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58" r:id="rId4"/>
    <p:sldId id="272" r:id="rId5"/>
    <p:sldId id="265" r:id="rId6"/>
    <p:sldId id="273" r:id="rId7"/>
    <p:sldId id="274" r:id="rId8"/>
    <p:sldId id="269" r:id="rId9"/>
    <p:sldId id="276" r:id="rId10"/>
    <p:sldId id="259" r:id="rId11"/>
    <p:sldId id="283" r:id="rId12"/>
    <p:sldId id="263" r:id="rId13"/>
    <p:sldId id="285" r:id="rId14"/>
    <p:sldId id="287" r:id="rId15"/>
    <p:sldId id="270" r:id="rId16"/>
    <p:sldId id="288" r:id="rId17"/>
    <p:sldId id="260" r:id="rId18"/>
    <p:sldId id="290" r:id="rId19"/>
    <p:sldId id="291" r:id="rId20"/>
    <p:sldId id="266" r:id="rId21"/>
    <p:sldId id="292" r:id="rId22"/>
    <p:sldId id="293" r:id="rId23"/>
    <p:sldId id="296" r:id="rId24"/>
    <p:sldId id="261" r:id="rId25"/>
    <p:sldId id="267" r:id="rId26"/>
    <p:sldId id="277" r:id="rId27"/>
    <p:sldId id="279" r:id="rId28"/>
    <p:sldId id="280" r:id="rId29"/>
    <p:sldId id="282" r:id="rId30"/>
    <p:sldId id="289" r:id="rId31"/>
    <p:sldId id="297" r:id="rId32"/>
    <p:sldId id="262" r:id="rId33"/>
    <p:sldId id="29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8E92"/>
    <a:srgbClr val="6EBBC1"/>
    <a:srgbClr val="83CBCA"/>
    <a:srgbClr val="2AA2A8"/>
    <a:srgbClr val="E7E7E7"/>
    <a:srgbClr val="444446"/>
    <a:srgbClr val="2C2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145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D36AB-3321-4CEF-BB66-D781FAE3B5FD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F26E66-CFB8-4452-A056-A4B132D0D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099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47C2-2211-4EFF-9A7E-7D0C7CC6ADF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322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47C2-2211-4EFF-9A7E-7D0C7CC6ADF8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723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9" t="20283" b="45249"/>
          <a:stretch>
            <a:fillRect/>
          </a:stretch>
        </p:blipFill>
        <p:spPr>
          <a:xfrm rot="5400000">
            <a:off x="4114799" y="1760706"/>
            <a:ext cx="1622191" cy="23638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9" t="20283" b="45249"/>
          <a:stretch>
            <a:fillRect/>
          </a:stretch>
        </p:blipFill>
        <p:spPr>
          <a:xfrm rot="5400000">
            <a:off x="6478622" y="1760706"/>
            <a:ext cx="1622191" cy="23638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9" t="20283" b="45249"/>
          <a:stretch>
            <a:fillRect/>
          </a:stretch>
        </p:blipFill>
        <p:spPr>
          <a:xfrm rot="16200000" flipH="1">
            <a:off x="7088221" y="1916349"/>
            <a:ext cx="1622191" cy="23638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9" t="20283" b="45249"/>
          <a:stretch>
            <a:fillRect/>
          </a:stretch>
        </p:blipFill>
        <p:spPr>
          <a:xfrm rot="5400000">
            <a:off x="6005210" y="949610"/>
            <a:ext cx="1622191" cy="2363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614873" y="269920"/>
            <a:ext cx="1741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" name="云形 2"/>
          <p:cNvSpPr/>
          <p:nvPr userDrawn="1"/>
        </p:nvSpPr>
        <p:spPr>
          <a:xfrm>
            <a:off x="284132" y="322465"/>
            <a:ext cx="330741" cy="233464"/>
          </a:xfrm>
          <a:prstGeom prst="cloud">
            <a:avLst/>
          </a:prstGeom>
          <a:noFill/>
          <a:ln>
            <a:solidFill>
              <a:srgbClr val="444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星形: 四角 3"/>
          <p:cNvSpPr/>
          <p:nvPr userDrawn="1"/>
        </p:nvSpPr>
        <p:spPr>
          <a:xfrm>
            <a:off x="361954" y="351648"/>
            <a:ext cx="175098" cy="175098"/>
          </a:xfrm>
          <a:prstGeom prst="star4">
            <a:avLst/>
          </a:prstGeom>
          <a:solidFill>
            <a:srgbClr val="83C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24204-DE0C-46C2-817B-5A0FA4244C8D}" type="datetimeFigureOut">
              <a:rPr lang="zh-CN" altLang="en-US" smtClean="0"/>
              <a:t>2018/5/6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1A88A-40C5-4017-B0E8-7F9250E8A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7"/>
          <p:cNvSpPr txBox="1"/>
          <p:nvPr>
            <p:custDataLst>
              <p:tags r:id="rId1"/>
            </p:custDataLst>
          </p:nvPr>
        </p:nvSpPr>
        <p:spPr>
          <a:xfrm>
            <a:off x="1724167" y="2220883"/>
            <a:ext cx="87436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六一儿童节活动介绍宣传</a:t>
            </a:r>
            <a:endParaRPr lang="en-US" altLang="zh-CN" sz="6000" b="1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sp>
        <p:nvSpPr>
          <p:cNvPr id="10" name="PA_文本框 10"/>
          <p:cNvSpPr txBox="1"/>
          <p:nvPr>
            <p:custDataLst>
              <p:tags r:id="rId2"/>
            </p:custDataLst>
          </p:nvPr>
        </p:nvSpPr>
        <p:spPr>
          <a:xfrm>
            <a:off x="2728717" y="3348712"/>
            <a:ext cx="6734567" cy="307777"/>
          </a:xfrm>
          <a:prstGeom prst="rect">
            <a:avLst/>
          </a:prstGeom>
          <a:noFill/>
        </p:spPr>
        <p:txBody>
          <a:bodyPr vert="horz" wrap="square" numCol="1" rtlCol="0" anchor="t">
            <a:spAutoFit/>
          </a:bodyPr>
          <a:lstStyle/>
          <a:p>
            <a:pPr algn="dist"/>
            <a:r>
              <a:rPr lang="en-US" altLang="zh-CN" sz="1400">
                <a:solidFill>
                  <a:srgbClr val="444446"/>
                </a:solidFill>
                <a:effectLst/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PLEASE ADD YOUR REPORT CONTENT HERE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62572" y="3768655"/>
            <a:ext cx="486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教学课件</a:t>
            </a:r>
            <a:r>
              <a:rPr lang="en-US" altLang="zh-CN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|</a:t>
            </a:r>
            <a:r>
              <a:rPr lang="zh-CN" altLang="en-US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备课方案</a:t>
            </a:r>
            <a:r>
              <a:rPr lang="en-US" altLang="zh-CN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|</a:t>
            </a:r>
            <a:r>
              <a:rPr lang="zh-CN" altLang="en-US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活动策划</a:t>
            </a:r>
            <a:r>
              <a:rPr lang="en-US" altLang="zh-CN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|</a:t>
            </a:r>
            <a:r>
              <a:rPr lang="zh-CN" altLang="en-US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个人总结</a:t>
            </a:r>
          </a:p>
        </p:txBody>
      </p:sp>
      <p:sp>
        <p:nvSpPr>
          <p:cNvPr id="14" name="PA_文本框 16"/>
          <p:cNvSpPr txBox="1"/>
          <p:nvPr>
            <p:custDataLst>
              <p:tags r:id="rId3"/>
            </p:custDataLst>
          </p:nvPr>
        </p:nvSpPr>
        <p:spPr>
          <a:xfrm>
            <a:off x="5214620" y="4219575"/>
            <a:ext cx="2386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汇报人  </a:t>
            </a:r>
            <a:r>
              <a:rPr lang="zh-CN" altLang="en-US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：</a:t>
            </a: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endParaRPr lang="zh-CN" altLang="en-US" sz="16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01276" y="2331458"/>
            <a:ext cx="578944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单击添加</a:t>
            </a:r>
            <a:r>
              <a:rPr lang="zh-CN" altLang="en-US" sz="60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522258" y="3940993"/>
            <a:ext cx="7147485" cy="6324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zh-CN" altLang="en-US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致力于专业PPT模板免费下载。点击此出编辑文本内容，以表达您的项目详细资料，建议您在展示时采用微软雅黑字体。</a:t>
            </a:r>
            <a:endParaRPr lang="en-US" altLang="zh-CN" sz="16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1276" y="3343141"/>
            <a:ext cx="5789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CLICK HERE TO ADD THE TITLE</a:t>
            </a:r>
            <a:endParaRPr lang="zh-CN" altLang="en-US" sz="240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68287" y="995103"/>
            <a:ext cx="3055427" cy="1292662"/>
            <a:chOff x="5756885" y="1742384"/>
            <a:chExt cx="1956581" cy="1292662"/>
          </a:xfrm>
        </p:grpSpPr>
        <p:sp>
          <p:nvSpPr>
            <p:cNvPr id="6" name="矩形 5"/>
            <p:cNvSpPr/>
            <p:nvPr/>
          </p:nvSpPr>
          <p:spPr>
            <a:xfrm>
              <a:off x="6611817" y="2204049"/>
              <a:ext cx="110164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Chapter</a:t>
              </a:r>
              <a:endParaRPr lang="zh-CN" altLang="en-US" sz="24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56885" y="1742384"/>
              <a:ext cx="96961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660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02</a:t>
              </a:r>
              <a:endParaRPr lang="zh-CN" altLang="en-US" sz="6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88303" y="1725359"/>
            <a:ext cx="1682371" cy="1709420"/>
          </a:xfrm>
          <a:prstGeom prst="roundRect">
            <a:avLst>
              <a:gd name="adj" fmla="val 5754"/>
            </a:avLst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Freeform 101"/>
          <p:cNvSpPr>
            <a:spLocks noEditPoints="1"/>
          </p:cNvSpPr>
          <p:nvPr/>
        </p:nvSpPr>
        <p:spPr bwMode="auto">
          <a:xfrm>
            <a:off x="1298329" y="2051071"/>
            <a:ext cx="862331" cy="571424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051189" y="2837163"/>
            <a:ext cx="13566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29364" y="2898587"/>
            <a:ext cx="200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051189" y="3516057"/>
            <a:ext cx="1356612" cy="0"/>
          </a:xfrm>
          <a:prstGeom prst="line">
            <a:avLst/>
          </a:prstGeom>
          <a:ln w="1905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osceles Triangle 27"/>
          <p:cNvSpPr/>
          <p:nvPr/>
        </p:nvSpPr>
        <p:spPr>
          <a:xfrm flipV="1">
            <a:off x="1611638" y="3516057"/>
            <a:ext cx="235712" cy="203200"/>
          </a:xfrm>
          <a:prstGeom prst="triangl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2803369" y="3511824"/>
            <a:ext cx="1356612" cy="0"/>
          </a:xfrm>
          <a:prstGeom prst="line">
            <a:avLst/>
          </a:prstGeom>
          <a:solidFill>
            <a:schemeClr val="accent2"/>
          </a:solidFill>
          <a:ln w="1905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osceles Triangle 32"/>
          <p:cNvSpPr/>
          <p:nvPr/>
        </p:nvSpPr>
        <p:spPr>
          <a:xfrm>
            <a:off x="3363818" y="3308624"/>
            <a:ext cx="235712" cy="203200"/>
          </a:xfrm>
          <a:prstGeom prst="triangl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" name="Rounded Rectangle 23"/>
          <p:cNvSpPr/>
          <p:nvPr/>
        </p:nvSpPr>
        <p:spPr>
          <a:xfrm flipV="1">
            <a:off x="2640483" y="3617658"/>
            <a:ext cx="1682371" cy="1709420"/>
          </a:xfrm>
          <a:prstGeom prst="roundRect">
            <a:avLst>
              <a:gd name="adj" fmla="val 5754"/>
            </a:avLst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81544" y="4823175"/>
            <a:ext cx="200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803369" y="4702237"/>
            <a:ext cx="13566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157"/>
          <p:cNvSpPr>
            <a:spLocks noEditPoints="1"/>
          </p:cNvSpPr>
          <p:nvPr/>
        </p:nvSpPr>
        <p:spPr bwMode="auto">
          <a:xfrm>
            <a:off x="3212925" y="3878229"/>
            <a:ext cx="537499" cy="6582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4392663" y="1725359"/>
            <a:ext cx="1682371" cy="1709420"/>
          </a:xfrm>
          <a:prstGeom prst="roundRect">
            <a:avLst>
              <a:gd name="adj" fmla="val 5754"/>
            </a:avLst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233724" y="2898587"/>
            <a:ext cx="200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555546" y="3516057"/>
            <a:ext cx="1356612" cy="0"/>
          </a:xfrm>
          <a:prstGeom prst="line">
            <a:avLst/>
          </a:prstGeom>
          <a:ln w="1905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Isosceles Triangle 135"/>
          <p:cNvSpPr/>
          <p:nvPr/>
        </p:nvSpPr>
        <p:spPr>
          <a:xfrm flipV="1">
            <a:off x="5115995" y="3516057"/>
            <a:ext cx="235712" cy="203200"/>
          </a:xfrm>
          <a:prstGeom prst="triangl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33" name="Straight Connector 132"/>
          <p:cNvCxnSpPr/>
          <p:nvPr/>
        </p:nvCxnSpPr>
        <p:spPr>
          <a:xfrm flipV="1">
            <a:off x="6307729" y="3511824"/>
            <a:ext cx="1356612" cy="0"/>
          </a:xfrm>
          <a:prstGeom prst="line">
            <a:avLst/>
          </a:prstGeom>
          <a:solidFill>
            <a:schemeClr val="accent4"/>
          </a:solidFill>
          <a:ln w="1905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Isosceles Triangle 133"/>
          <p:cNvSpPr/>
          <p:nvPr/>
        </p:nvSpPr>
        <p:spPr>
          <a:xfrm>
            <a:off x="6868178" y="3308624"/>
            <a:ext cx="235712" cy="203200"/>
          </a:xfrm>
          <a:prstGeom prst="triangl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8" name="Rounded Rectangle 127"/>
          <p:cNvSpPr/>
          <p:nvPr/>
        </p:nvSpPr>
        <p:spPr>
          <a:xfrm flipV="1">
            <a:off x="6144843" y="3617658"/>
            <a:ext cx="1682371" cy="1709420"/>
          </a:xfrm>
          <a:prstGeom prst="roundRect">
            <a:avLst>
              <a:gd name="adj" fmla="val 5754"/>
            </a:avLst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985904" y="4823175"/>
            <a:ext cx="200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Rounded Rectangle 140"/>
          <p:cNvSpPr/>
          <p:nvPr/>
        </p:nvSpPr>
        <p:spPr>
          <a:xfrm>
            <a:off x="7897023" y="1725359"/>
            <a:ext cx="1682371" cy="1709420"/>
          </a:xfrm>
          <a:prstGeom prst="roundRect">
            <a:avLst>
              <a:gd name="adj" fmla="val 5754"/>
            </a:avLst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7738084" y="2898587"/>
            <a:ext cx="200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5" name="Straight Connector 154"/>
          <p:cNvCxnSpPr/>
          <p:nvPr/>
        </p:nvCxnSpPr>
        <p:spPr>
          <a:xfrm>
            <a:off x="8059909" y="3516057"/>
            <a:ext cx="1356612" cy="0"/>
          </a:xfrm>
          <a:prstGeom prst="line">
            <a:avLst/>
          </a:prstGeom>
          <a:solidFill>
            <a:schemeClr val="accent5"/>
          </a:solidFill>
          <a:ln w="1905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Isosceles Triangle 155"/>
          <p:cNvSpPr/>
          <p:nvPr/>
        </p:nvSpPr>
        <p:spPr>
          <a:xfrm flipV="1">
            <a:off x="8620358" y="3516057"/>
            <a:ext cx="235712" cy="203200"/>
          </a:xfrm>
          <a:prstGeom prst="triangl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53" name="Straight Connector 152"/>
          <p:cNvCxnSpPr/>
          <p:nvPr/>
        </p:nvCxnSpPr>
        <p:spPr>
          <a:xfrm flipV="1">
            <a:off x="9812087" y="3511824"/>
            <a:ext cx="1356612" cy="0"/>
          </a:xfrm>
          <a:prstGeom prst="line">
            <a:avLst/>
          </a:prstGeom>
          <a:solidFill>
            <a:schemeClr val="accent6"/>
          </a:solidFill>
          <a:ln w="1905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Isosceles Triangle 153"/>
          <p:cNvSpPr/>
          <p:nvPr/>
        </p:nvSpPr>
        <p:spPr>
          <a:xfrm>
            <a:off x="10372536" y="3308624"/>
            <a:ext cx="235712" cy="203200"/>
          </a:xfrm>
          <a:prstGeom prst="triangl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8" name="Rounded Rectangle 147"/>
          <p:cNvSpPr/>
          <p:nvPr/>
        </p:nvSpPr>
        <p:spPr>
          <a:xfrm flipV="1">
            <a:off x="9649201" y="3617658"/>
            <a:ext cx="1682371" cy="1709420"/>
          </a:xfrm>
          <a:prstGeom prst="roundRect">
            <a:avLst>
              <a:gd name="adj" fmla="val 5754"/>
            </a:avLst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9490263" y="4823175"/>
            <a:ext cx="200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8" name="Straight Connector 137"/>
          <p:cNvCxnSpPr/>
          <p:nvPr/>
        </p:nvCxnSpPr>
        <p:spPr>
          <a:xfrm>
            <a:off x="4555546" y="2837166"/>
            <a:ext cx="13566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Freeform 217"/>
          <p:cNvSpPr>
            <a:spLocks noChangeAspect="1" noEditPoints="1"/>
          </p:cNvSpPr>
          <p:nvPr/>
        </p:nvSpPr>
        <p:spPr bwMode="auto">
          <a:xfrm>
            <a:off x="4871947" y="2065359"/>
            <a:ext cx="723807" cy="542854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30" name="Straight Connector 129"/>
          <p:cNvCxnSpPr/>
          <p:nvPr/>
        </p:nvCxnSpPr>
        <p:spPr>
          <a:xfrm>
            <a:off x="6307729" y="4702240"/>
            <a:ext cx="13566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Freeform 52"/>
          <p:cNvSpPr>
            <a:spLocks noEditPoints="1"/>
          </p:cNvSpPr>
          <p:nvPr/>
        </p:nvSpPr>
        <p:spPr bwMode="auto">
          <a:xfrm>
            <a:off x="6692485" y="3891557"/>
            <a:ext cx="587097" cy="63163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58" name="Straight Connector 157"/>
          <p:cNvCxnSpPr/>
          <p:nvPr/>
        </p:nvCxnSpPr>
        <p:spPr>
          <a:xfrm>
            <a:off x="8059909" y="2837163"/>
            <a:ext cx="13566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Freeform 91"/>
          <p:cNvSpPr>
            <a:spLocks noEditPoints="1"/>
          </p:cNvSpPr>
          <p:nvPr/>
        </p:nvSpPr>
        <p:spPr bwMode="auto">
          <a:xfrm>
            <a:off x="8420714" y="2019283"/>
            <a:ext cx="635000" cy="63500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50" name="Straight Connector 149"/>
          <p:cNvCxnSpPr/>
          <p:nvPr/>
        </p:nvCxnSpPr>
        <p:spPr>
          <a:xfrm>
            <a:off x="9812087" y="4702241"/>
            <a:ext cx="13566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Freeform 22"/>
          <p:cNvSpPr>
            <a:spLocks noChangeAspect="1" noEditPoints="1"/>
          </p:cNvSpPr>
          <p:nvPr/>
        </p:nvSpPr>
        <p:spPr bwMode="auto">
          <a:xfrm>
            <a:off x="10133206" y="3896354"/>
            <a:ext cx="714373" cy="622044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26760" y="395566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7" name="Text Placeholder 1"/>
          <p:cNvSpPr txBox="1"/>
          <p:nvPr/>
        </p:nvSpPr>
        <p:spPr>
          <a:xfrm>
            <a:off x="938727" y="4379599"/>
            <a:ext cx="1561802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700683" y="2124891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Text Placeholder 1"/>
          <p:cNvSpPr txBox="1"/>
          <p:nvPr/>
        </p:nvSpPr>
        <p:spPr>
          <a:xfrm>
            <a:off x="2712650" y="2548821"/>
            <a:ext cx="1561802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245052" y="2124891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1" name="Text Placeholder 1"/>
          <p:cNvSpPr txBox="1"/>
          <p:nvPr/>
        </p:nvSpPr>
        <p:spPr>
          <a:xfrm>
            <a:off x="6257019" y="2548821"/>
            <a:ext cx="1561802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446963" y="395566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3" name="Text Placeholder 1"/>
          <p:cNvSpPr txBox="1"/>
          <p:nvPr/>
        </p:nvSpPr>
        <p:spPr>
          <a:xfrm>
            <a:off x="4458930" y="4379599"/>
            <a:ext cx="1561802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960989" y="395566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5" name="Text Placeholder 1"/>
          <p:cNvSpPr txBox="1"/>
          <p:nvPr/>
        </p:nvSpPr>
        <p:spPr>
          <a:xfrm>
            <a:off x="7972956" y="4379599"/>
            <a:ext cx="1561802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738332" y="2124891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7" name="Text Placeholder 1"/>
          <p:cNvSpPr txBox="1"/>
          <p:nvPr/>
        </p:nvSpPr>
        <p:spPr>
          <a:xfrm>
            <a:off x="9750299" y="2548821"/>
            <a:ext cx="1561802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6162392" y="1788719"/>
            <a:ext cx="4671512" cy="2372810"/>
          </a:xfrm>
          <a:custGeom>
            <a:avLst/>
            <a:gdLst>
              <a:gd name="connsiteX0" fmla="*/ 0 w 4671512"/>
              <a:gd name="connsiteY0" fmla="*/ 0 h 2372810"/>
              <a:gd name="connsiteX1" fmla="*/ 4671512 w 4671512"/>
              <a:gd name="connsiteY1" fmla="*/ 0 h 2372810"/>
              <a:gd name="connsiteX2" fmla="*/ 4671512 w 4671512"/>
              <a:gd name="connsiteY2" fmla="*/ 2372810 h 2372810"/>
              <a:gd name="connsiteX3" fmla="*/ 0 w 4671512"/>
              <a:gd name="connsiteY3" fmla="*/ 2372810 h 237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1512" h="2372810">
                <a:moveTo>
                  <a:pt x="0" y="0"/>
                </a:moveTo>
                <a:lnTo>
                  <a:pt x="4671512" y="0"/>
                </a:lnTo>
                <a:lnTo>
                  <a:pt x="4671512" y="2372810"/>
                </a:lnTo>
                <a:lnTo>
                  <a:pt x="0" y="237281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8386" y="1788718"/>
            <a:ext cx="4817613" cy="2372810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35261" y="2655741"/>
            <a:ext cx="4570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致力于专业PPT模板免费下载。点击此出编辑文本内容，以表达您的项目详细资料，建议您在展示时采用微软雅黑字体</a:t>
            </a:r>
            <a:endParaRPr lang="en-US" altLang="zh-CN" dirty="0">
              <a:solidFill>
                <a:srgbClr val="2430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0057" y="2117702"/>
            <a:ext cx="28554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点此添加您的标题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10084" y="4673381"/>
            <a:ext cx="625033" cy="625033"/>
            <a:chOff x="1967696" y="4294208"/>
            <a:chExt cx="625033" cy="625033"/>
          </a:xfrm>
        </p:grpSpPr>
        <p:sp>
          <p:nvSpPr>
            <p:cNvPr id="12" name="椭圆 11"/>
            <p:cNvSpPr/>
            <p:nvPr/>
          </p:nvSpPr>
          <p:spPr>
            <a:xfrm>
              <a:off x="1967696" y="4294208"/>
              <a:ext cx="625033" cy="625033"/>
            </a:xfrm>
            <a:prstGeom prst="ellipse">
              <a:avLst/>
            </a:prstGeom>
            <a:solidFill>
              <a:srgbClr val="258E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200"/>
            <p:cNvSpPr>
              <a:spLocks noChangeArrowheads="1"/>
            </p:cNvSpPr>
            <p:nvPr/>
          </p:nvSpPr>
          <p:spPr bwMode="auto">
            <a:xfrm>
              <a:off x="2114962" y="4449702"/>
              <a:ext cx="330500" cy="314045"/>
            </a:xfrm>
            <a:custGeom>
              <a:avLst/>
              <a:gdLst>
                <a:gd name="T0" fmla="*/ 111421 w 634"/>
                <a:gd name="T1" fmla="*/ 15824 h 604"/>
                <a:gd name="T2" fmla="*/ 111421 w 634"/>
                <a:gd name="T3" fmla="*/ 15824 h 604"/>
                <a:gd name="T4" fmla="*/ 5048 w 634"/>
                <a:gd name="T5" fmla="*/ 79120 h 604"/>
                <a:gd name="T6" fmla="*/ 5048 w 634"/>
                <a:gd name="T7" fmla="*/ 79120 h 604"/>
                <a:gd name="T8" fmla="*/ 100603 w 634"/>
                <a:gd name="T9" fmla="*/ 121557 h 604"/>
                <a:gd name="T10" fmla="*/ 121878 w 634"/>
                <a:gd name="T11" fmla="*/ 121557 h 604"/>
                <a:gd name="T12" fmla="*/ 217433 w 634"/>
                <a:gd name="T13" fmla="*/ 79120 h 604"/>
                <a:gd name="T14" fmla="*/ 217433 w 634"/>
                <a:gd name="T15" fmla="*/ 57901 h 604"/>
                <a:gd name="T16" fmla="*/ 121878 w 634"/>
                <a:gd name="T17" fmla="*/ 5035 h 604"/>
                <a:gd name="T18" fmla="*/ 100603 w 634"/>
                <a:gd name="T19" fmla="*/ 5035 h 604"/>
                <a:gd name="T20" fmla="*/ 5048 w 634"/>
                <a:gd name="T21" fmla="*/ 57901 h 604"/>
                <a:gd name="T22" fmla="*/ 5048 w 634"/>
                <a:gd name="T23" fmla="*/ 79120 h 604"/>
                <a:gd name="T24" fmla="*/ 111421 w 634"/>
                <a:gd name="T25" fmla="*/ 15824 h 604"/>
                <a:gd name="T26" fmla="*/ 111421 w 634"/>
                <a:gd name="T27" fmla="*/ 15824 h 604"/>
                <a:gd name="T28" fmla="*/ 212024 w 634"/>
                <a:gd name="T29" fmla="*/ 68690 h 604"/>
                <a:gd name="T30" fmla="*/ 111421 w 634"/>
                <a:gd name="T31" fmla="*/ 111127 h 604"/>
                <a:gd name="T32" fmla="*/ 15866 w 634"/>
                <a:gd name="T33" fmla="*/ 68690 h 604"/>
                <a:gd name="T34" fmla="*/ 111421 w 634"/>
                <a:gd name="T35" fmla="*/ 15824 h 604"/>
                <a:gd name="T36" fmla="*/ 111421 w 634"/>
                <a:gd name="T37" fmla="*/ 201036 h 604"/>
                <a:gd name="T38" fmla="*/ 111421 w 634"/>
                <a:gd name="T39" fmla="*/ 201036 h 604"/>
                <a:gd name="T40" fmla="*/ 15866 w 634"/>
                <a:gd name="T41" fmla="*/ 158599 h 604"/>
                <a:gd name="T42" fmla="*/ 0 w 634"/>
                <a:gd name="T43" fmla="*/ 153564 h 604"/>
                <a:gd name="T44" fmla="*/ 5048 w 634"/>
                <a:gd name="T45" fmla="*/ 169388 h 604"/>
                <a:gd name="T46" fmla="*/ 100603 w 634"/>
                <a:gd name="T47" fmla="*/ 211825 h 604"/>
                <a:gd name="T48" fmla="*/ 121878 w 634"/>
                <a:gd name="T49" fmla="*/ 211825 h 604"/>
                <a:gd name="T50" fmla="*/ 217433 w 634"/>
                <a:gd name="T51" fmla="*/ 169388 h 604"/>
                <a:gd name="T52" fmla="*/ 228250 w 634"/>
                <a:gd name="T53" fmla="*/ 153564 h 604"/>
                <a:gd name="T54" fmla="*/ 212024 w 634"/>
                <a:gd name="T55" fmla="*/ 158599 h 604"/>
                <a:gd name="T56" fmla="*/ 111421 w 634"/>
                <a:gd name="T57" fmla="*/ 201036 h 604"/>
                <a:gd name="T58" fmla="*/ 5048 w 634"/>
                <a:gd name="T59" fmla="*/ 121557 h 604"/>
                <a:gd name="T60" fmla="*/ 5048 w 634"/>
                <a:gd name="T61" fmla="*/ 121557 h 604"/>
                <a:gd name="T62" fmla="*/ 100603 w 634"/>
                <a:gd name="T63" fmla="*/ 169388 h 604"/>
                <a:gd name="T64" fmla="*/ 121878 w 634"/>
                <a:gd name="T65" fmla="*/ 169388 h 604"/>
                <a:gd name="T66" fmla="*/ 217433 w 634"/>
                <a:gd name="T67" fmla="*/ 121557 h 604"/>
                <a:gd name="T68" fmla="*/ 228250 w 634"/>
                <a:gd name="T69" fmla="*/ 105733 h 604"/>
                <a:gd name="T70" fmla="*/ 212024 w 634"/>
                <a:gd name="T71" fmla="*/ 111127 h 604"/>
                <a:gd name="T72" fmla="*/ 111421 w 634"/>
                <a:gd name="T73" fmla="*/ 158599 h 604"/>
                <a:gd name="T74" fmla="*/ 15866 w 634"/>
                <a:gd name="T75" fmla="*/ 111127 h 604"/>
                <a:gd name="T76" fmla="*/ 0 w 634"/>
                <a:gd name="T77" fmla="*/ 105733 h 604"/>
                <a:gd name="T78" fmla="*/ 5048 w 634"/>
                <a:gd name="T79" fmla="*/ 121557 h 6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04">
                  <a:moveTo>
                    <a:pt x="309" y="44"/>
                  </a:moveTo>
                  <a:lnTo>
                    <a:pt x="309" y="44"/>
                  </a:lnTo>
                  <a:close/>
                  <a:moveTo>
                    <a:pt x="14" y="220"/>
                  </a:moveTo>
                  <a:lnTo>
                    <a:pt x="14" y="220"/>
                  </a:lnTo>
                  <a:cubicBezTo>
                    <a:pt x="279" y="338"/>
                    <a:pt x="279" y="338"/>
                    <a:pt x="279" y="338"/>
                  </a:cubicBezTo>
                  <a:cubicBezTo>
                    <a:pt x="309" y="353"/>
                    <a:pt x="324" y="353"/>
                    <a:pt x="338" y="338"/>
                  </a:cubicBezTo>
                  <a:cubicBezTo>
                    <a:pt x="603" y="220"/>
                    <a:pt x="603" y="220"/>
                    <a:pt x="603" y="220"/>
                  </a:cubicBezTo>
                  <a:cubicBezTo>
                    <a:pt x="633" y="206"/>
                    <a:pt x="633" y="176"/>
                    <a:pt x="603" y="161"/>
                  </a:cubicBezTo>
                  <a:cubicBezTo>
                    <a:pt x="338" y="14"/>
                    <a:pt x="338" y="14"/>
                    <a:pt x="338" y="14"/>
                  </a:cubicBezTo>
                  <a:cubicBezTo>
                    <a:pt x="324" y="0"/>
                    <a:pt x="309" y="14"/>
                    <a:pt x="279" y="14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0" y="176"/>
                    <a:pt x="0" y="206"/>
                    <a:pt x="14" y="220"/>
                  </a:cubicBezTo>
                  <a:close/>
                  <a:moveTo>
                    <a:pt x="309" y="44"/>
                  </a:moveTo>
                  <a:lnTo>
                    <a:pt x="309" y="44"/>
                  </a:lnTo>
                  <a:cubicBezTo>
                    <a:pt x="588" y="191"/>
                    <a:pt x="588" y="191"/>
                    <a:pt x="588" y="191"/>
                  </a:cubicBezTo>
                  <a:cubicBezTo>
                    <a:pt x="309" y="309"/>
                    <a:pt x="309" y="309"/>
                    <a:pt x="309" y="309"/>
                  </a:cubicBezTo>
                  <a:cubicBezTo>
                    <a:pt x="44" y="191"/>
                    <a:pt x="44" y="191"/>
                    <a:pt x="44" y="191"/>
                  </a:cubicBezTo>
                  <a:lnTo>
                    <a:pt x="309" y="44"/>
                  </a:lnTo>
                  <a:close/>
                  <a:moveTo>
                    <a:pt x="309" y="559"/>
                  </a:moveTo>
                  <a:lnTo>
                    <a:pt x="309" y="559"/>
                  </a:lnTo>
                  <a:cubicBezTo>
                    <a:pt x="44" y="441"/>
                    <a:pt x="44" y="441"/>
                    <a:pt x="44" y="441"/>
                  </a:cubicBezTo>
                  <a:cubicBezTo>
                    <a:pt x="44" y="441"/>
                    <a:pt x="14" y="427"/>
                    <a:pt x="0" y="427"/>
                  </a:cubicBezTo>
                  <a:cubicBezTo>
                    <a:pt x="0" y="441"/>
                    <a:pt x="0" y="456"/>
                    <a:pt x="14" y="471"/>
                  </a:cubicBezTo>
                  <a:cubicBezTo>
                    <a:pt x="279" y="589"/>
                    <a:pt x="279" y="589"/>
                    <a:pt x="279" y="589"/>
                  </a:cubicBezTo>
                  <a:cubicBezTo>
                    <a:pt x="309" y="603"/>
                    <a:pt x="324" y="603"/>
                    <a:pt x="338" y="589"/>
                  </a:cubicBezTo>
                  <a:cubicBezTo>
                    <a:pt x="603" y="471"/>
                    <a:pt x="603" y="471"/>
                    <a:pt x="603" y="471"/>
                  </a:cubicBezTo>
                  <a:cubicBezTo>
                    <a:pt x="618" y="471"/>
                    <a:pt x="633" y="441"/>
                    <a:pt x="633" y="427"/>
                  </a:cubicBezTo>
                  <a:cubicBezTo>
                    <a:pt x="618" y="427"/>
                    <a:pt x="588" y="441"/>
                    <a:pt x="588" y="441"/>
                  </a:cubicBezTo>
                  <a:lnTo>
                    <a:pt x="309" y="559"/>
                  </a:lnTo>
                  <a:close/>
                  <a:moveTo>
                    <a:pt x="14" y="338"/>
                  </a:moveTo>
                  <a:lnTo>
                    <a:pt x="14" y="338"/>
                  </a:lnTo>
                  <a:cubicBezTo>
                    <a:pt x="279" y="471"/>
                    <a:pt x="279" y="471"/>
                    <a:pt x="279" y="471"/>
                  </a:cubicBezTo>
                  <a:cubicBezTo>
                    <a:pt x="309" y="471"/>
                    <a:pt x="324" y="471"/>
                    <a:pt x="338" y="471"/>
                  </a:cubicBezTo>
                  <a:cubicBezTo>
                    <a:pt x="603" y="338"/>
                    <a:pt x="603" y="338"/>
                    <a:pt x="603" y="338"/>
                  </a:cubicBezTo>
                  <a:cubicBezTo>
                    <a:pt x="618" y="338"/>
                    <a:pt x="633" y="309"/>
                    <a:pt x="633" y="294"/>
                  </a:cubicBezTo>
                  <a:cubicBezTo>
                    <a:pt x="618" y="309"/>
                    <a:pt x="588" y="309"/>
                    <a:pt x="588" y="309"/>
                  </a:cubicBezTo>
                  <a:cubicBezTo>
                    <a:pt x="309" y="441"/>
                    <a:pt x="309" y="441"/>
                    <a:pt x="309" y="441"/>
                  </a:cubicBezTo>
                  <a:cubicBezTo>
                    <a:pt x="44" y="309"/>
                    <a:pt x="44" y="309"/>
                    <a:pt x="44" y="309"/>
                  </a:cubicBezTo>
                  <a:cubicBezTo>
                    <a:pt x="44" y="309"/>
                    <a:pt x="14" y="309"/>
                    <a:pt x="0" y="294"/>
                  </a:cubicBezTo>
                  <a:cubicBezTo>
                    <a:pt x="0" y="309"/>
                    <a:pt x="0" y="338"/>
                    <a:pt x="14" y="3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91431" tIns="45716" rIns="91431" bIns="45716" anchor="ctr"/>
            <a:lstStyle/>
            <a:p>
              <a:endParaRPr 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03059" y="4690745"/>
            <a:ext cx="625033" cy="625033"/>
            <a:chOff x="4162692" y="4410112"/>
            <a:chExt cx="625033" cy="625033"/>
          </a:xfrm>
        </p:grpSpPr>
        <p:sp>
          <p:nvSpPr>
            <p:cNvPr id="19" name="椭圆 18"/>
            <p:cNvSpPr/>
            <p:nvPr/>
          </p:nvSpPr>
          <p:spPr>
            <a:xfrm>
              <a:off x="4162692" y="4410112"/>
              <a:ext cx="625033" cy="625033"/>
            </a:xfrm>
            <a:prstGeom prst="ellipse">
              <a:avLst/>
            </a:prstGeom>
            <a:solidFill>
              <a:srgbClr val="258E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199"/>
            <p:cNvSpPr>
              <a:spLocks noChangeArrowheads="1"/>
            </p:cNvSpPr>
            <p:nvPr/>
          </p:nvSpPr>
          <p:spPr bwMode="auto">
            <a:xfrm>
              <a:off x="4307135" y="4566410"/>
              <a:ext cx="336147" cy="312437"/>
            </a:xfrm>
            <a:custGeom>
              <a:avLst/>
              <a:gdLst>
                <a:gd name="T0" fmla="*/ 201927 w 634"/>
                <a:gd name="T1" fmla="*/ 26650 h 590"/>
                <a:gd name="T2" fmla="*/ 201927 w 634"/>
                <a:gd name="T3" fmla="*/ 26650 h 590"/>
                <a:gd name="T4" fmla="*/ 159378 w 634"/>
                <a:gd name="T5" fmla="*/ 26650 h 590"/>
                <a:gd name="T6" fmla="*/ 159378 w 634"/>
                <a:gd name="T7" fmla="*/ 10804 h 590"/>
                <a:gd name="T8" fmla="*/ 143512 w 634"/>
                <a:gd name="T9" fmla="*/ 0 h 590"/>
                <a:gd name="T10" fmla="*/ 85098 w 634"/>
                <a:gd name="T11" fmla="*/ 0 h 590"/>
                <a:gd name="T12" fmla="*/ 74641 w 634"/>
                <a:gd name="T13" fmla="*/ 10804 h 590"/>
                <a:gd name="T14" fmla="*/ 74641 w 634"/>
                <a:gd name="T15" fmla="*/ 26650 h 590"/>
                <a:gd name="T16" fmla="*/ 32092 w 634"/>
                <a:gd name="T17" fmla="*/ 26650 h 590"/>
                <a:gd name="T18" fmla="*/ 0 w 634"/>
                <a:gd name="T19" fmla="*/ 52939 h 590"/>
                <a:gd name="T20" fmla="*/ 0 w 634"/>
                <a:gd name="T21" fmla="*/ 180425 h 590"/>
                <a:gd name="T22" fmla="*/ 32092 w 634"/>
                <a:gd name="T23" fmla="*/ 212117 h 590"/>
                <a:gd name="T24" fmla="*/ 201927 w 634"/>
                <a:gd name="T25" fmla="*/ 212117 h 590"/>
                <a:gd name="T26" fmla="*/ 228249 w 634"/>
                <a:gd name="T27" fmla="*/ 180425 h 590"/>
                <a:gd name="T28" fmla="*/ 228249 w 634"/>
                <a:gd name="T29" fmla="*/ 52939 h 590"/>
                <a:gd name="T30" fmla="*/ 201927 w 634"/>
                <a:gd name="T31" fmla="*/ 26650 h 590"/>
                <a:gd name="T32" fmla="*/ 85098 w 634"/>
                <a:gd name="T33" fmla="*/ 21248 h 590"/>
                <a:gd name="T34" fmla="*/ 85098 w 634"/>
                <a:gd name="T35" fmla="*/ 21248 h 590"/>
                <a:gd name="T36" fmla="*/ 95555 w 634"/>
                <a:gd name="T37" fmla="*/ 10804 h 590"/>
                <a:gd name="T38" fmla="*/ 138104 w 634"/>
                <a:gd name="T39" fmla="*/ 10804 h 590"/>
                <a:gd name="T40" fmla="*/ 143512 w 634"/>
                <a:gd name="T41" fmla="*/ 21248 h 590"/>
                <a:gd name="T42" fmla="*/ 143512 w 634"/>
                <a:gd name="T43" fmla="*/ 26650 h 590"/>
                <a:gd name="T44" fmla="*/ 85098 w 634"/>
                <a:gd name="T45" fmla="*/ 26650 h 590"/>
                <a:gd name="T46" fmla="*/ 85098 w 634"/>
                <a:gd name="T47" fmla="*/ 21248 h 590"/>
                <a:gd name="T48" fmla="*/ 212384 w 634"/>
                <a:gd name="T49" fmla="*/ 180425 h 590"/>
                <a:gd name="T50" fmla="*/ 212384 w 634"/>
                <a:gd name="T51" fmla="*/ 180425 h 590"/>
                <a:gd name="T52" fmla="*/ 201927 w 634"/>
                <a:gd name="T53" fmla="*/ 196271 h 590"/>
                <a:gd name="T54" fmla="*/ 32092 w 634"/>
                <a:gd name="T55" fmla="*/ 196271 h 590"/>
                <a:gd name="T56" fmla="*/ 15866 w 634"/>
                <a:gd name="T57" fmla="*/ 180425 h 590"/>
                <a:gd name="T58" fmla="*/ 15866 w 634"/>
                <a:gd name="T59" fmla="*/ 106239 h 590"/>
                <a:gd name="T60" fmla="*/ 90506 w 634"/>
                <a:gd name="T61" fmla="*/ 106239 h 590"/>
                <a:gd name="T62" fmla="*/ 85098 w 634"/>
                <a:gd name="T63" fmla="*/ 111280 h 590"/>
                <a:gd name="T64" fmla="*/ 116829 w 634"/>
                <a:gd name="T65" fmla="*/ 137930 h 590"/>
                <a:gd name="T66" fmla="*/ 143512 w 634"/>
                <a:gd name="T67" fmla="*/ 111280 h 590"/>
                <a:gd name="T68" fmla="*/ 143512 w 634"/>
                <a:gd name="T69" fmla="*/ 106239 h 590"/>
                <a:gd name="T70" fmla="*/ 212384 w 634"/>
                <a:gd name="T71" fmla="*/ 106239 h 590"/>
                <a:gd name="T72" fmla="*/ 212384 w 634"/>
                <a:gd name="T73" fmla="*/ 180425 h 590"/>
                <a:gd name="T74" fmla="*/ 100963 w 634"/>
                <a:gd name="T75" fmla="*/ 111280 h 590"/>
                <a:gd name="T76" fmla="*/ 100963 w 634"/>
                <a:gd name="T77" fmla="*/ 111280 h 590"/>
                <a:gd name="T78" fmla="*/ 100963 w 634"/>
                <a:gd name="T79" fmla="*/ 106239 h 590"/>
                <a:gd name="T80" fmla="*/ 127647 w 634"/>
                <a:gd name="T81" fmla="*/ 106239 h 590"/>
                <a:gd name="T82" fmla="*/ 127647 w 634"/>
                <a:gd name="T83" fmla="*/ 111280 h 590"/>
                <a:gd name="T84" fmla="*/ 116829 w 634"/>
                <a:gd name="T85" fmla="*/ 127486 h 590"/>
                <a:gd name="T86" fmla="*/ 100963 w 634"/>
                <a:gd name="T87" fmla="*/ 111280 h 590"/>
                <a:gd name="T88" fmla="*/ 212384 w 634"/>
                <a:gd name="T89" fmla="*/ 90033 h 590"/>
                <a:gd name="T90" fmla="*/ 212384 w 634"/>
                <a:gd name="T91" fmla="*/ 90033 h 590"/>
                <a:gd name="T92" fmla="*/ 15866 w 634"/>
                <a:gd name="T93" fmla="*/ 90033 h 590"/>
                <a:gd name="T94" fmla="*/ 15866 w 634"/>
                <a:gd name="T95" fmla="*/ 52939 h 590"/>
                <a:gd name="T96" fmla="*/ 32092 w 634"/>
                <a:gd name="T97" fmla="*/ 42495 h 590"/>
                <a:gd name="T98" fmla="*/ 201927 w 634"/>
                <a:gd name="T99" fmla="*/ 42495 h 590"/>
                <a:gd name="T100" fmla="*/ 212384 w 634"/>
                <a:gd name="T101" fmla="*/ 52939 h 590"/>
                <a:gd name="T102" fmla="*/ 212384 w 634"/>
                <a:gd name="T103" fmla="*/ 90033 h 59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34" h="590">
                  <a:moveTo>
                    <a:pt x="560" y="74"/>
                  </a:moveTo>
                  <a:lnTo>
                    <a:pt x="560" y="74"/>
                  </a:lnTo>
                  <a:cubicBezTo>
                    <a:pt x="442" y="74"/>
                    <a:pt x="442" y="74"/>
                    <a:pt x="442" y="74"/>
                  </a:cubicBezTo>
                  <a:cubicBezTo>
                    <a:pt x="442" y="30"/>
                    <a:pt x="442" y="30"/>
                    <a:pt x="442" y="30"/>
                  </a:cubicBezTo>
                  <a:cubicBezTo>
                    <a:pt x="442" y="15"/>
                    <a:pt x="412" y="0"/>
                    <a:pt x="398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21" y="0"/>
                    <a:pt x="207" y="15"/>
                    <a:pt x="207" y="30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44" y="74"/>
                    <a:pt x="0" y="103"/>
                    <a:pt x="0" y="147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0" y="545"/>
                    <a:pt x="44" y="589"/>
                    <a:pt x="89" y="589"/>
                  </a:cubicBezTo>
                  <a:cubicBezTo>
                    <a:pt x="560" y="589"/>
                    <a:pt x="560" y="589"/>
                    <a:pt x="560" y="589"/>
                  </a:cubicBezTo>
                  <a:cubicBezTo>
                    <a:pt x="604" y="589"/>
                    <a:pt x="633" y="545"/>
                    <a:pt x="633" y="501"/>
                  </a:cubicBezTo>
                  <a:cubicBezTo>
                    <a:pt x="633" y="147"/>
                    <a:pt x="633" y="147"/>
                    <a:pt x="633" y="147"/>
                  </a:cubicBezTo>
                  <a:cubicBezTo>
                    <a:pt x="633" y="103"/>
                    <a:pt x="604" y="74"/>
                    <a:pt x="560" y="74"/>
                  </a:cubicBezTo>
                  <a:close/>
                  <a:moveTo>
                    <a:pt x="236" y="59"/>
                  </a:moveTo>
                  <a:lnTo>
                    <a:pt x="236" y="59"/>
                  </a:lnTo>
                  <a:cubicBezTo>
                    <a:pt x="236" y="45"/>
                    <a:pt x="251" y="30"/>
                    <a:pt x="265" y="30"/>
                  </a:cubicBezTo>
                  <a:cubicBezTo>
                    <a:pt x="383" y="30"/>
                    <a:pt x="383" y="30"/>
                    <a:pt x="383" y="30"/>
                  </a:cubicBezTo>
                  <a:cubicBezTo>
                    <a:pt x="383" y="30"/>
                    <a:pt x="398" y="45"/>
                    <a:pt x="398" y="59"/>
                  </a:cubicBezTo>
                  <a:cubicBezTo>
                    <a:pt x="398" y="74"/>
                    <a:pt x="398" y="74"/>
                    <a:pt x="398" y="74"/>
                  </a:cubicBezTo>
                  <a:cubicBezTo>
                    <a:pt x="236" y="74"/>
                    <a:pt x="236" y="74"/>
                    <a:pt x="236" y="74"/>
                  </a:cubicBezTo>
                  <a:lnTo>
                    <a:pt x="236" y="59"/>
                  </a:lnTo>
                  <a:close/>
                  <a:moveTo>
                    <a:pt x="589" y="501"/>
                  </a:moveTo>
                  <a:lnTo>
                    <a:pt x="589" y="501"/>
                  </a:lnTo>
                  <a:cubicBezTo>
                    <a:pt x="589" y="530"/>
                    <a:pt x="574" y="545"/>
                    <a:pt x="560" y="545"/>
                  </a:cubicBezTo>
                  <a:cubicBezTo>
                    <a:pt x="89" y="545"/>
                    <a:pt x="89" y="545"/>
                    <a:pt x="89" y="545"/>
                  </a:cubicBezTo>
                  <a:cubicBezTo>
                    <a:pt x="59" y="545"/>
                    <a:pt x="44" y="530"/>
                    <a:pt x="44" y="501"/>
                  </a:cubicBezTo>
                  <a:cubicBezTo>
                    <a:pt x="44" y="295"/>
                    <a:pt x="44" y="295"/>
                    <a:pt x="44" y="295"/>
                  </a:cubicBezTo>
                  <a:cubicBezTo>
                    <a:pt x="251" y="295"/>
                    <a:pt x="251" y="295"/>
                    <a:pt x="251" y="295"/>
                  </a:cubicBezTo>
                  <a:cubicBezTo>
                    <a:pt x="236" y="295"/>
                    <a:pt x="236" y="309"/>
                    <a:pt x="236" y="309"/>
                  </a:cubicBezTo>
                  <a:cubicBezTo>
                    <a:pt x="236" y="354"/>
                    <a:pt x="280" y="383"/>
                    <a:pt x="324" y="383"/>
                  </a:cubicBezTo>
                  <a:cubicBezTo>
                    <a:pt x="369" y="383"/>
                    <a:pt x="398" y="354"/>
                    <a:pt x="398" y="309"/>
                  </a:cubicBezTo>
                  <a:lnTo>
                    <a:pt x="398" y="295"/>
                  </a:lnTo>
                  <a:cubicBezTo>
                    <a:pt x="589" y="295"/>
                    <a:pt x="589" y="295"/>
                    <a:pt x="589" y="295"/>
                  </a:cubicBezTo>
                  <a:lnTo>
                    <a:pt x="589" y="501"/>
                  </a:lnTo>
                  <a:close/>
                  <a:moveTo>
                    <a:pt x="280" y="309"/>
                  </a:moveTo>
                  <a:lnTo>
                    <a:pt x="280" y="309"/>
                  </a:lnTo>
                  <a:lnTo>
                    <a:pt x="280" y="295"/>
                  </a:lnTo>
                  <a:cubicBezTo>
                    <a:pt x="354" y="295"/>
                    <a:pt x="354" y="295"/>
                    <a:pt x="354" y="295"/>
                  </a:cubicBezTo>
                  <a:lnTo>
                    <a:pt x="354" y="309"/>
                  </a:lnTo>
                  <a:cubicBezTo>
                    <a:pt x="354" y="324"/>
                    <a:pt x="339" y="354"/>
                    <a:pt x="324" y="354"/>
                  </a:cubicBezTo>
                  <a:cubicBezTo>
                    <a:pt x="295" y="354"/>
                    <a:pt x="280" y="324"/>
                    <a:pt x="280" y="309"/>
                  </a:cubicBezTo>
                  <a:close/>
                  <a:moveTo>
                    <a:pt x="589" y="250"/>
                  </a:moveTo>
                  <a:lnTo>
                    <a:pt x="589" y="250"/>
                  </a:lnTo>
                  <a:cubicBezTo>
                    <a:pt x="44" y="250"/>
                    <a:pt x="44" y="250"/>
                    <a:pt x="44" y="250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33"/>
                    <a:pt x="59" y="118"/>
                    <a:pt x="89" y="118"/>
                  </a:cubicBezTo>
                  <a:cubicBezTo>
                    <a:pt x="560" y="118"/>
                    <a:pt x="560" y="118"/>
                    <a:pt x="560" y="118"/>
                  </a:cubicBezTo>
                  <a:cubicBezTo>
                    <a:pt x="574" y="118"/>
                    <a:pt x="589" y="133"/>
                    <a:pt x="589" y="147"/>
                  </a:cubicBezTo>
                  <a:lnTo>
                    <a:pt x="589" y="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91431" tIns="45716" rIns="91431" bIns="45716" anchor="ctr"/>
            <a:lstStyle/>
            <a:p>
              <a:endParaRPr 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07110" y="4690745"/>
            <a:ext cx="625033" cy="625033"/>
            <a:chOff x="6485473" y="4410112"/>
            <a:chExt cx="625033" cy="625033"/>
          </a:xfrm>
        </p:grpSpPr>
        <p:sp>
          <p:nvSpPr>
            <p:cNvPr id="26" name="椭圆 25"/>
            <p:cNvSpPr/>
            <p:nvPr/>
          </p:nvSpPr>
          <p:spPr>
            <a:xfrm>
              <a:off x="6485473" y="4410112"/>
              <a:ext cx="625033" cy="625033"/>
            </a:xfrm>
            <a:prstGeom prst="ellipse">
              <a:avLst/>
            </a:prstGeom>
            <a:solidFill>
              <a:srgbClr val="258E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04"/>
            <p:cNvSpPr>
              <a:spLocks noChangeArrowheads="1"/>
            </p:cNvSpPr>
            <p:nvPr/>
          </p:nvSpPr>
          <p:spPr bwMode="auto">
            <a:xfrm>
              <a:off x="6621605" y="4546244"/>
              <a:ext cx="352769" cy="352768"/>
            </a:xfrm>
            <a:custGeom>
              <a:avLst/>
              <a:gdLst>
                <a:gd name="T0" fmla="*/ 111421 w 634"/>
                <a:gd name="T1" fmla="*/ 143507 h 634"/>
                <a:gd name="T2" fmla="*/ 111421 w 634"/>
                <a:gd name="T3" fmla="*/ 143507 h 634"/>
                <a:gd name="T4" fmla="*/ 121878 w 634"/>
                <a:gd name="T5" fmla="*/ 132690 h 634"/>
                <a:gd name="T6" fmla="*/ 121878 w 634"/>
                <a:gd name="T7" fmla="*/ 47595 h 634"/>
                <a:gd name="T8" fmla="*/ 111421 w 634"/>
                <a:gd name="T9" fmla="*/ 42547 h 634"/>
                <a:gd name="T10" fmla="*/ 106012 w 634"/>
                <a:gd name="T11" fmla="*/ 47595 h 634"/>
                <a:gd name="T12" fmla="*/ 106012 w 634"/>
                <a:gd name="T13" fmla="*/ 132690 h 634"/>
                <a:gd name="T14" fmla="*/ 111421 w 634"/>
                <a:gd name="T15" fmla="*/ 143507 h 634"/>
                <a:gd name="T16" fmla="*/ 153609 w 634"/>
                <a:gd name="T17" fmla="*/ 143507 h 634"/>
                <a:gd name="T18" fmla="*/ 153609 w 634"/>
                <a:gd name="T19" fmla="*/ 143507 h 634"/>
                <a:gd name="T20" fmla="*/ 164427 w 634"/>
                <a:gd name="T21" fmla="*/ 132690 h 634"/>
                <a:gd name="T22" fmla="*/ 164427 w 634"/>
                <a:gd name="T23" fmla="*/ 68869 h 634"/>
                <a:gd name="T24" fmla="*/ 153609 w 634"/>
                <a:gd name="T25" fmla="*/ 63821 h 634"/>
                <a:gd name="T26" fmla="*/ 148561 w 634"/>
                <a:gd name="T27" fmla="*/ 68869 h 634"/>
                <a:gd name="T28" fmla="*/ 148561 w 634"/>
                <a:gd name="T29" fmla="*/ 132690 h 634"/>
                <a:gd name="T30" fmla="*/ 153609 w 634"/>
                <a:gd name="T31" fmla="*/ 143507 h 634"/>
                <a:gd name="T32" fmla="*/ 68872 w 634"/>
                <a:gd name="T33" fmla="*/ 143507 h 634"/>
                <a:gd name="T34" fmla="*/ 68872 w 634"/>
                <a:gd name="T35" fmla="*/ 143507 h 634"/>
                <a:gd name="T36" fmla="*/ 79689 w 634"/>
                <a:gd name="T37" fmla="*/ 132690 h 634"/>
                <a:gd name="T38" fmla="*/ 79689 w 634"/>
                <a:gd name="T39" fmla="*/ 106008 h 634"/>
                <a:gd name="T40" fmla="*/ 68872 w 634"/>
                <a:gd name="T41" fmla="*/ 100960 h 634"/>
                <a:gd name="T42" fmla="*/ 63463 w 634"/>
                <a:gd name="T43" fmla="*/ 106008 h 634"/>
                <a:gd name="T44" fmla="*/ 63463 w 634"/>
                <a:gd name="T45" fmla="*/ 132690 h 634"/>
                <a:gd name="T46" fmla="*/ 68872 w 634"/>
                <a:gd name="T47" fmla="*/ 143507 h 634"/>
                <a:gd name="T48" fmla="*/ 0 w 634"/>
                <a:gd name="T49" fmla="*/ 0 h 634"/>
                <a:gd name="T50" fmla="*/ 0 w 634"/>
                <a:gd name="T51" fmla="*/ 0 h 634"/>
                <a:gd name="T52" fmla="*/ 0 w 634"/>
                <a:gd name="T53" fmla="*/ 15865 h 634"/>
                <a:gd name="T54" fmla="*/ 15866 w 634"/>
                <a:gd name="T55" fmla="*/ 15865 h 634"/>
                <a:gd name="T56" fmla="*/ 15866 w 634"/>
                <a:gd name="T57" fmla="*/ 148555 h 634"/>
                <a:gd name="T58" fmla="*/ 42188 w 634"/>
                <a:gd name="T59" fmla="*/ 175237 h 634"/>
                <a:gd name="T60" fmla="*/ 84738 w 634"/>
                <a:gd name="T61" fmla="*/ 175237 h 634"/>
                <a:gd name="T62" fmla="*/ 58415 w 634"/>
                <a:gd name="T63" fmla="*/ 228241 h 634"/>
                <a:gd name="T64" fmla="*/ 79689 w 634"/>
                <a:gd name="T65" fmla="*/ 228241 h 634"/>
                <a:gd name="T66" fmla="*/ 106012 w 634"/>
                <a:gd name="T67" fmla="*/ 175237 h 634"/>
                <a:gd name="T68" fmla="*/ 121878 w 634"/>
                <a:gd name="T69" fmla="*/ 175237 h 634"/>
                <a:gd name="T70" fmla="*/ 148561 w 634"/>
                <a:gd name="T71" fmla="*/ 228241 h 634"/>
                <a:gd name="T72" fmla="*/ 169836 w 634"/>
                <a:gd name="T73" fmla="*/ 228241 h 634"/>
                <a:gd name="T74" fmla="*/ 143152 w 634"/>
                <a:gd name="T75" fmla="*/ 175237 h 634"/>
                <a:gd name="T76" fmla="*/ 185701 w 634"/>
                <a:gd name="T77" fmla="*/ 175237 h 634"/>
                <a:gd name="T78" fmla="*/ 212024 w 634"/>
                <a:gd name="T79" fmla="*/ 148555 h 634"/>
                <a:gd name="T80" fmla="*/ 212024 w 634"/>
                <a:gd name="T81" fmla="*/ 15865 h 634"/>
                <a:gd name="T82" fmla="*/ 228250 w 634"/>
                <a:gd name="T83" fmla="*/ 15865 h 634"/>
                <a:gd name="T84" fmla="*/ 228250 w 634"/>
                <a:gd name="T85" fmla="*/ 0 h 634"/>
                <a:gd name="T86" fmla="*/ 0 w 634"/>
                <a:gd name="T87" fmla="*/ 0 h 634"/>
                <a:gd name="T88" fmla="*/ 196158 w 634"/>
                <a:gd name="T89" fmla="*/ 148555 h 634"/>
                <a:gd name="T90" fmla="*/ 196158 w 634"/>
                <a:gd name="T91" fmla="*/ 148555 h 634"/>
                <a:gd name="T92" fmla="*/ 185701 w 634"/>
                <a:gd name="T93" fmla="*/ 164420 h 634"/>
                <a:gd name="T94" fmla="*/ 42188 w 634"/>
                <a:gd name="T95" fmla="*/ 164420 h 634"/>
                <a:gd name="T96" fmla="*/ 26323 w 634"/>
                <a:gd name="T97" fmla="*/ 148555 h 634"/>
                <a:gd name="T98" fmla="*/ 26323 w 634"/>
                <a:gd name="T99" fmla="*/ 15865 h 634"/>
                <a:gd name="T100" fmla="*/ 196158 w 634"/>
                <a:gd name="T101" fmla="*/ 15865 h 634"/>
                <a:gd name="T102" fmla="*/ 196158 w 634"/>
                <a:gd name="T103" fmla="*/ 148555 h 63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34" h="634">
                  <a:moveTo>
                    <a:pt x="309" y="398"/>
                  </a:moveTo>
                  <a:lnTo>
                    <a:pt x="309" y="398"/>
                  </a:lnTo>
                  <a:cubicBezTo>
                    <a:pt x="324" y="398"/>
                    <a:pt x="338" y="383"/>
                    <a:pt x="338" y="368"/>
                  </a:cubicBezTo>
                  <a:cubicBezTo>
                    <a:pt x="338" y="132"/>
                    <a:pt x="338" y="132"/>
                    <a:pt x="338" y="132"/>
                  </a:cubicBezTo>
                  <a:cubicBezTo>
                    <a:pt x="338" y="132"/>
                    <a:pt x="324" y="118"/>
                    <a:pt x="309" y="118"/>
                  </a:cubicBezTo>
                  <a:lnTo>
                    <a:pt x="294" y="132"/>
                  </a:lnTo>
                  <a:cubicBezTo>
                    <a:pt x="294" y="368"/>
                    <a:pt x="294" y="368"/>
                    <a:pt x="294" y="368"/>
                  </a:cubicBezTo>
                  <a:cubicBezTo>
                    <a:pt x="294" y="383"/>
                    <a:pt x="309" y="398"/>
                    <a:pt x="309" y="398"/>
                  </a:cubicBezTo>
                  <a:close/>
                  <a:moveTo>
                    <a:pt x="426" y="398"/>
                  </a:moveTo>
                  <a:lnTo>
                    <a:pt x="426" y="398"/>
                  </a:lnTo>
                  <a:cubicBezTo>
                    <a:pt x="442" y="398"/>
                    <a:pt x="456" y="383"/>
                    <a:pt x="456" y="368"/>
                  </a:cubicBezTo>
                  <a:cubicBezTo>
                    <a:pt x="456" y="191"/>
                    <a:pt x="456" y="191"/>
                    <a:pt x="456" y="191"/>
                  </a:cubicBezTo>
                  <a:cubicBezTo>
                    <a:pt x="456" y="191"/>
                    <a:pt x="442" y="177"/>
                    <a:pt x="426" y="177"/>
                  </a:cubicBezTo>
                  <a:lnTo>
                    <a:pt x="412" y="191"/>
                  </a:lnTo>
                  <a:cubicBezTo>
                    <a:pt x="412" y="368"/>
                    <a:pt x="412" y="368"/>
                    <a:pt x="412" y="368"/>
                  </a:cubicBezTo>
                  <a:cubicBezTo>
                    <a:pt x="412" y="383"/>
                    <a:pt x="426" y="398"/>
                    <a:pt x="426" y="398"/>
                  </a:cubicBezTo>
                  <a:close/>
                  <a:moveTo>
                    <a:pt x="191" y="398"/>
                  </a:moveTo>
                  <a:lnTo>
                    <a:pt x="191" y="398"/>
                  </a:lnTo>
                  <a:cubicBezTo>
                    <a:pt x="206" y="398"/>
                    <a:pt x="221" y="383"/>
                    <a:pt x="221" y="368"/>
                  </a:cubicBezTo>
                  <a:cubicBezTo>
                    <a:pt x="221" y="294"/>
                    <a:pt x="221" y="294"/>
                    <a:pt x="221" y="294"/>
                  </a:cubicBezTo>
                  <a:cubicBezTo>
                    <a:pt x="221" y="280"/>
                    <a:pt x="206" y="280"/>
                    <a:pt x="191" y="280"/>
                  </a:cubicBezTo>
                  <a:cubicBezTo>
                    <a:pt x="191" y="280"/>
                    <a:pt x="176" y="280"/>
                    <a:pt x="176" y="294"/>
                  </a:cubicBezTo>
                  <a:cubicBezTo>
                    <a:pt x="176" y="368"/>
                    <a:pt x="176" y="368"/>
                    <a:pt x="176" y="368"/>
                  </a:cubicBezTo>
                  <a:cubicBezTo>
                    <a:pt x="176" y="383"/>
                    <a:pt x="191" y="398"/>
                    <a:pt x="191" y="398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cubicBezTo>
                    <a:pt x="0" y="44"/>
                    <a:pt x="0" y="44"/>
                    <a:pt x="0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73"/>
                    <a:pt x="44" y="412"/>
                    <a:pt x="44" y="412"/>
                  </a:cubicBezTo>
                  <a:cubicBezTo>
                    <a:pt x="44" y="456"/>
                    <a:pt x="73" y="486"/>
                    <a:pt x="117" y="486"/>
                  </a:cubicBezTo>
                  <a:cubicBezTo>
                    <a:pt x="235" y="486"/>
                    <a:pt x="235" y="486"/>
                    <a:pt x="235" y="486"/>
                  </a:cubicBezTo>
                  <a:cubicBezTo>
                    <a:pt x="162" y="633"/>
                    <a:pt x="162" y="633"/>
                    <a:pt x="162" y="633"/>
                  </a:cubicBezTo>
                  <a:cubicBezTo>
                    <a:pt x="221" y="633"/>
                    <a:pt x="221" y="633"/>
                    <a:pt x="221" y="633"/>
                  </a:cubicBezTo>
                  <a:cubicBezTo>
                    <a:pt x="294" y="486"/>
                    <a:pt x="294" y="486"/>
                    <a:pt x="294" y="486"/>
                  </a:cubicBezTo>
                  <a:cubicBezTo>
                    <a:pt x="338" y="486"/>
                    <a:pt x="338" y="486"/>
                    <a:pt x="338" y="486"/>
                  </a:cubicBezTo>
                  <a:cubicBezTo>
                    <a:pt x="412" y="633"/>
                    <a:pt x="412" y="633"/>
                    <a:pt x="412" y="633"/>
                  </a:cubicBezTo>
                  <a:cubicBezTo>
                    <a:pt x="471" y="633"/>
                    <a:pt x="471" y="633"/>
                    <a:pt x="471" y="633"/>
                  </a:cubicBezTo>
                  <a:cubicBezTo>
                    <a:pt x="397" y="486"/>
                    <a:pt x="397" y="486"/>
                    <a:pt x="397" y="486"/>
                  </a:cubicBezTo>
                  <a:cubicBezTo>
                    <a:pt x="515" y="486"/>
                    <a:pt x="515" y="486"/>
                    <a:pt x="515" y="486"/>
                  </a:cubicBezTo>
                  <a:cubicBezTo>
                    <a:pt x="559" y="486"/>
                    <a:pt x="588" y="456"/>
                    <a:pt x="588" y="412"/>
                  </a:cubicBezTo>
                  <a:cubicBezTo>
                    <a:pt x="588" y="412"/>
                    <a:pt x="588" y="73"/>
                    <a:pt x="588" y="44"/>
                  </a:cubicBezTo>
                  <a:cubicBezTo>
                    <a:pt x="633" y="44"/>
                    <a:pt x="633" y="44"/>
                    <a:pt x="633" y="44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0" y="0"/>
                  </a:lnTo>
                  <a:close/>
                  <a:moveTo>
                    <a:pt x="544" y="412"/>
                  </a:moveTo>
                  <a:lnTo>
                    <a:pt x="544" y="412"/>
                  </a:lnTo>
                  <a:cubicBezTo>
                    <a:pt x="544" y="442"/>
                    <a:pt x="530" y="456"/>
                    <a:pt x="515" y="456"/>
                  </a:cubicBezTo>
                  <a:cubicBezTo>
                    <a:pt x="117" y="456"/>
                    <a:pt x="117" y="456"/>
                    <a:pt x="117" y="456"/>
                  </a:cubicBezTo>
                  <a:cubicBezTo>
                    <a:pt x="88" y="456"/>
                    <a:pt x="73" y="442"/>
                    <a:pt x="73" y="412"/>
                  </a:cubicBezTo>
                  <a:cubicBezTo>
                    <a:pt x="73" y="412"/>
                    <a:pt x="73" y="59"/>
                    <a:pt x="73" y="44"/>
                  </a:cubicBezTo>
                  <a:cubicBezTo>
                    <a:pt x="544" y="44"/>
                    <a:pt x="544" y="44"/>
                    <a:pt x="544" y="44"/>
                  </a:cubicBezTo>
                  <a:cubicBezTo>
                    <a:pt x="544" y="73"/>
                    <a:pt x="544" y="412"/>
                    <a:pt x="544" y="4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91431" tIns="45716" rIns="91431" bIns="45716" anchor="ctr"/>
            <a:lstStyle/>
            <a:p>
              <a:endParaRPr lang="en-US"/>
            </a:p>
          </p:txBody>
        </p:sp>
      </p:grpSp>
      <p:sp>
        <p:nvSpPr>
          <p:cNvPr id="30" name="TextBox 42"/>
          <p:cNvSpPr txBox="1"/>
          <p:nvPr/>
        </p:nvSpPr>
        <p:spPr>
          <a:xfrm>
            <a:off x="2455058" y="5025256"/>
            <a:ext cx="1649338" cy="574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1200" dirty="0">
              <a:solidFill>
                <a:srgbClr val="444446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TextBox 44"/>
          <p:cNvSpPr txBox="1"/>
          <p:nvPr/>
        </p:nvSpPr>
        <p:spPr>
          <a:xfrm>
            <a:off x="2455058" y="472427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42"/>
          <p:cNvSpPr txBox="1"/>
          <p:nvPr/>
        </p:nvSpPr>
        <p:spPr>
          <a:xfrm>
            <a:off x="5525062" y="5028551"/>
            <a:ext cx="1649338" cy="574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1200" dirty="0">
              <a:solidFill>
                <a:srgbClr val="444446"/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TextBox 44"/>
          <p:cNvSpPr txBox="1"/>
          <p:nvPr/>
        </p:nvSpPr>
        <p:spPr>
          <a:xfrm>
            <a:off x="5525062" y="4727570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Box 42"/>
          <p:cNvSpPr txBox="1"/>
          <p:nvPr/>
        </p:nvSpPr>
        <p:spPr>
          <a:xfrm>
            <a:off x="8768275" y="5028551"/>
            <a:ext cx="1649338" cy="574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1200" dirty="0">
              <a:solidFill>
                <a:srgbClr val="444446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TextBox 44"/>
          <p:cNvSpPr txBox="1"/>
          <p:nvPr/>
        </p:nvSpPr>
        <p:spPr>
          <a:xfrm>
            <a:off x="8768275" y="4727570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45"/>
          <p:cNvSpPr/>
          <p:nvPr/>
        </p:nvSpPr>
        <p:spPr bwMode="auto">
          <a:xfrm>
            <a:off x="2728187" y="2103327"/>
            <a:ext cx="395112" cy="39511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258E9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5897848" y="2080237"/>
            <a:ext cx="441293" cy="441293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Freeform 217"/>
          <p:cNvSpPr>
            <a:spLocks noEditPoints="1"/>
          </p:cNvSpPr>
          <p:nvPr/>
        </p:nvSpPr>
        <p:spPr bwMode="auto">
          <a:xfrm>
            <a:off x="2700027" y="3991563"/>
            <a:ext cx="451432" cy="338575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Freeform 216"/>
          <p:cNvSpPr>
            <a:spLocks noEditPoints="1"/>
          </p:cNvSpPr>
          <p:nvPr/>
        </p:nvSpPr>
        <p:spPr bwMode="auto">
          <a:xfrm>
            <a:off x="5916481" y="3957462"/>
            <a:ext cx="404027" cy="40677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258E9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9134524" y="2042702"/>
            <a:ext cx="353444" cy="516361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258E9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135"/>
          <p:cNvSpPr>
            <a:spLocks noEditPoints="1"/>
          </p:cNvSpPr>
          <p:nvPr/>
        </p:nvSpPr>
        <p:spPr bwMode="auto">
          <a:xfrm>
            <a:off x="9130521" y="3991563"/>
            <a:ext cx="361452" cy="338575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70540" y="283290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8" name="Text Placeholder 1"/>
          <p:cNvSpPr txBox="1"/>
          <p:nvPr/>
        </p:nvSpPr>
        <p:spPr>
          <a:xfrm>
            <a:off x="2013904" y="317474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313947" y="283290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0" name="Text Placeholder 1"/>
          <p:cNvSpPr txBox="1"/>
          <p:nvPr/>
        </p:nvSpPr>
        <p:spPr>
          <a:xfrm>
            <a:off x="5157311" y="317474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534667" y="283290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2" name="Text Placeholder 1"/>
          <p:cNvSpPr txBox="1"/>
          <p:nvPr/>
        </p:nvSpPr>
        <p:spPr>
          <a:xfrm>
            <a:off x="8378031" y="317474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70540" y="463987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Text Placeholder 1"/>
          <p:cNvSpPr txBox="1"/>
          <p:nvPr/>
        </p:nvSpPr>
        <p:spPr>
          <a:xfrm>
            <a:off x="2013904" y="498171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13947" y="463987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6" name="Text Placeholder 1"/>
          <p:cNvSpPr txBox="1"/>
          <p:nvPr/>
        </p:nvSpPr>
        <p:spPr>
          <a:xfrm>
            <a:off x="5157311" y="498171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534667" y="463987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Text Placeholder 1"/>
          <p:cNvSpPr txBox="1"/>
          <p:nvPr/>
        </p:nvSpPr>
        <p:spPr>
          <a:xfrm>
            <a:off x="8378031" y="498171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Oval 128"/>
          <p:cNvSpPr>
            <a:spLocks noChangeAspect="1"/>
          </p:cNvSpPr>
          <p:nvPr/>
        </p:nvSpPr>
        <p:spPr>
          <a:xfrm>
            <a:off x="3345701" y="1826271"/>
            <a:ext cx="1361241" cy="1361241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5140779" y="2388295"/>
            <a:ext cx="1885461" cy="188546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6" name="Oval 145"/>
          <p:cNvSpPr>
            <a:spLocks noChangeAspect="1"/>
          </p:cNvSpPr>
          <p:nvPr/>
        </p:nvSpPr>
        <p:spPr>
          <a:xfrm>
            <a:off x="7452868" y="1821577"/>
            <a:ext cx="1393430" cy="1393430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7430220" y="3697043"/>
            <a:ext cx="1075268" cy="1075267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>
            <a:off x="5653840" y="4852673"/>
            <a:ext cx="859340" cy="859340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3848344" y="3967536"/>
            <a:ext cx="1091527" cy="1091523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Text Placeholder 3"/>
          <p:cNvSpPr txBox="1"/>
          <p:nvPr/>
        </p:nvSpPr>
        <p:spPr>
          <a:xfrm>
            <a:off x="7705551" y="2272071"/>
            <a:ext cx="888064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pitchFamily="34" charset="-122"/>
              </a:rPr>
              <a:t>65%</a:t>
            </a:r>
          </a:p>
        </p:txBody>
      </p:sp>
      <p:sp>
        <p:nvSpPr>
          <p:cNvPr id="28" name="Text Placeholder 3"/>
          <p:cNvSpPr txBox="1"/>
          <p:nvPr/>
        </p:nvSpPr>
        <p:spPr>
          <a:xfrm>
            <a:off x="3582290" y="2260671"/>
            <a:ext cx="888064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pitchFamily="34" charset="-122"/>
              </a:rPr>
              <a:t>70%</a:t>
            </a:r>
          </a:p>
        </p:txBody>
      </p:sp>
      <p:sp>
        <p:nvSpPr>
          <p:cNvPr id="29" name="Text Placeholder 3"/>
          <p:cNvSpPr txBox="1"/>
          <p:nvPr/>
        </p:nvSpPr>
        <p:spPr>
          <a:xfrm>
            <a:off x="7523821" y="3988456"/>
            <a:ext cx="888064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pitchFamily="34" charset="-122"/>
              </a:rPr>
              <a:t>55%</a:t>
            </a:r>
          </a:p>
        </p:txBody>
      </p:sp>
      <p:sp>
        <p:nvSpPr>
          <p:cNvPr id="30" name="Text Placeholder 3"/>
          <p:cNvSpPr txBox="1"/>
          <p:nvPr/>
        </p:nvSpPr>
        <p:spPr>
          <a:xfrm>
            <a:off x="3950075" y="4267078"/>
            <a:ext cx="888064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pitchFamily="34" charset="-122"/>
              </a:rPr>
              <a:t>35%</a:t>
            </a:r>
          </a:p>
        </p:txBody>
      </p:sp>
      <p:sp>
        <p:nvSpPr>
          <p:cNvPr id="31" name="Text Placeholder 3"/>
          <p:cNvSpPr txBox="1"/>
          <p:nvPr/>
        </p:nvSpPr>
        <p:spPr>
          <a:xfrm>
            <a:off x="5791177" y="5120046"/>
            <a:ext cx="584667" cy="32459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</a:rPr>
              <a:t>35%</a:t>
            </a:r>
          </a:p>
        </p:txBody>
      </p:sp>
      <p:sp>
        <p:nvSpPr>
          <p:cNvPr id="32" name="Freeform 130"/>
          <p:cNvSpPr>
            <a:spLocks noEditPoints="1"/>
          </p:cNvSpPr>
          <p:nvPr/>
        </p:nvSpPr>
        <p:spPr bwMode="auto">
          <a:xfrm>
            <a:off x="5533761" y="2801776"/>
            <a:ext cx="1099500" cy="1058500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32"/>
          <p:cNvSpPr/>
          <p:nvPr/>
        </p:nvSpPr>
        <p:spPr>
          <a:xfrm rot="5400000">
            <a:off x="5858182" y="4536224"/>
            <a:ext cx="450658" cy="750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rgbClr val="258E92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4" name="Freeform 33"/>
          <p:cNvSpPr/>
          <p:nvPr/>
        </p:nvSpPr>
        <p:spPr>
          <a:xfrm rot="1255098">
            <a:off x="6960901" y="3856255"/>
            <a:ext cx="493292" cy="750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>
            <a:solidFill>
              <a:srgbClr val="6EBBC1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5" name="Freeform 34"/>
          <p:cNvSpPr/>
          <p:nvPr/>
        </p:nvSpPr>
        <p:spPr>
          <a:xfrm rot="20196483">
            <a:off x="6981560" y="2764231"/>
            <a:ext cx="450658" cy="750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rgbClr val="258E92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6" name="Freeform 35"/>
          <p:cNvSpPr/>
          <p:nvPr/>
        </p:nvSpPr>
        <p:spPr>
          <a:xfrm rot="19283161" flipH="1">
            <a:off x="4852701" y="4026212"/>
            <a:ext cx="450658" cy="750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rgbClr val="6EBBC1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8" name="Freeform 37"/>
          <p:cNvSpPr/>
          <p:nvPr/>
        </p:nvSpPr>
        <p:spPr>
          <a:xfrm rot="1328443" flipH="1">
            <a:off x="4681678" y="2888206"/>
            <a:ext cx="450658" cy="750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rgbClr val="258E92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7" name="Rectangle 71"/>
          <p:cNvSpPr/>
          <p:nvPr/>
        </p:nvSpPr>
        <p:spPr>
          <a:xfrm>
            <a:off x="759825" y="2385065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72"/>
          <p:cNvSpPr txBox="1"/>
          <p:nvPr/>
        </p:nvSpPr>
        <p:spPr>
          <a:xfrm>
            <a:off x="1195505" y="2103811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1"/>
          <p:cNvSpPr txBox="1"/>
          <p:nvPr/>
        </p:nvSpPr>
        <p:spPr>
          <a:xfrm>
            <a:off x="8973945" y="2302169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8877660" y="210423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 Placeholder 1"/>
          <p:cNvSpPr txBox="1"/>
          <p:nvPr/>
        </p:nvSpPr>
        <p:spPr>
          <a:xfrm>
            <a:off x="8808751" y="4091733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8712466" y="3893799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Rectangle 71"/>
          <p:cNvSpPr/>
          <p:nvPr/>
        </p:nvSpPr>
        <p:spPr>
          <a:xfrm>
            <a:off x="1180632" y="4409576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2"/>
          <p:cNvSpPr txBox="1"/>
          <p:nvPr/>
        </p:nvSpPr>
        <p:spPr>
          <a:xfrm>
            <a:off x="1616312" y="4128322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Placeholder 1"/>
          <p:cNvSpPr txBox="1"/>
          <p:nvPr/>
        </p:nvSpPr>
        <p:spPr>
          <a:xfrm>
            <a:off x="6609465" y="5157494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6513180" y="4959560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8440" r="6203" b="10136"/>
          <a:stretch>
            <a:fillRect/>
          </a:stretch>
        </p:blipFill>
        <p:spPr bwMode="auto">
          <a:xfrm>
            <a:off x="1637348" y="1534267"/>
            <a:ext cx="3513772" cy="43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6096000" y="1929177"/>
            <a:ext cx="497840" cy="497840"/>
          </a:xfrm>
          <a:prstGeom prst="roundRect">
            <a:avLst>
              <a:gd name="adj" fmla="val 23469"/>
            </a:avLst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096000" y="3304540"/>
            <a:ext cx="497840" cy="497840"/>
          </a:xfrm>
          <a:prstGeom prst="roundRect">
            <a:avLst>
              <a:gd name="adj" fmla="val 23469"/>
            </a:avLst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096000" y="4679903"/>
            <a:ext cx="497840" cy="497840"/>
          </a:xfrm>
          <a:prstGeom prst="roundRect">
            <a:avLst>
              <a:gd name="adj" fmla="val 23469"/>
            </a:avLst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19800" y="1978042"/>
            <a:ext cx="65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19800" y="3353405"/>
            <a:ext cx="65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19800" y="4728768"/>
            <a:ext cx="65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6746240" y="1899081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70"/>
          <p:cNvSpPr txBox="1"/>
          <p:nvPr/>
        </p:nvSpPr>
        <p:spPr>
          <a:xfrm>
            <a:off x="6820649" y="2244207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6670040" y="3304540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70"/>
          <p:cNvSpPr txBox="1"/>
          <p:nvPr/>
        </p:nvSpPr>
        <p:spPr>
          <a:xfrm>
            <a:off x="6744449" y="3649666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6670040" y="4565440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TextBox 70"/>
          <p:cNvSpPr txBox="1"/>
          <p:nvPr/>
        </p:nvSpPr>
        <p:spPr>
          <a:xfrm>
            <a:off x="6744449" y="4910566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196382" y="2066337"/>
            <a:ext cx="2426418" cy="3268884"/>
          </a:xfrm>
          <a:custGeom>
            <a:avLst/>
            <a:gdLst>
              <a:gd name="connsiteX0" fmla="*/ 0 w 2426418"/>
              <a:gd name="connsiteY0" fmla="*/ 0 h 3268884"/>
              <a:gd name="connsiteX1" fmla="*/ 2426418 w 2426418"/>
              <a:gd name="connsiteY1" fmla="*/ 0 h 3268884"/>
              <a:gd name="connsiteX2" fmla="*/ 2426418 w 2426418"/>
              <a:gd name="connsiteY2" fmla="*/ 3268884 h 3268884"/>
              <a:gd name="connsiteX3" fmla="*/ 0 w 2426418"/>
              <a:gd name="connsiteY3" fmla="*/ 3268884 h 3268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418" h="3268884">
                <a:moveTo>
                  <a:pt x="0" y="0"/>
                </a:moveTo>
                <a:lnTo>
                  <a:pt x="2426418" y="0"/>
                </a:lnTo>
                <a:lnTo>
                  <a:pt x="2426418" y="3268884"/>
                </a:lnTo>
                <a:lnTo>
                  <a:pt x="0" y="3268884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3671967" y="3002890"/>
            <a:ext cx="1636947" cy="1636947"/>
          </a:xfrm>
          <a:prstGeom prst="ellipse">
            <a:avLst/>
          </a:prstGeom>
          <a:solidFill>
            <a:srgbClr val="258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Freeform 17"/>
          <p:cNvSpPr>
            <a:spLocks noEditPoints="1"/>
          </p:cNvSpPr>
          <p:nvPr/>
        </p:nvSpPr>
        <p:spPr bwMode="auto">
          <a:xfrm>
            <a:off x="4395665" y="4052998"/>
            <a:ext cx="189556" cy="128353"/>
          </a:xfrm>
          <a:custGeom>
            <a:avLst/>
            <a:gdLst/>
            <a:ahLst/>
            <a:cxnLst>
              <a:cxn ang="0">
                <a:pos x="176" y="2"/>
              </a:cxn>
              <a:cxn ang="0">
                <a:pos x="13" y="2"/>
              </a:cxn>
              <a:cxn ang="0">
                <a:pos x="2" y="0"/>
              </a:cxn>
              <a:cxn ang="0">
                <a:pos x="0" y="0"/>
              </a:cxn>
              <a:cxn ang="0">
                <a:pos x="0" y="86"/>
              </a:cxn>
              <a:cxn ang="0">
                <a:pos x="16" y="102"/>
              </a:cxn>
              <a:cxn ang="0">
                <a:pos x="48" y="102"/>
              </a:cxn>
              <a:cxn ang="0">
                <a:pos x="65" y="122"/>
              </a:cxn>
              <a:cxn ang="0">
                <a:pos x="77" y="127"/>
              </a:cxn>
              <a:cxn ang="0">
                <a:pos x="111" y="127"/>
              </a:cxn>
              <a:cxn ang="0">
                <a:pos x="123" y="122"/>
              </a:cxn>
              <a:cxn ang="0">
                <a:pos x="140" y="102"/>
              </a:cxn>
              <a:cxn ang="0">
                <a:pos x="172" y="102"/>
              </a:cxn>
              <a:cxn ang="0">
                <a:pos x="188" y="86"/>
              </a:cxn>
              <a:cxn ang="0">
                <a:pos x="188" y="0"/>
              </a:cxn>
              <a:cxn ang="0">
                <a:pos x="186" y="1"/>
              </a:cxn>
              <a:cxn ang="0">
                <a:pos x="176" y="2"/>
              </a:cxn>
              <a:cxn ang="0">
                <a:pos x="176" y="2"/>
              </a:cxn>
              <a:cxn ang="0">
                <a:pos x="176" y="2"/>
              </a:cxn>
            </a:cxnLst>
            <a:rect l="0" t="0" r="r" b="b"/>
            <a:pathLst>
              <a:path w="188" h="127">
                <a:moveTo>
                  <a:pt x="176" y="2"/>
                </a:moveTo>
                <a:cubicBezTo>
                  <a:pt x="13" y="2"/>
                  <a:pt x="13" y="2"/>
                  <a:pt x="13" y="2"/>
                </a:cubicBezTo>
                <a:cubicBezTo>
                  <a:pt x="10" y="2"/>
                  <a:pt x="6" y="2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7" y="102"/>
                  <a:pt x="16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68" y="125"/>
                  <a:pt x="72" y="127"/>
                  <a:pt x="77" y="127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6" y="127"/>
                  <a:pt x="120" y="125"/>
                  <a:pt x="123" y="122"/>
                </a:cubicBezTo>
                <a:cubicBezTo>
                  <a:pt x="140" y="102"/>
                  <a:pt x="140" y="102"/>
                  <a:pt x="140" y="102"/>
                </a:cubicBezTo>
                <a:cubicBezTo>
                  <a:pt x="172" y="102"/>
                  <a:pt x="172" y="102"/>
                  <a:pt x="172" y="102"/>
                </a:cubicBezTo>
                <a:cubicBezTo>
                  <a:pt x="181" y="102"/>
                  <a:pt x="188" y="95"/>
                  <a:pt x="188" y="86"/>
                </a:cubicBezTo>
                <a:cubicBezTo>
                  <a:pt x="188" y="0"/>
                  <a:pt x="188" y="0"/>
                  <a:pt x="188" y="0"/>
                </a:cubicBezTo>
                <a:cubicBezTo>
                  <a:pt x="186" y="1"/>
                  <a:pt x="186" y="1"/>
                  <a:pt x="186" y="1"/>
                </a:cubicBezTo>
                <a:cubicBezTo>
                  <a:pt x="182" y="2"/>
                  <a:pt x="179" y="2"/>
                  <a:pt x="176" y="2"/>
                </a:cubicBezTo>
                <a:close/>
                <a:moveTo>
                  <a:pt x="176" y="2"/>
                </a:moveTo>
                <a:cubicBezTo>
                  <a:pt x="176" y="2"/>
                  <a:pt x="176" y="2"/>
                  <a:pt x="176" y="2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Freeform 18"/>
          <p:cNvSpPr>
            <a:spLocks noEditPoints="1"/>
          </p:cNvSpPr>
          <p:nvPr/>
        </p:nvSpPr>
        <p:spPr bwMode="auto">
          <a:xfrm>
            <a:off x="4254135" y="3461383"/>
            <a:ext cx="472613" cy="570790"/>
          </a:xfrm>
          <a:custGeom>
            <a:avLst/>
            <a:gdLst/>
            <a:ahLst/>
            <a:cxnLst>
              <a:cxn ang="0">
                <a:pos x="234" y="0"/>
              </a:cxn>
              <a:cxn ang="0">
                <a:pos x="0" y="230"/>
              </a:cxn>
              <a:cxn ang="0">
                <a:pos x="74" y="421"/>
              </a:cxn>
              <a:cxn ang="0">
                <a:pos x="76" y="424"/>
              </a:cxn>
              <a:cxn ang="0">
                <a:pos x="134" y="548"/>
              </a:cxn>
              <a:cxn ang="0">
                <a:pos x="153" y="566"/>
              </a:cxn>
              <a:cxn ang="0">
                <a:pos x="215" y="566"/>
              </a:cxn>
              <a:cxn ang="0">
                <a:pos x="237" y="500"/>
              </a:cxn>
              <a:cxn ang="0">
                <a:pos x="270" y="404"/>
              </a:cxn>
              <a:cxn ang="0">
                <a:pos x="261" y="400"/>
              </a:cxn>
              <a:cxn ang="0">
                <a:pos x="145" y="273"/>
              </a:cxn>
              <a:cxn ang="0">
                <a:pos x="176" y="196"/>
              </a:cxn>
              <a:cxn ang="0">
                <a:pos x="201" y="134"/>
              </a:cxn>
              <a:cxn ang="0">
                <a:pos x="198" y="106"/>
              </a:cxn>
              <a:cxn ang="0">
                <a:pos x="219" y="125"/>
              </a:cxn>
              <a:cxn ang="0">
                <a:pos x="235" y="140"/>
              </a:cxn>
              <a:cxn ang="0">
                <a:pos x="304" y="360"/>
              </a:cxn>
              <a:cxn ang="0">
                <a:pos x="292" y="373"/>
              </a:cxn>
              <a:cxn ang="0">
                <a:pos x="292" y="375"/>
              </a:cxn>
              <a:cxn ang="0">
                <a:pos x="257" y="508"/>
              </a:cxn>
              <a:cxn ang="0">
                <a:pos x="236" y="566"/>
              </a:cxn>
              <a:cxn ang="0">
                <a:pos x="323" y="565"/>
              </a:cxn>
              <a:cxn ang="0">
                <a:pos x="335" y="548"/>
              </a:cxn>
              <a:cxn ang="0">
                <a:pos x="393" y="424"/>
              </a:cxn>
              <a:cxn ang="0">
                <a:pos x="395" y="421"/>
              </a:cxn>
              <a:cxn ang="0">
                <a:pos x="396" y="419"/>
              </a:cxn>
              <a:cxn ang="0">
                <a:pos x="468" y="230"/>
              </a:cxn>
              <a:cxn ang="0">
                <a:pos x="234" y="0"/>
              </a:cxn>
              <a:cxn ang="0">
                <a:pos x="234" y="0"/>
              </a:cxn>
              <a:cxn ang="0">
                <a:pos x="234" y="0"/>
              </a:cxn>
            </a:cxnLst>
            <a:rect l="0" t="0" r="r" b="b"/>
            <a:pathLst>
              <a:path w="468" h="566">
                <a:moveTo>
                  <a:pt x="234" y="0"/>
                </a:moveTo>
                <a:cubicBezTo>
                  <a:pt x="105" y="0"/>
                  <a:pt x="0" y="103"/>
                  <a:pt x="0" y="230"/>
                </a:cubicBezTo>
                <a:cubicBezTo>
                  <a:pt x="0" y="295"/>
                  <a:pt x="28" y="367"/>
                  <a:pt x="74" y="421"/>
                </a:cubicBezTo>
                <a:cubicBezTo>
                  <a:pt x="76" y="424"/>
                  <a:pt x="76" y="424"/>
                  <a:pt x="76" y="424"/>
                </a:cubicBezTo>
                <a:cubicBezTo>
                  <a:pt x="82" y="432"/>
                  <a:pt x="134" y="500"/>
                  <a:pt x="134" y="548"/>
                </a:cubicBezTo>
                <a:cubicBezTo>
                  <a:pt x="134" y="558"/>
                  <a:pt x="142" y="566"/>
                  <a:pt x="153" y="566"/>
                </a:cubicBezTo>
                <a:cubicBezTo>
                  <a:pt x="215" y="566"/>
                  <a:pt x="215" y="566"/>
                  <a:pt x="215" y="566"/>
                </a:cubicBezTo>
                <a:cubicBezTo>
                  <a:pt x="216" y="552"/>
                  <a:pt x="224" y="532"/>
                  <a:pt x="237" y="500"/>
                </a:cubicBezTo>
                <a:cubicBezTo>
                  <a:pt x="250" y="470"/>
                  <a:pt x="265" y="434"/>
                  <a:pt x="270" y="404"/>
                </a:cubicBezTo>
                <a:cubicBezTo>
                  <a:pt x="261" y="400"/>
                  <a:pt x="261" y="400"/>
                  <a:pt x="261" y="400"/>
                </a:cubicBezTo>
                <a:cubicBezTo>
                  <a:pt x="228" y="384"/>
                  <a:pt x="150" y="340"/>
                  <a:pt x="145" y="273"/>
                </a:cubicBezTo>
                <a:cubicBezTo>
                  <a:pt x="143" y="242"/>
                  <a:pt x="160" y="218"/>
                  <a:pt x="176" y="196"/>
                </a:cubicBezTo>
                <a:cubicBezTo>
                  <a:pt x="190" y="176"/>
                  <a:pt x="204" y="157"/>
                  <a:pt x="201" y="134"/>
                </a:cubicBezTo>
                <a:cubicBezTo>
                  <a:pt x="198" y="106"/>
                  <a:pt x="198" y="106"/>
                  <a:pt x="198" y="106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24" y="130"/>
                  <a:pt x="229" y="135"/>
                  <a:pt x="235" y="140"/>
                </a:cubicBezTo>
                <a:cubicBezTo>
                  <a:pt x="297" y="197"/>
                  <a:pt x="368" y="263"/>
                  <a:pt x="304" y="360"/>
                </a:cubicBezTo>
                <a:cubicBezTo>
                  <a:pt x="292" y="373"/>
                  <a:pt x="292" y="373"/>
                  <a:pt x="292" y="373"/>
                </a:cubicBezTo>
                <a:cubicBezTo>
                  <a:pt x="292" y="374"/>
                  <a:pt x="292" y="374"/>
                  <a:pt x="292" y="375"/>
                </a:cubicBezTo>
                <a:cubicBezTo>
                  <a:pt x="297" y="413"/>
                  <a:pt x="274" y="466"/>
                  <a:pt x="257" y="508"/>
                </a:cubicBezTo>
                <a:cubicBezTo>
                  <a:pt x="249" y="525"/>
                  <a:pt x="237" y="556"/>
                  <a:pt x="236" y="566"/>
                </a:cubicBezTo>
                <a:cubicBezTo>
                  <a:pt x="323" y="565"/>
                  <a:pt x="323" y="565"/>
                  <a:pt x="323" y="565"/>
                </a:cubicBezTo>
                <a:cubicBezTo>
                  <a:pt x="330" y="562"/>
                  <a:pt x="335" y="555"/>
                  <a:pt x="335" y="548"/>
                </a:cubicBezTo>
                <a:cubicBezTo>
                  <a:pt x="335" y="505"/>
                  <a:pt x="377" y="444"/>
                  <a:pt x="393" y="424"/>
                </a:cubicBezTo>
                <a:cubicBezTo>
                  <a:pt x="394" y="423"/>
                  <a:pt x="395" y="422"/>
                  <a:pt x="395" y="421"/>
                </a:cubicBezTo>
                <a:cubicBezTo>
                  <a:pt x="396" y="419"/>
                  <a:pt x="396" y="419"/>
                  <a:pt x="396" y="419"/>
                </a:cubicBezTo>
                <a:cubicBezTo>
                  <a:pt x="441" y="364"/>
                  <a:pt x="468" y="294"/>
                  <a:pt x="468" y="230"/>
                </a:cubicBezTo>
                <a:cubicBezTo>
                  <a:pt x="468" y="103"/>
                  <a:pt x="363" y="0"/>
                  <a:pt x="234" y="0"/>
                </a:cubicBezTo>
                <a:close/>
                <a:moveTo>
                  <a:pt x="234" y="0"/>
                </a:moveTo>
                <a:cubicBezTo>
                  <a:pt x="234" y="0"/>
                  <a:pt x="234" y="0"/>
                  <a:pt x="234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19"/>
          <p:cNvSpPr>
            <a:spLocks noEditPoints="1"/>
          </p:cNvSpPr>
          <p:nvPr/>
        </p:nvSpPr>
        <p:spPr bwMode="auto">
          <a:xfrm>
            <a:off x="4419890" y="3618637"/>
            <a:ext cx="176805" cy="227806"/>
          </a:xfrm>
          <a:custGeom>
            <a:avLst/>
            <a:gdLst/>
            <a:ahLst/>
            <a:cxnLst>
              <a:cxn ang="0">
                <a:pos x="64" y="66"/>
              </a:cxn>
              <a:cxn ang="0">
                <a:pos x="124" y="190"/>
              </a:cxn>
              <a:cxn ang="0">
                <a:pos x="57" y="0"/>
              </a:cxn>
              <a:cxn ang="0">
                <a:pos x="29" y="52"/>
              </a:cxn>
              <a:cxn ang="0">
                <a:pos x="2" y="116"/>
              </a:cxn>
              <a:cxn ang="0">
                <a:pos x="106" y="225"/>
              </a:cxn>
              <a:cxn ang="0">
                <a:pos x="108" y="226"/>
              </a:cxn>
              <a:cxn ang="0">
                <a:pos x="107" y="221"/>
              </a:cxn>
              <a:cxn ang="0">
                <a:pos x="48" y="79"/>
              </a:cxn>
              <a:cxn ang="0">
                <a:pos x="46" y="77"/>
              </a:cxn>
              <a:cxn ang="0">
                <a:pos x="62" y="63"/>
              </a:cxn>
              <a:cxn ang="0">
                <a:pos x="64" y="66"/>
              </a:cxn>
              <a:cxn ang="0">
                <a:pos x="64" y="66"/>
              </a:cxn>
              <a:cxn ang="0">
                <a:pos x="64" y="66"/>
              </a:cxn>
            </a:cxnLst>
            <a:rect l="0" t="0" r="r" b="b"/>
            <a:pathLst>
              <a:path w="175" h="226">
                <a:moveTo>
                  <a:pt x="64" y="66"/>
                </a:moveTo>
                <a:cubicBezTo>
                  <a:pt x="100" y="109"/>
                  <a:pt x="115" y="140"/>
                  <a:pt x="124" y="190"/>
                </a:cubicBezTo>
                <a:cubicBezTo>
                  <a:pt x="175" y="109"/>
                  <a:pt x="118" y="56"/>
                  <a:pt x="57" y="0"/>
                </a:cubicBezTo>
                <a:cubicBezTo>
                  <a:pt x="52" y="19"/>
                  <a:pt x="40" y="36"/>
                  <a:pt x="29" y="52"/>
                </a:cubicBezTo>
                <a:cubicBezTo>
                  <a:pt x="14" y="73"/>
                  <a:pt x="0" y="92"/>
                  <a:pt x="2" y="116"/>
                </a:cubicBezTo>
                <a:cubicBezTo>
                  <a:pt x="6" y="173"/>
                  <a:pt x="83" y="214"/>
                  <a:pt x="106" y="225"/>
                </a:cubicBezTo>
                <a:cubicBezTo>
                  <a:pt x="108" y="226"/>
                  <a:pt x="108" y="226"/>
                  <a:pt x="108" y="226"/>
                </a:cubicBezTo>
                <a:cubicBezTo>
                  <a:pt x="107" y="224"/>
                  <a:pt x="108" y="223"/>
                  <a:pt x="107" y="221"/>
                </a:cubicBezTo>
                <a:cubicBezTo>
                  <a:pt x="100" y="157"/>
                  <a:pt x="87" y="127"/>
                  <a:pt x="48" y="79"/>
                </a:cubicBezTo>
                <a:cubicBezTo>
                  <a:pt x="46" y="77"/>
                  <a:pt x="46" y="77"/>
                  <a:pt x="46" y="77"/>
                </a:cubicBezTo>
                <a:cubicBezTo>
                  <a:pt x="62" y="63"/>
                  <a:pt x="62" y="63"/>
                  <a:pt x="62" y="63"/>
                </a:cubicBezTo>
                <a:lnTo>
                  <a:pt x="64" y="66"/>
                </a:lnTo>
                <a:close/>
                <a:moveTo>
                  <a:pt x="64" y="66"/>
                </a:moveTo>
                <a:cubicBezTo>
                  <a:pt x="64" y="66"/>
                  <a:pt x="64" y="66"/>
                  <a:pt x="64" y="6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095427" y="2445478"/>
            <a:ext cx="2359078" cy="2359078"/>
          </a:xfrm>
          <a:prstGeom prst="ellipse">
            <a:avLst/>
          </a:prstGeom>
          <a:solidFill>
            <a:srgbClr val="6EBBC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6844376" y="3778054"/>
            <a:ext cx="1675657" cy="1675657"/>
          </a:xfrm>
          <a:prstGeom prst="ellipse">
            <a:avLst/>
          </a:prstGeom>
          <a:solidFill>
            <a:srgbClr val="258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6267543" y="1614173"/>
            <a:ext cx="1293052" cy="1293052"/>
          </a:xfrm>
          <a:prstGeom prst="ellipse">
            <a:avLst/>
          </a:prstGeom>
          <a:solidFill>
            <a:srgbClr val="258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Freeform 102"/>
          <p:cNvSpPr/>
          <p:nvPr/>
        </p:nvSpPr>
        <p:spPr bwMode="auto">
          <a:xfrm>
            <a:off x="5814868" y="3167968"/>
            <a:ext cx="920197" cy="914102"/>
          </a:xfrm>
          <a:custGeom>
            <a:avLst/>
            <a:gdLst/>
            <a:ahLst/>
            <a:cxnLst>
              <a:cxn ang="0">
                <a:pos x="68" y="64"/>
              </a:cxn>
              <a:cxn ang="0">
                <a:pos x="64" y="68"/>
              </a:cxn>
              <a:cxn ang="0">
                <a:pos x="60" y="69"/>
              </a:cxn>
              <a:cxn ang="0">
                <a:pos x="57" y="68"/>
              </a:cxn>
              <a:cxn ang="0">
                <a:pos x="42" y="53"/>
              </a:cxn>
              <a:cxn ang="0">
                <a:pos x="40" y="50"/>
              </a:cxn>
              <a:cxn ang="0">
                <a:pos x="42" y="46"/>
              </a:cxn>
              <a:cxn ang="0">
                <a:pos x="32" y="36"/>
              </a:cxn>
              <a:cxn ang="0">
                <a:pos x="27" y="41"/>
              </a:cxn>
              <a:cxn ang="0">
                <a:pos x="25" y="41"/>
              </a:cxn>
              <a:cxn ang="0">
                <a:pos x="24" y="41"/>
              </a:cxn>
              <a:cxn ang="0">
                <a:pos x="26" y="45"/>
              </a:cxn>
              <a:cxn ang="0">
                <a:pos x="25" y="47"/>
              </a:cxn>
              <a:cxn ang="0">
                <a:pos x="20" y="51"/>
              </a:cxn>
              <a:cxn ang="0">
                <a:pos x="18" y="50"/>
              </a:cxn>
              <a:cxn ang="0">
                <a:pos x="1" y="33"/>
              </a:cxn>
              <a:cxn ang="0">
                <a:pos x="0" y="30"/>
              </a:cxn>
              <a:cxn ang="0">
                <a:pos x="3" y="25"/>
              </a:cxn>
              <a:cxn ang="0">
                <a:pos x="6" y="24"/>
              </a:cxn>
              <a:cxn ang="0">
                <a:pos x="10" y="27"/>
              </a:cxn>
              <a:cxn ang="0">
                <a:pos x="10" y="25"/>
              </a:cxn>
              <a:cxn ang="0">
                <a:pos x="10" y="24"/>
              </a:cxn>
              <a:cxn ang="0">
                <a:pos x="24" y="10"/>
              </a:cxn>
              <a:cxn ang="0">
                <a:pos x="25" y="9"/>
              </a:cxn>
              <a:cxn ang="0">
                <a:pos x="27" y="10"/>
              </a:cxn>
              <a:cxn ang="0">
                <a:pos x="25" y="6"/>
              </a:cxn>
              <a:cxn ang="0">
                <a:pos x="26" y="3"/>
              </a:cxn>
              <a:cxn ang="0">
                <a:pos x="31" y="0"/>
              </a:cxn>
              <a:cxn ang="0">
                <a:pos x="33" y="1"/>
              </a:cxn>
              <a:cxn ang="0">
                <a:pos x="50" y="17"/>
              </a:cxn>
              <a:cxn ang="0">
                <a:pos x="51" y="20"/>
              </a:cxn>
              <a:cxn ang="0">
                <a:pos x="47" y="25"/>
              </a:cxn>
              <a:cxn ang="0">
                <a:pos x="45" y="26"/>
              </a:cxn>
              <a:cxn ang="0">
                <a:pos x="41" y="24"/>
              </a:cxn>
              <a:cxn ang="0">
                <a:pos x="41" y="25"/>
              </a:cxn>
              <a:cxn ang="0">
                <a:pos x="41" y="27"/>
              </a:cxn>
              <a:cxn ang="0">
                <a:pos x="36" y="32"/>
              </a:cxn>
              <a:cxn ang="0">
                <a:pos x="46" y="42"/>
              </a:cxn>
              <a:cxn ang="0">
                <a:pos x="50" y="40"/>
              </a:cxn>
              <a:cxn ang="0">
                <a:pos x="54" y="42"/>
              </a:cxn>
              <a:cxn ang="0">
                <a:pos x="68" y="56"/>
              </a:cxn>
              <a:cxn ang="0">
                <a:pos x="70" y="60"/>
              </a:cxn>
              <a:cxn ang="0">
                <a:pos x="68" y="64"/>
              </a:cxn>
            </a:cxnLst>
            <a:rect l="0" t="0" r="r" b="b"/>
            <a:pathLst>
              <a:path w="70" h="69">
                <a:moveTo>
                  <a:pt x="68" y="64"/>
                </a:moveTo>
                <a:cubicBezTo>
                  <a:pt x="64" y="68"/>
                  <a:pt x="64" y="68"/>
                  <a:pt x="64" y="68"/>
                </a:cubicBezTo>
                <a:cubicBezTo>
                  <a:pt x="63" y="69"/>
                  <a:pt x="62" y="69"/>
                  <a:pt x="60" y="69"/>
                </a:cubicBezTo>
                <a:cubicBezTo>
                  <a:pt x="59" y="69"/>
                  <a:pt x="57" y="69"/>
                  <a:pt x="57" y="68"/>
                </a:cubicBezTo>
                <a:cubicBezTo>
                  <a:pt x="42" y="53"/>
                  <a:pt x="42" y="53"/>
                  <a:pt x="42" y="53"/>
                </a:cubicBezTo>
                <a:cubicBezTo>
                  <a:pt x="41" y="52"/>
                  <a:pt x="40" y="51"/>
                  <a:pt x="40" y="50"/>
                </a:cubicBezTo>
                <a:cubicBezTo>
                  <a:pt x="40" y="48"/>
                  <a:pt x="41" y="47"/>
                  <a:pt x="42" y="46"/>
                </a:cubicBezTo>
                <a:cubicBezTo>
                  <a:pt x="32" y="36"/>
                  <a:pt x="32" y="36"/>
                  <a:pt x="32" y="36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6" y="41"/>
                  <a:pt x="25" y="41"/>
                </a:cubicBezTo>
                <a:cubicBezTo>
                  <a:pt x="25" y="41"/>
                  <a:pt x="24" y="41"/>
                  <a:pt x="24" y="41"/>
                </a:cubicBezTo>
                <a:cubicBezTo>
                  <a:pt x="25" y="42"/>
                  <a:pt x="26" y="43"/>
                  <a:pt x="26" y="45"/>
                </a:cubicBezTo>
                <a:cubicBezTo>
                  <a:pt x="26" y="46"/>
                  <a:pt x="26" y="47"/>
                  <a:pt x="25" y="47"/>
                </a:cubicBezTo>
                <a:cubicBezTo>
                  <a:pt x="24" y="49"/>
                  <a:pt x="22" y="51"/>
                  <a:pt x="20" y="51"/>
                </a:cubicBezTo>
                <a:cubicBezTo>
                  <a:pt x="19" y="51"/>
                  <a:pt x="18" y="50"/>
                  <a:pt x="18" y="5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1"/>
                  <a:pt x="0" y="30"/>
                </a:cubicBezTo>
                <a:cubicBezTo>
                  <a:pt x="0" y="28"/>
                  <a:pt x="2" y="27"/>
                  <a:pt x="3" y="25"/>
                </a:cubicBezTo>
                <a:cubicBezTo>
                  <a:pt x="4" y="25"/>
                  <a:pt x="5" y="24"/>
                  <a:pt x="6" y="24"/>
                </a:cubicBezTo>
                <a:cubicBezTo>
                  <a:pt x="8" y="24"/>
                  <a:pt x="9" y="25"/>
                  <a:pt x="10" y="27"/>
                </a:cubicBezTo>
                <a:cubicBezTo>
                  <a:pt x="10" y="26"/>
                  <a:pt x="10" y="26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9"/>
                  <a:pt x="25" y="9"/>
                </a:cubicBezTo>
                <a:cubicBezTo>
                  <a:pt x="26" y="9"/>
                  <a:pt x="26" y="10"/>
                  <a:pt x="27" y="10"/>
                </a:cubicBezTo>
                <a:cubicBezTo>
                  <a:pt x="26" y="9"/>
                  <a:pt x="25" y="8"/>
                  <a:pt x="25" y="6"/>
                </a:cubicBezTo>
                <a:cubicBezTo>
                  <a:pt x="25" y="5"/>
                  <a:pt x="25" y="4"/>
                  <a:pt x="26" y="3"/>
                </a:cubicBezTo>
                <a:cubicBezTo>
                  <a:pt x="27" y="2"/>
                  <a:pt x="28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8"/>
                  <a:pt x="51" y="19"/>
                  <a:pt x="51" y="20"/>
                </a:cubicBezTo>
                <a:cubicBezTo>
                  <a:pt x="51" y="22"/>
                  <a:pt x="49" y="24"/>
                  <a:pt x="47" y="25"/>
                </a:cubicBezTo>
                <a:cubicBezTo>
                  <a:pt x="47" y="26"/>
                  <a:pt x="46" y="26"/>
                  <a:pt x="45" y="26"/>
                </a:cubicBezTo>
                <a:cubicBezTo>
                  <a:pt x="43" y="26"/>
                  <a:pt x="42" y="25"/>
                  <a:pt x="41" y="24"/>
                </a:cubicBezTo>
                <a:cubicBezTo>
                  <a:pt x="41" y="24"/>
                  <a:pt x="41" y="25"/>
                  <a:pt x="41" y="25"/>
                </a:cubicBezTo>
                <a:cubicBezTo>
                  <a:pt x="41" y="26"/>
                  <a:pt x="41" y="26"/>
                  <a:pt x="41" y="27"/>
                </a:cubicBezTo>
                <a:cubicBezTo>
                  <a:pt x="36" y="32"/>
                  <a:pt x="36" y="32"/>
                  <a:pt x="36" y="32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8" y="40"/>
                  <a:pt x="50" y="40"/>
                </a:cubicBezTo>
                <a:cubicBezTo>
                  <a:pt x="51" y="40"/>
                  <a:pt x="53" y="41"/>
                  <a:pt x="54" y="42"/>
                </a:cubicBezTo>
                <a:cubicBezTo>
                  <a:pt x="68" y="56"/>
                  <a:pt x="68" y="56"/>
                  <a:pt x="68" y="56"/>
                </a:cubicBezTo>
                <a:cubicBezTo>
                  <a:pt x="69" y="57"/>
                  <a:pt x="70" y="59"/>
                  <a:pt x="70" y="60"/>
                </a:cubicBezTo>
                <a:cubicBezTo>
                  <a:pt x="70" y="61"/>
                  <a:pt x="69" y="63"/>
                  <a:pt x="68" y="6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58"/>
          <p:cNvSpPr>
            <a:spLocks noEditPoints="1"/>
          </p:cNvSpPr>
          <p:nvPr/>
        </p:nvSpPr>
        <p:spPr bwMode="auto">
          <a:xfrm>
            <a:off x="6700566" y="2047198"/>
            <a:ext cx="427003" cy="427003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134"/>
          <p:cNvSpPr>
            <a:spLocks noEditPoints="1"/>
          </p:cNvSpPr>
          <p:nvPr/>
        </p:nvSpPr>
        <p:spPr bwMode="auto">
          <a:xfrm>
            <a:off x="7437126" y="4383146"/>
            <a:ext cx="490158" cy="465473"/>
          </a:xfrm>
          <a:custGeom>
            <a:avLst/>
            <a:gdLst/>
            <a:ahLst/>
            <a:cxnLst>
              <a:cxn ang="0">
                <a:pos x="64" y="57"/>
              </a:cxn>
              <a:cxn ang="0">
                <a:pos x="60" y="61"/>
              </a:cxn>
              <a:cxn ang="0">
                <a:pos x="4" y="61"/>
              </a:cxn>
              <a:cxn ang="0">
                <a:pos x="0" y="57"/>
              </a:cxn>
              <a:cxn ang="0">
                <a:pos x="0" y="45"/>
              </a:cxn>
              <a:cxn ang="0">
                <a:pos x="4" y="41"/>
              </a:cxn>
              <a:cxn ang="0">
                <a:pos x="20" y="41"/>
              </a:cxn>
              <a:cxn ang="0">
                <a:pos x="27" y="46"/>
              </a:cxn>
              <a:cxn ang="0">
                <a:pos x="37" y="46"/>
              </a:cxn>
              <a:cxn ang="0">
                <a:pos x="44" y="41"/>
              </a:cxn>
              <a:cxn ang="0">
                <a:pos x="60" y="41"/>
              </a:cxn>
              <a:cxn ang="0">
                <a:pos x="64" y="45"/>
              </a:cxn>
              <a:cxn ang="0">
                <a:pos x="64" y="57"/>
              </a:cxn>
              <a:cxn ang="0">
                <a:pos x="49" y="22"/>
              </a:cxn>
              <a:cxn ang="0">
                <a:pos x="39" y="22"/>
              </a:cxn>
              <a:cxn ang="0">
                <a:pos x="39" y="39"/>
              </a:cxn>
              <a:cxn ang="0">
                <a:pos x="37" y="41"/>
              </a:cxn>
              <a:cxn ang="0">
                <a:pos x="27" y="41"/>
              </a:cxn>
              <a:cxn ang="0">
                <a:pos x="25" y="39"/>
              </a:cxn>
              <a:cxn ang="0">
                <a:pos x="25" y="22"/>
              </a:cxn>
              <a:cxn ang="0">
                <a:pos x="15" y="22"/>
              </a:cxn>
              <a:cxn ang="0">
                <a:pos x="13" y="20"/>
              </a:cxn>
              <a:cxn ang="0">
                <a:pos x="13" y="18"/>
              </a:cxn>
              <a:cxn ang="0">
                <a:pos x="30" y="1"/>
              </a:cxn>
              <a:cxn ang="0">
                <a:pos x="32" y="0"/>
              </a:cxn>
              <a:cxn ang="0">
                <a:pos x="34" y="1"/>
              </a:cxn>
              <a:cxn ang="0">
                <a:pos x="51" y="18"/>
              </a:cxn>
              <a:cxn ang="0">
                <a:pos x="51" y="20"/>
              </a:cxn>
              <a:cxn ang="0">
                <a:pos x="49" y="22"/>
              </a:cxn>
              <a:cxn ang="0">
                <a:pos x="47" y="51"/>
              </a:cxn>
              <a:cxn ang="0">
                <a:pos x="44" y="54"/>
              </a:cxn>
              <a:cxn ang="0">
                <a:pos x="47" y="56"/>
              </a:cxn>
              <a:cxn ang="0">
                <a:pos x="49" y="54"/>
              </a:cxn>
              <a:cxn ang="0">
                <a:pos x="47" y="51"/>
              </a:cxn>
              <a:cxn ang="0">
                <a:pos x="56" y="51"/>
              </a:cxn>
              <a:cxn ang="0">
                <a:pos x="54" y="54"/>
              </a:cxn>
              <a:cxn ang="0">
                <a:pos x="56" y="56"/>
              </a:cxn>
              <a:cxn ang="0">
                <a:pos x="59" y="54"/>
              </a:cxn>
              <a:cxn ang="0">
                <a:pos x="56" y="51"/>
              </a:cxn>
            </a:cxnLst>
            <a:rect l="0" t="0" r="r" b="b"/>
            <a:pathLst>
              <a:path w="64" h="61">
                <a:moveTo>
                  <a:pt x="64" y="57"/>
                </a:moveTo>
                <a:cubicBezTo>
                  <a:pt x="64" y="59"/>
                  <a:pt x="62" y="61"/>
                  <a:pt x="60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2" y="61"/>
                  <a:pt x="0" y="59"/>
                  <a:pt x="0" y="5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1"/>
                  <a:pt x="4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4"/>
                  <a:pt x="24" y="46"/>
                  <a:pt x="2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40" y="46"/>
                  <a:pt x="43" y="44"/>
                  <a:pt x="44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2" y="41"/>
                  <a:pt x="64" y="43"/>
                  <a:pt x="64" y="45"/>
                </a:cubicBezTo>
                <a:lnTo>
                  <a:pt x="64" y="57"/>
                </a:lnTo>
                <a:close/>
                <a:moveTo>
                  <a:pt x="49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40"/>
                  <a:pt x="38" y="41"/>
                  <a:pt x="3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5" y="40"/>
                  <a:pt x="25" y="39"/>
                </a:cubicBezTo>
                <a:cubicBezTo>
                  <a:pt x="25" y="22"/>
                  <a:pt x="25" y="22"/>
                  <a:pt x="2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2"/>
                  <a:pt x="13" y="21"/>
                  <a:pt x="13" y="20"/>
                </a:cubicBezTo>
                <a:cubicBezTo>
                  <a:pt x="12" y="20"/>
                  <a:pt x="13" y="19"/>
                  <a:pt x="13" y="18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2" y="0"/>
                </a:cubicBezTo>
                <a:cubicBezTo>
                  <a:pt x="33" y="0"/>
                  <a:pt x="33" y="0"/>
                  <a:pt x="34" y="1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2" y="20"/>
                  <a:pt x="51" y="20"/>
                </a:cubicBezTo>
                <a:cubicBezTo>
                  <a:pt x="51" y="21"/>
                  <a:pt x="50" y="22"/>
                  <a:pt x="49" y="22"/>
                </a:cubicBezTo>
                <a:close/>
                <a:moveTo>
                  <a:pt x="47" y="51"/>
                </a:moveTo>
                <a:cubicBezTo>
                  <a:pt x="45" y="51"/>
                  <a:pt x="44" y="52"/>
                  <a:pt x="44" y="54"/>
                </a:cubicBezTo>
                <a:cubicBezTo>
                  <a:pt x="44" y="55"/>
                  <a:pt x="45" y="56"/>
                  <a:pt x="47" y="56"/>
                </a:cubicBezTo>
                <a:cubicBezTo>
                  <a:pt x="48" y="56"/>
                  <a:pt x="49" y="55"/>
                  <a:pt x="49" y="54"/>
                </a:cubicBezTo>
                <a:cubicBezTo>
                  <a:pt x="49" y="52"/>
                  <a:pt x="48" y="51"/>
                  <a:pt x="47" y="51"/>
                </a:cubicBezTo>
                <a:close/>
                <a:moveTo>
                  <a:pt x="56" y="51"/>
                </a:moveTo>
                <a:cubicBezTo>
                  <a:pt x="55" y="51"/>
                  <a:pt x="54" y="52"/>
                  <a:pt x="54" y="54"/>
                </a:cubicBezTo>
                <a:cubicBezTo>
                  <a:pt x="54" y="55"/>
                  <a:pt x="55" y="56"/>
                  <a:pt x="56" y="56"/>
                </a:cubicBezTo>
                <a:cubicBezTo>
                  <a:pt x="58" y="56"/>
                  <a:pt x="59" y="55"/>
                  <a:pt x="59" y="54"/>
                </a:cubicBezTo>
                <a:cubicBezTo>
                  <a:pt x="59" y="52"/>
                  <a:pt x="58" y="51"/>
                  <a:pt x="56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Rectangle 71"/>
          <p:cNvSpPr/>
          <p:nvPr/>
        </p:nvSpPr>
        <p:spPr>
          <a:xfrm>
            <a:off x="1000217" y="3802760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2"/>
          <p:cNvSpPr txBox="1"/>
          <p:nvPr/>
        </p:nvSpPr>
        <p:spPr>
          <a:xfrm>
            <a:off x="1435897" y="3521506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1"/>
          <p:cNvSpPr txBox="1"/>
          <p:nvPr/>
        </p:nvSpPr>
        <p:spPr>
          <a:xfrm>
            <a:off x="7771285" y="2104717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7675000" y="1906783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Text Placeholder 1"/>
          <p:cNvSpPr txBox="1"/>
          <p:nvPr/>
        </p:nvSpPr>
        <p:spPr>
          <a:xfrm>
            <a:off x="8725629" y="4581080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629344" y="438314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01276" y="2331458"/>
            <a:ext cx="578944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单击添加</a:t>
            </a:r>
            <a:r>
              <a:rPr lang="zh-CN" altLang="en-US" sz="60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522258" y="3940993"/>
            <a:ext cx="7147485" cy="6324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zh-CN" altLang="en-US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致力于专业PPT模板免费下载。点击此出编辑文本内容，以表达您的项目详细资料，建议您在展示时采用微软雅黑字体。</a:t>
            </a:r>
            <a:endParaRPr lang="en-US" altLang="zh-CN" sz="16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1276" y="3343141"/>
            <a:ext cx="5789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CLICK HERE TO ADD THE TITLE</a:t>
            </a:r>
            <a:endParaRPr lang="zh-CN" altLang="en-US" sz="240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68287" y="995103"/>
            <a:ext cx="3055427" cy="1292662"/>
            <a:chOff x="5756885" y="1742384"/>
            <a:chExt cx="1956581" cy="1292662"/>
          </a:xfrm>
        </p:grpSpPr>
        <p:sp>
          <p:nvSpPr>
            <p:cNvPr id="6" name="矩形 5"/>
            <p:cNvSpPr/>
            <p:nvPr/>
          </p:nvSpPr>
          <p:spPr>
            <a:xfrm>
              <a:off x="6611817" y="2204049"/>
              <a:ext cx="110164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Chapter</a:t>
              </a:r>
              <a:endParaRPr lang="zh-CN" altLang="en-US" sz="24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56885" y="1742384"/>
              <a:ext cx="96961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660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03</a:t>
              </a:r>
              <a:endParaRPr lang="zh-CN" altLang="en-US" sz="6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2132590" y="4785455"/>
            <a:ext cx="491209" cy="474481"/>
          </a:xfrm>
          <a:custGeom>
            <a:avLst/>
            <a:gdLst>
              <a:gd name="T0" fmla="*/ 167 w 189"/>
              <a:gd name="T1" fmla="*/ 0 h 182"/>
              <a:gd name="T2" fmla="*/ 159 w 189"/>
              <a:gd name="T3" fmla="*/ 0 h 182"/>
              <a:gd name="T4" fmla="*/ 159 w 189"/>
              <a:gd name="T5" fmla="*/ 2 h 182"/>
              <a:gd name="T6" fmla="*/ 147 w 189"/>
              <a:gd name="T7" fmla="*/ 14 h 182"/>
              <a:gd name="T8" fmla="*/ 135 w 189"/>
              <a:gd name="T9" fmla="*/ 2 h 182"/>
              <a:gd name="T10" fmla="*/ 135 w 189"/>
              <a:gd name="T11" fmla="*/ 0 h 182"/>
              <a:gd name="T12" fmla="*/ 126 w 189"/>
              <a:gd name="T13" fmla="*/ 0 h 182"/>
              <a:gd name="T14" fmla="*/ 126 w 189"/>
              <a:gd name="T15" fmla="*/ 2 h 182"/>
              <a:gd name="T16" fmla="*/ 114 w 189"/>
              <a:gd name="T17" fmla="*/ 14 h 182"/>
              <a:gd name="T18" fmla="*/ 102 w 189"/>
              <a:gd name="T19" fmla="*/ 2 h 182"/>
              <a:gd name="T20" fmla="*/ 102 w 189"/>
              <a:gd name="T21" fmla="*/ 0 h 182"/>
              <a:gd name="T22" fmla="*/ 93 w 189"/>
              <a:gd name="T23" fmla="*/ 0 h 182"/>
              <a:gd name="T24" fmla="*/ 93 w 189"/>
              <a:gd name="T25" fmla="*/ 2 h 182"/>
              <a:gd name="T26" fmla="*/ 81 w 189"/>
              <a:gd name="T27" fmla="*/ 14 h 182"/>
              <a:gd name="T28" fmla="*/ 69 w 189"/>
              <a:gd name="T29" fmla="*/ 2 h 182"/>
              <a:gd name="T30" fmla="*/ 69 w 189"/>
              <a:gd name="T31" fmla="*/ 0 h 182"/>
              <a:gd name="T32" fmla="*/ 60 w 189"/>
              <a:gd name="T33" fmla="*/ 0 h 182"/>
              <a:gd name="T34" fmla="*/ 60 w 189"/>
              <a:gd name="T35" fmla="*/ 2 h 182"/>
              <a:gd name="T36" fmla="*/ 48 w 189"/>
              <a:gd name="T37" fmla="*/ 14 h 182"/>
              <a:gd name="T38" fmla="*/ 37 w 189"/>
              <a:gd name="T39" fmla="*/ 2 h 182"/>
              <a:gd name="T40" fmla="*/ 37 w 189"/>
              <a:gd name="T41" fmla="*/ 0 h 182"/>
              <a:gd name="T42" fmla="*/ 22 w 189"/>
              <a:gd name="T43" fmla="*/ 0 h 182"/>
              <a:gd name="T44" fmla="*/ 0 w 189"/>
              <a:gd name="T45" fmla="*/ 31 h 182"/>
              <a:gd name="T46" fmla="*/ 0 w 189"/>
              <a:gd name="T47" fmla="*/ 151 h 182"/>
              <a:gd name="T48" fmla="*/ 22 w 189"/>
              <a:gd name="T49" fmla="*/ 182 h 182"/>
              <a:gd name="T50" fmla="*/ 167 w 189"/>
              <a:gd name="T51" fmla="*/ 182 h 182"/>
              <a:gd name="T52" fmla="*/ 189 w 189"/>
              <a:gd name="T53" fmla="*/ 151 h 182"/>
              <a:gd name="T54" fmla="*/ 189 w 189"/>
              <a:gd name="T55" fmla="*/ 31 h 182"/>
              <a:gd name="T56" fmla="*/ 167 w 189"/>
              <a:gd name="T57" fmla="*/ 0 h 182"/>
              <a:gd name="T58" fmla="*/ 166 w 189"/>
              <a:gd name="T59" fmla="*/ 134 h 182"/>
              <a:gd name="T60" fmla="*/ 150 w 189"/>
              <a:gd name="T61" fmla="*/ 156 h 182"/>
              <a:gd name="T62" fmla="*/ 41 w 189"/>
              <a:gd name="T63" fmla="*/ 156 h 182"/>
              <a:gd name="T64" fmla="*/ 24 w 189"/>
              <a:gd name="T65" fmla="*/ 134 h 182"/>
              <a:gd name="T66" fmla="*/ 24 w 189"/>
              <a:gd name="T67" fmla="*/ 50 h 182"/>
              <a:gd name="T68" fmla="*/ 41 w 189"/>
              <a:gd name="T69" fmla="*/ 29 h 182"/>
              <a:gd name="T70" fmla="*/ 150 w 189"/>
              <a:gd name="T71" fmla="*/ 29 h 182"/>
              <a:gd name="T72" fmla="*/ 166 w 189"/>
              <a:gd name="T73" fmla="*/ 50 h 182"/>
              <a:gd name="T74" fmla="*/ 166 w 189"/>
              <a:gd name="T75" fmla="*/ 13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82">
                <a:moveTo>
                  <a:pt x="167" y="0"/>
                </a:moveTo>
                <a:cubicBezTo>
                  <a:pt x="159" y="0"/>
                  <a:pt x="159" y="0"/>
                  <a:pt x="159" y="0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9"/>
                  <a:pt x="153" y="14"/>
                  <a:pt x="147" y="14"/>
                </a:cubicBezTo>
                <a:cubicBezTo>
                  <a:pt x="140" y="14"/>
                  <a:pt x="135" y="9"/>
                  <a:pt x="135" y="2"/>
                </a:cubicBezTo>
                <a:cubicBezTo>
                  <a:pt x="135" y="0"/>
                  <a:pt x="135" y="0"/>
                  <a:pt x="135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"/>
                  <a:pt x="126" y="2"/>
                  <a:pt x="126" y="2"/>
                </a:cubicBezTo>
                <a:cubicBezTo>
                  <a:pt x="126" y="9"/>
                  <a:pt x="121" y="14"/>
                  <a:pt x="114" y="14"/>
                </a:cubicBezTo>
                <a:cubicBezTo>
                  <a:pt x="108" y="14"/>
                  <a:pt x="102" y="9"/>
                  <a:pt x="102" y="2"/>
                </a:cubicBezTo>
                <a:cubicBezTo>
                  <a:pt x="102" y="0"/>
                  <a:pt x="102" y="0"/>
                  <a:pt x="102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9"/>
                  <a:pt x="88" y="14"/>
                  <a:pt x="81" y="14"/>
                </a:cubicBezTo>
                <a:cubicBezTo>
                  <a:pt x="75" y="14"/>
                  <a:pt x="69" y="9"/>
                  <a:pt x="69" y="2"/>
                </a:cubicBezTo>
                <a:cubicBezTo>
                  <a:pt x="69" y="0"/>
                  <a:pt x="69" y="0"/>
                  <a:pt x="69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9"/>
                  <a:pt x="55" y="14"/>
                  <a:pt x="48" y="14"/>
                </a:cubicBezTo>
                <a:cubicBezTo>
                  <a:pt x="42" y="14"/>
                  <a:pt x="37" y="9"/>
                  <a:pt x="37" y="2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4"/>
                  <a:pt x="0" y="3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68"/>
                  <a:pt x="10" y="182"/>
                  <a:pt x="22" y="182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79" y="182"/>
                  <a:pt x="189" y="168"/>
                  <a:pt x="189" y="15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89" y="14"/>
                  <a:pt x="179" y="0"/>
                  <a:pt x="167" y="0"/>
                </a:cubicBezTo>
                <a:close/>
                <a:moveTo>
                  <a:pt x="166" y="134"/>
                </a:moveTo>
                <a:cubicBezTo>
                  <a:pt x="166" y="146"/>
                  <a:pt x="163" y="155"/>
                  <a:pt x="150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27" y="156"/>
                  <a:pt x="24" y="146"/>
                  <a:pt x="24" y="134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38"/>
                  <a:pt x="27" y="28"/>
                  <a:pt x="41" y="29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64" y="28"/>
                  <a:pt x="166" y="38"/>
                  <a:pt x="166" y="50"/>
                </a:cubicBezTo>
                <a:lnTo>
                  <a:pt x="166" y="134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0"/>
          <p:cNvSpPr/>
          <p:nvPr/>
        </p:nvSpPr>
        <p:spPr bwMode="auto">
          <a:xfrm>
            <a:off x="2496053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Freeform 11"/>
          <p:cNvSpPr/>
          <p:nvPr/>
        </p:nvSpPr>
        <p:spPr bwMode="auto">
          <a:xfrm>
            <a:off x="2410890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Freeform 12"/>
          <p:cNvSpPr/>
          <p:nvPr/>
        </p:nvSpPr>
        <p:spPr bwMode="auto">
          <a:xfrm>
            <a:off x="2327248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Freeform 13"/>
          <p:cNvSpPr/>
          <p:nvPr/>
        </p:nvSpPr>
        <p:spPr bwMode="auto">
          <a:xfrm>
            <a:off x="2239044" y="4744395"/>
            <a:ext cx="36498" cy="65394"/>
          </a:xfrm>
          <a:custGeom>
            <a:avLst/>
            <a:gdLst>
              <a:gd name="T0" fmla="*/ 7 w 14"/>
              <a:gd name="T1" fmla="*/ 25 h 25"/>
              <a:gd name="T2" fmla="*/ 14 w 14"/>
              <a:gd name="T3" fmla="*/ 18 h 25"/>
              <a:gd name="T4" fmla="*/ 14 w 14"/>
              <a:gd name="T5" fmla="*/ 7 h 25"/>
              <a:gd name="T6" fmla="*/ 7 w 14"/>
              <a:gd name="T7" fmla="*/ 0 h 25"/>
              <a:gd name="T8" fmla="*/ 0 w 14"/>
              <a:gd name="T9" fmla="*/ 7 h 25"/>
              <a:gd name="T10" fmla="*/ 0 w 14"/>
              <a:gd name="T11" fmla="*/ 18 h 25"/>
              <a:gd name="T12" fmla="*/ 7 w 14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5">
                <a:moveTo>
                  <a:pt x="7" y="25"/>
                </a:moveTo>
                <a:cubicBezTo>
                  <a:pt x="11" y="25"/>
                  <a:pt x="14" y="22"/>
                  <a:pt x="14" y="1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2"/>
                  <a:pt x="3" y="25"/>
                  <a:pt x="7" y="25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14"/>
          <p:cNvSpPr/>
          <p:nvPr/>
        </p:nvSpPr>
        <p:spPr bwMode="auto">
          <a:xfrm>
            <a:off x="1784587" y="2767835"/>
            <a:ext cx="1187213" cy="146551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" y="4436551"/>
            <a:ext cx="2375123" cy="0"/>
          </a:xfrm>
          <a:prstGeom prst="straightConnector1">
            <a:avLst/>
          </a:prstGeom>
          <a:ln w="53975">
            <a:solidFill>
              <a:srgbClr val="258E9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480948" y="4436551"/>
            <a:ext cx="2375123" cy="0"/>
          </a:xfrm>
          <a:prstGeom prst="straightConnector1">
            <a:avLst/>
          </a:prstGeom>
          <a:ln w="53975">
            <a:solidFill>
              <a:srgbClr val="6EBBC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960811" y="4436551"/>
            <a:ext cx="2375123" cy="0"/>
          </a:xfrm>
          <a:prstGeom prst="straightConnector1">
            <a:avLst/>
          </a:prstGeom>
          <a:ln w="53975">
            <a:solidFill>
              <a:srgbClr val="258E9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7441756" y="4436551"/>
            <a:ext cx="2375123" cy="0"/>
          </a:xfrm>
          <a:prstGeom prst="straightConnector1">
            <a:avLst/>
          </a:prstGeom>
          <a:ln w="53975">
            <a:solidFill>
              <a:srgbClr val="6EBBC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9931400" y="4436551"/>
            <a:ext cx="2260600" cy="0"/>
          </a:xfrm>
          <a:prstGeom prst="straightConnector1">
            <a:avLst/>
          </a:prstGeom>
          <a:ln w="53975">
            <a:solidFill>
              <a:srgbClr val="258E9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9"/>
          <p:cNvSpPr>
            <a:spLocks noEditPoints="1"/>
          </p:cNvSpPr>
          <p:nvPr/>
        </p:nvSpPr>
        <p:spPr bwMode="auto">
          <a:xfrm>
            <a:off x="4609090" y="4785455"/>
            <a:ext cx="491209" cy="474481"/>
          </a:xfrm>
          <a:custGeom>
            <a:avLst/>
            <a:gdLst>
              <a:gd name="T0" fmla="*/ 167 w 189"/>
              <a:gd name="T1" fmla="*/ 0 h 182"/>
              <a:gd name="T2" fmla="*/ 159 w 189"/>
              <a:gd name="T3" fmla="*/ 0 h 182"/>
              <a:gd name="T4" fmla="*/ 159 w 189"/>
              <a:gd name="T5" fmla="*/ 2 h 182"/>
              <a:gd name="T6" fmla="*/ 147 w 189"/>
              <a:gd name="T7" fmla="*/ 14 h 182"/>
              <a:gd name="T8" fmla="*/ 135 w 189"/>
              <a:gd name="T9" fmla="*/ 2 h 182"/>
              <a:gd name="T10" fmla="*/ 135 w 189"/>
              <a:gd name="T11" fmla="*/ 0 h 182"/>
              <a:gd name="T12" fmla="*/ 126 w 189"/>
              <a:gd name="T13" fmla="*/ 0 h 182"/>
              <a:gd name="T14" fmla="*/ 126 w 189"/>
              <a:gd name="T15" fmla="*/ 2 h 182"/>
              <a:gd name="T16" fmla="*/ 114 w 189"/>
              <a:gd name="T17" fmla="*/ 14 h 182"/>
              <a:gd name="T18" fmla="*/ 102 w 189"/>
              <a:gd name="T19" fmla="*/ 2 h 182"/>
              <a:gd name="T20" fmla="*/ 102 w 189"/>
              <a:gd name="T21" fmla="*/ 0 h 182"/>
              <a:gd name="T22" fmla="*/ 93 w 189"/>
              <a:gd name="T23" fmla="*/ 0 h 182"/>
              <a:gd name="T24" fmla="*/ 93 w 189"/>
              <a:gd name="T25" fmla="*/ 2 h 182"/>
              <a:gd name="T26" fmla="*/ 81 w 189"/>
              <a:gd name="T27" fmla="*/ 14 h 182"/>
              <a:gd name="T28" fmla="*/ 69 w 189"/>
              <a:gd name="T29" fmla="*/ 2 h 182"/>
              <a:gd name="T30" fmla="*/ 69 w 189"/>
              <a:gd name="T31" fmla="*/ 0 h 182"/>
              <a:gd name="T32" fmla="*/ 60 w 189"/>
              <a:gd name="T33" fmla="*/ 0 h 182"/>
              <a:gd name="T34" fmla="*/ 60 w 189"/>
              <a:gd name="T35" fmla="*/ 2 h 182"/>
              <a:gd name="T36" fmla="*/ 48 w 189"/>
              <a:gd name="T37" fmla="*/ 14 h 182"/>
              <a:gd name="T38" fmla="*/ 37 w 189"/>
              <a:gd name="T39" fmla="*/ 2 h 182"/>
              <a:gd name="T40" fmla="*/ 37 w 189"/>
              <a:gd name="T41" fmla="*/ 0 h 182"/>
              <a:gd name="T42" fmla="*/ 22 w 189"/>
              <a:gd name="T43" fmla="*/ 0 h 182"/>
              <a:gd name="T44" fmla="*/ 0 w 189"/>
              <a:gd name="T45" fmla="*/ 31 h 182"/>
              <a:gd name="T46" fmla="*/ 0 w 189"/>
              <a:gd name="T47" fmla="*/ 151 h 182"/>
              <a:gd name="T48" fmla="*/ 22 w 189"/>
              <a:gd name="T49" fmla="*/ 182 h 182"/>
              <a:gd name="T50" fmla="*/ 167 w 189"/>
              <a:gd name="T51" fmla="*/ 182 h 182"/>
              <a:gd name="T52" fmla="*/ 189 w 189"/>
              <a:gd name="T53" fmla="*/ 151 h 182"/>
              <a:gd name="T54" fmla="*/ 189 w 189"/>
              <a:gd name="T55" fmla="*/ 31 h 182"/>
              <a:gd name="T56" fmla="*/ 167 w 189"/>
              <a:gd name="T57" fmla="*/ 0 h 182"/>
              <a:gd name="T58" fmla="*/ 166 w 189"/>
              <a:gd name="T59" fmla="*/ 134 h 182"/>
              <a:gd name="T60" fmla="*/ 150 w 189"/>
              <a:gd name="T61" fmla="*/ 156 h 182"/>
              <a:gd name="T62" fmla="*/ 41 w 189"/>
              <a:gd name="T63" fmla="*/ 156 h 182"/>
              <a:gd name="T64" fmla="*/ 24 w 189"/>
              <a:gd name="T65" fmla="*/ 134 h 182"/>
              <a:gd name="T66" fmla="*/ 24 w 189"/>
              <a:gd name="T67" fmla="*/ 50 h 182"/>
              <a:gd name="T68" fmla="*/ 41 w 189"/>
              <a:gd name="T69" fmla="*/ 29 h 182"/>
              <a:gd name="T70" fmla="*/ 150 w 189"/>
              <a:gd name="T71" fmla="*/ 29 h 182"/>
              <a:gd name="T72" fmla="*/ 166 w 189"/>
              <a:gd name="T73" fmla="*/ 50 h 182"/>
              <a:gd name="T74" fmla="*/ 166 w 189"/>
              <a:gd name="T75" fmla="*/ 13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82">
                <a:moveTo>
                  <a:pt x="167" y="0"/>
                </a:moveTo>
                <a:cubicBezTo>
                  <a:pt x="159" y="0"/>
                  <a:pt x="159" y="0"/>
                  <a:pt x="159" y="0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9"/>
                  <a:pt x="153" y="14"/>
                  <a:pt x="147" y="14"/>
                </a:cubicBezTo>
                <a:cubicBezTo>
                  <a:pt x="140" y="14"/>
                  <a:pt x="135" y="9"/>
                  <a:pt x="135" y="2"/>
                </a:cubicBezTo>
                <a:cubicBezTo>
                  <a:pt x="135" y="0"/>
                  <a:pt x="135" y="0"/>
                  <a:pt x="135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"/>
                  <a:pt x="126" y="2"/>
                  <a:pt x="126" y="2"/>
                </a:cubicBezTo>
                <a:cubicBezTo>
                  <a:pt x="126" y="9"/>
                  <a:pt x="121" y="14"/>
                  <a:pt x="114" y="14"/>
                </a:cubicBezTo>
                <a:cubicBezTo>
                  <a:pt x="108" y="14"/>
                  <a:pt x="102" y="9"/>
                  <a:pt x="102" y="2"/>
                </a:cubicBezTo>
                <a:cubicBezTo>
                  <a:pt x="102" y="0"/>
                  <a:pt x="102" y="0"/>
                  <a:pt x="102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9"/>
                  <a:pt x="88" y="14"/>
                  <a:pt x="81" y="14"/>
                </a:cubicBezTo>
                <a:cubicBezTo>
                  <a:pt x="75" y="14"/>
                  <a:pt x="69" y="9"/>
                  <a:pt x="69" y="2"/>
                </a:cubicBezTo>
                <a:cubicBezTo>
                  <a:pt x="69" y="0"/>
                  <a:pt x="69" y="0"/>
                  <a:pt x="69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9"/>
                  <a:pt x="55" y="14"/>
                  <a:pt x="48" y="14"/>
                </a:cubicBezTo>
                <a:cubicBezTo>
                  <a:pt x="42" y="14"/>
                  <a:pt x="37" y="9"/>
                  <a:pt x="37" y="2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4"/>
                  <a:pt x="0" y="3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68"/>
                  <a:pt x="10" y="182"/>
                  <a:pt x="22" y="182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79" y="182"/>
                  <a:pt x="189" y="168"/>
                  <a:pt x="189" y="15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89" y="14"/>
                  <a:pt x="179" y="0"/>
                  <a:pt x="167" y="0"/>
                </a:cubicBezTo>
                <a:close/>
                <a:moveTo>
                  <a:pt x="166" y="134"/>
                </a:moveTo>
                <a:cubicBezTo>
                  <a:pt x="166" y="146"/>
                  <a:pt x="163" y="155"/>
                  <a:pt x="150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27" y="156"/>
                  <a:pt x="24" y="146"/>
                  <a:pt x="24" y="134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38"/>
                  <a:pt x="27" y="28"/>
                  <a:pt x="41" y="29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64" y="28"/>
                  <a:pt x="166" y="38"/>
                  <a:pt x="166" y="50"/>
                </a:cubicBezTo>
                <a:lnTo>
                  <a:pt x="166" y="134"/>
                </a:lnTo>
                <a:close/>
              </a:path>
            </a:pathLst>
          </a:custGeom>
          <a:solidFill>
            <a:srgbClr val="6EBB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Freeform 10"/>
          <p:cNvSpPr/>
          <p:nvPr/>
        </p:nvSpPr>
        <p:spPr bwMode="auto">
          <a:xfrm>
            <a:off x="4972553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9" name="Freeform 11"/>
          <p:cNvSpPr/>
          <p:nvPr/>
        </p:nvSpPr>
        <p:spPr bwMode="auto">
          <a:xfrm>
            <a:off x="4887390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0" name="Freeform 12"/>
          <p:cNvSpPr/>
          <p:nvPr/>
        </p:nvSpPr>
        <p:spPr bwMode="auto">
          <a:xfrm>
            <a:off x="4803748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1" name="Freeform 13"/>
          <p:cNvSpPr/>
          <p:nvPr/>
        </p:nvSpPr>
        <p:spPr bwMode="auto">
          <a:xfrm>
            <a:off x="4715544" y="4744395"/>
            <a:ext cx="36498" cy="65394"/>
          </a:xfrm>
          <a:custGeom>
            <a:avLst/>
            <a:gdLst>
              <a:gd name="T0" fmla="*/ 7 w 14"/>
              <a:gd name="T1" fmla="*/ 25 h 25"/>
              <a:gd name="T2" fmla="*/ 14 w 14"/>
              <a:gd name="T3" fmla="*/ 18 h 25"/>
              <a:gd name="T4" fmla="*/ 14 w 14"/>
              <a:gd name="T5" fmla="*/ 7 h 25"/>
              <a:gd name="T6" fmla="*/ 7 w 14"/>
              <a:gd name="T7" fmla="*/ 0 h 25"/>
              <a:gd name="T8" fmla="*/ 0 w 14"/>
              <a:gd name="T9" fmla="*/ 7 h 25"/>
              <a:gd name="T10" fmla="*/ 0 w 14"/>
              <a:gd name="T11" fmla="*/ 18 h 25"/>
              <a:gd name="T12" fmla="*/ 7 w 14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5">
                <a:moveTo>
                  <a:pt x="7" y="25"/>
                </a:moveTo>
                <a:cubicBezTo>
                  <a:pt x="11" y="25"/>
                  <a:pt x="14" y="22"/>
                  <a:pt x="14" y="1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2"/>
                  <a:pt x="3" y="25"/>
                  <a:pt x="7" y="25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2" name="Freeform 14"/>
          <p:cNvSpPr/>
          <p:nvPr/>
        </p:nvSpPr>
        <p:spPr bwMode="auto">
          <a:xfrm>
            <a:off x="4261087" y="2767835"/>
            <a:ext cx="1187213" cy="146551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8" name="Freeform 9"/>
          <p:cNvSpPr>
            <a:spLocks noEditPoints="1"/>
          </p:cNvSpPr>
          <p:nvPr/>
        </p:nvSpPr>
        <p:spPr bwMode="auto">
          <a:xfrm>
            <a:off x="7085590" y="4785455"/>
            <a:ext cx="491209" cy="474481"/>
          </a:xfrm>
          <a:custGeom>
            <a:avLst/>
            <a:gdLst>
              <a:gd name="T0" fmla="*/ 167 w 189"/>
              <a:gd name="T1" fmla="*/ 0 h 182"/>
              <a:gd name="T2" fmla="*/ 159 w 189"/>
              <a:gd name="T3" fmla="*/ 0 h 182"/>
              <a:gd name="T4" fmla="*/ 159 w 189"/>
              <a:gd name="T5" fmla="*/ 2 h 182"/>
              <a:gd name="T6" fmla="*/ 147 w 189"/>
              <a:gd name="T7" fmla="*/ 14 h 182"/>
              <a:gd name="T8" fmla="*/ 135 w 189"/>
              <a:gd name="T9" fmla="*/ 2 h 182"/>
              <a:gd name="T10" fmla="*/ 135 w 189"/>
              <a:gd name="T11" fmla="*/ 0 h 182"/>
              <a:gd name="T12" fmla="*/ 126 w 189"/>
              <a:gd name="T13" fmla="*/ 0 h 182"/>
              <a:gd name="T14" fmla="*/ 126 w 189"/>
              <a:gd name="T15" fmla="*/ 2 h 182"/>
              <a:gd name="T16" fmla="*/ 114 w 189"/>
              <a:gd name="T17" fmla="*/ 14 h 182"/>
              <a:gd name="T18" fmla="*/ 102 w 189"/>
              <a:gd name="T19" fmla="*/ 2 h 182"/>
              <a:gd name="T20" fmla="*/ 102 w 189"/>
              <a:gd name="T21" fmla="*/ 0 h 182"/>
              <a:gd name="T22" fmla="*/ 93 w 189"/>
              <a:gd name="T23" fmla="*/ 0 h 182"/>
              <a:gd name="T24" fmla="*/ 93 w 189"/>
              <a:gd name="T25" fmla="*/ 2 h 182"/>
              <a:gd name="T26" fmla="*/ 81 w 189"/>
              <a:gd name="T27" fmla="*/ 14 h 182"/>
              <a:gd name="T28" fmla="*/ 69 w 189"/>
              <a:gd name="T29" fmla="*/ 2 h 182"/>
              <a:gd name="T30" fmla="*/ 69 w 189"/>
              <a:gd name="T31" fmla="*/ 0 h 182"/>
              <a:gd name="T32" fmla="*/ 60 w 189"/>
              <a:gd name="T33" fmla="*/ 0 h 182"/>
              <a:gd name="T34" fmla="*/ 60 w 189"/>
              <a:gd name="T35" fmla="*/ 2 h 182"/>
              <a:gd name="T36" fmla="*/ 48 w 189"/>
              <a:gd name="T37" fmla="*/ 14 h 182"/>
              <a:gd name="T38" fmla="*/ 37 w 189"/>
              <a:gd name="T39" fmla="*/ 2 h 182"/>
              <a:gd name="T40" fmla="*/ 37 w 189"/>
              <a:gd name="T41" fmla="*/ 0 h 182"/>
              <a:gd name="T42" fmla="*/ 22 w 189"/>
              <a:gd name="T43" fmla="*/ 0 h 182"/>
              <a:gd name="T44" fmla="*/ 0 w 189"/>
              <a:gd name="T45" fmla="*/ 31 h 182"/>
              <a:gd name="T46" fmla="*/ 0 w 189"/>
              <a:gd name="T47" fmla="*/ 151 h 182"/>
              <a:gd name="T48" fmla="*/ 22 w 189"/>
              <a:gd name="T49" fmla="*/ 182 h 182"/>
              <a:gd name="T50" fmla="*/ 167 w 189"/>
              <a:gd name="T51" fmla="*/ 182 h 182"/>
              <a:gd name="T52" fmla="*/ 189 w 189"/>
              <a:gd name="T53" fmla="*/ 151 h 182"/>
              <a:gd name="T54" fmla="*/ 189 w 189"/>
              <a:gd name="T55" fmla="*/ 31 h 182"/>
              <a:gd name="T56" fmla="*/ 167 w 189"/>
              <a:gd name="T57" fmla="*/ 0 h 182"/>
              <a:gd name="T58" fmla="*/ 166 w 189"/>
              <a:gd name="T59" fmla="*/ 134 h 182"/>
              <a:gd name="T60" fmla="*/ 150 w 189"/>
              <a:gd name="T61" fmla="*/ 156 h 182"/>
              <a:gd name="T62" fmla="*/ 41 w 189"/>
              <a:gd name="T63" fmla="*/ 156 h 182"/>
              <a:gd name="T64" fmla="*/ 24 w 189"/>
              <a:gd name="T65" fmla="*/ 134 h 182"/>
              <a:gd name="T66" fmla="*/ 24 w 189"/>
              <a:gd name="T67" fmla="*/ 50 h 182"/>
              <a:gd name="T68" fmla="*/ 41 w 189"/>
              <a:gd name="T69" fmla="*/ 29 h 182"/>
              <a:gd name="T70" fmla="*/ 150 w 189"/>
              <a:gd name="T71" fmla="*/ 29 h 182"/>
              <a:gd name="T72" fmla="*/ 166 w 189"/>
              <a:gd name="T73" fmla="*/ 50 h 182"/>
              <a:gd name="T74" fmla="*/ 166 w 189"/>
              <a:gd name="T75" fmla="*/ 13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82">
                <a:moveTo>
                  <a:pt x="167" y="0"/>
                </a:moveTo>
                <a:cubicBezTo>
                  <a:pt x="159" y="0"/>
                  <a:pt x="159" y="0"/>
                  <a:pt x="159" y="0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9"/>
                  <a:pt x="153" y="14"/>
                  <a:pt x="147" y="14"/>
                </a:cubicBezTo>
                <a:cubicBezTo>
                  <a:pt x="140" y="14"/>
                  <a:pt x="135" y="9"/>
                  <a:pt x="135" y="2"/>
                </a:cubicBezTo>
                <a:cubicBezTo>
                  <a:pt x="135" y="0"/>
                  <a:pt x="135" y="0"/>
                  <a:pt x="135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"/>
                  <a:pt x="126" y="2"/>
                  <a:pt x="126" y="2"/>
                </a:cubicBezTo>
                <a:cubicBezTo>
                  <a:pt x="126" y="9"/>
                  <a:pt x="121" y="14"/>
                  <a:pt x="114" y="14"/>
                </a:cubicBezTo>
                <a:cubicBezTo>
                  <a:pt x="108" y="14"/>
                  <a:pt x="102" y="9"/>
                  <a:pt x="102" y="2"/>
                </a:cubicBezTo>
                <a:cubicBezTo>
                  <a:pt x="102" y="0"/>
                  <a:pt x="102" y="0"/>
                  <a:pt x="102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9"/>
                  <a:pt x="88" y="14"/>
                  <a:pt x="81" y="14"/>
                </a:cubicBezTo>
                <a:cubicBezTo>
                  <a:pt x="75" y="14"/>
                  <a:pt x="69" y="9"/>
                  <a:pt x="69" y="2"/>
                </a:cubicBezTo>
                <a:cubicBezTo>
                  <a:pt x="69" y="0"/>
                  <a:pt x="69" y="0"/>
                  <a:pt x="69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9"/>
                  <a:pt x="55" y="14"/>
                  <a:pt x="48" y="14"/>
                </a:cubicBezTo>
                <a:cubicBezTo>
                  <a:pt x="42" y="14"/>
                  <a:pt x="37" y="9"/>
                  <a:pt x="37" y="2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4"/>
                  <a:pt x="0" y="3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68"/>
                  <a:pt x="10" y="182"/>
                  <a:pt x="22" y="182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79" y="182"/>
                  <a:pt x="189" y="168"/>
                  <a:pt x="189" y="15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89" y="14"/>
                  <a:pt x="179" y="0"/>
                  <a:pt x="167" y="0"/>
                </a:cubicBezTo>
                <a:close/>
                <a:moveTo>
                  <a:pt x="166" y="134"/>
                </a:moveTo>
                <a:cubicBezTo>
                  <a:pt x="166" y="146"/>
                  <a:pt x="163" y="155"/>
                  <a:pt x="150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27" y="156"/>
                  <a:pt x="24" y="146"/>
                  <a:pt x="24" y="134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38"/>
                  <a:pt x="27" y="28"/>
                  <a:pt x="41" y="29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64" y="28"/>
                  <a:pt x="166" y="38"/>
                  <a:pt x="166" y="50"/>
                </a:cubicBezTo>
                <a:lnTo>
                  <a:pt x="166" y="134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9" name="Freeform 10"/>
          <p:cNvSpPr/>
          <p:nvPr/>
        </p:nvSpPr>
        <p:spPr bwMode="auto">
          <a:xfrm>
            <a:off x="7449053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0" name="Freeform 11"/>
          <p:cNvSpPr/>
          <p:nvPr/>
        </p:nvSpPr>
        <p:spPr bwMode="auto">
          <a:xfrm>
            <a:off x="7363890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1" name="Freeform 12"/>
          <p:cNvSpPr/>
          <p:nvPr/>
        </p:nvSpPr>
        <p:spPr bwMode="auto">
          <a:xfrm>
            <a:off x="7280248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2" name="Freeform 13"/>
          <p:cNvSpPr/>
          <p:nvPr/>
        </p:nvSpPr>
        <p:spPr bwMode="auto">
          <a:xfrm>
            <a:off x="7192044" y="4744395"/>
            <a:ext cx="36498" cy="65394"/>
          </a:xfrm>
          <a:custGeom>
            <a:avLst/>
            <a:gdLst>
              <a:gd name="T0" fmla="*/ 7 w 14"/>
              <a:gd name="T1" fmla="*/ 25 h 25"/>
              <a:gd name="T2" fmla="*/ 14 w 14"/>
              <a:gd name="T3" fmla="*/ 18 h 25"/>
              <a:gd name="T4" fmla="*/ 14 w 14"/>
              <a:gd name="T5" fmla="*/ 7 h 25"/>
              <a:gd name="T6" fmla="*/ 7 w 14"/>
              <a:gd name="T7" fmla="*/ 0 h 25"/>
              <a:gd name="T8" fmla="*/ 0 w 14"/>
              <a:gd name="T9" fmla="*/ 7 h 25"/>
              <a:gd name="T10" fmla="*/ 0 w 14"/>
              <a:gd name="T11" fmla="*/ 18 h 25"/>
              <a:gd name="T12" fmla="*/ 7 w 14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5">
                <a:moveTo>
                  <a:pt x="7" y="25"/>
                </a:moveTo>
                <a:cubicBezTo>
                  <a:pt x="11" y="25"/>
                  <a:pt x="14" y="22"/>
                  <a:pt x="14" y="1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2"/>
                  <a:pt x="3" y="25"/>
                  <a:pt x="7" y="25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3" name="Freeform 14"/>
          <p:cNvSpPr/>
          <p:nvPr/>
        </p:nvSpPr>
        <p:spPr bwMode="auto">
          <a:xfrm>
            <a:off x="6737587" y="2767835"/>
            <a:ext cx="1187213" cy="146551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9" name="Freeform 9"/>
          <p:cNvSpPr>
            <a:spLocks noEditPoints="1"/>
          </p:cNvSpPr>
          <p:nvPr/>
        </p:nvSpPr>
        <p:spPr bwMode="auto">
          <a:xfrm>
            <a:off x="9562090" y="4785455"/>
            <a:ext cx="491209" cy="474481"/>
          </a:xfrm>
          <a:custGeom>
            <a:avLst/>
            <a:gdLst>
              <a:gd name="T0" fmla="*/ 167 w 189"/>
              <a:gd name="T1" fmla="*/ 0 h 182"/>
              <a:gd name="T2" fmla="*/ 159 w 189"/>
              <a:gd name="T3" fmla="*/ 0 h 182"/>
              <a:gd name="T4" fmla="*/ 159 w 189"/>
              <a:gd name="T5" fmla="*/ 2 h 182"/>
              <a:gd name="T6" fmla="*/ 147 w 189"/>
              <a:gd name="T7" fmla="*/ 14 h 182"/>
              <a:gd name="T8" fmla="*/ 135 w 189"/>
              <a:gd name="T9" fmla="*/ 2 h 182"/>
              <a:gd name="T10" fmla="*/ 135 w 189"/>
              <a:gd name="T11" fmla="*/ 0 h 182"/>
              <a:gd name="T12" fmla="*/ 126 w 189"/>
              <a:gd name="T13" fmla="*/ 0 h 182"/>
              <a:gd name="T14" fmla="*/ 126 w 189"/>
              <a:gd name="T15" fmla="*/ 2 h 182"/>
              <a:gd name="T16" fmla="*/ 114 w 189"/>
              <a:gd name="T17" fmla="*/ 14 h 182"/>
              <a:gd name="T18" fmla="*/ 102 w 189"/>
              <a:gd name="T19" fmla="*/ 2 h 182"/>
              <a:gd name="T20" fmla="*/ 102 w 189"/>
              <a:gd name="T21" fmla="*/ 0 h 182"/>
              <a:gd name="T22" fmla="*/ 93 w 189"/>
              <a:gd name="T23" fmla="*/ 0 h 182"/>
              <a:gd name="T24" fmla="*/ 93 w 189"/>
              <a:gd name="T25" fmla="*/ 2 h 182"/>
              <a:gd name="T26" fmla="*/ 81 w 189"/>
              <a:gd name="T27" fmla="*/ 14 h 182"/>
              <a:gd name="T28" fmla="*/ 69 w 189"/>
              <a:gd name="T29" fmla="*/ 2 h 182"/>
              <a:gd name="T30" fmla="*/ 69 w 189"/>
              <a:gd name="T31" fmla="*/ 0 h 182"/>
              <a:gd name="T32" fmla="*/ 60 w 189"/>
              <a:gd name="T33" fmla="*/ 0 h 182"/>
              <a:gd name="T34" fmla="*/ 60 w 189"/>
              <a:gd name="T35" fmla="*/ 2 h 182"/>
              <a:gd name="T36" fmla="*/ 48 w 189"/>
              <a:gd name="T37" fmla="*/ 14 h 182"/>
              <a:gd name="T38" fmla="*/ 37 w 189"/>
              <a:gd name="T39" fmla="*/ 2 h 182"/>
              <a:gd name="T40" fmla="*/ 37 w 189"/>
              <a:gd name="T41" fmla="*/ 0 h 182"/>
              <a:gd name="T42" fmla="*/ 22 w 189"/>
              <a:gd name="T43" fmla="*/ 0 h 182"/>
              <a:gd name="T44" fmla="*/ 0 w 189"/>
              <a:gd name="T45" fmla="*/ 31 h 182"/>
              <a:gd name="T46" fmla="*/ 0 w 189"/>
              <a:gd name="T47" fmla="*/ 151 h 182"/>
              <a:gd name="T48" fmla="*/ 22 w 189"/>
              <a:gd name="T49" fmla="*/ 182 h 182"/>
              <a:gd name="T50" fmla="*/ 167 w 189"/>
              <a:gd name="T51" fmla="*/ 182 h 182"/>
              <a:gd name="T52" fmla="*/ 189 w 189"/>
              <a:gd name="T53" fmla="*/ 151 h 182"/>
              <a:gd name="T54" fmla="*/ 189 w 189"/>
              <a:gd name="T55" fmla="*/ 31 h 182"/>
              <a:gd name="T56" fmla="*/ 167 w 189"/>
              <a:gd name="T57" fmla="*/ 0 h 182"/>
              <a:gd name="T58" fmla="*/ 166 w 189"/>
              <a:gd name="T59" fmla="*/ 134 h 182"/>
              <a:gd name="T60" fmla="*/ 150 w 189"/>
              <a:gd name="T61" fmla="*/ 156 h 182"/>
              <a:gd name="T62" fmla="*/ 41 w 189"/>
              <a:gd name="T63" fmla="*/ 156 h 182"/>
              <a:gd name="T64" fmla="*/ 24 w 189"/>
              <a:gd name="T65" fmla="*/ 134 h 182"/>
              <a:gd name="T66" fmla="*/ 24 w 189"/>
              <a:gd name="T67" fmla="*/ 50 h 182"/>
              <a:gd name="T68" fmla="*/ 41 w 189"/>
              <a:gd name="T69" fmla="*/ 29 h 182"/>
              <a:gd name="T70" fmla="*/ 150 w 189"/>
              <a:gd name="T71" fmla="*/ 29 h 182"/>
              <a:gd name="T72" fmla="*/ 166 w 189"/>
              <a:gd name="T73" fmla="*/ 50 h 182"/>
              <a:gd name="T74" fmla="*/ 166 w 189"/>
              <a:gd name="T75" fmla="*/ 13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82">
                <a:moveTo>
                  <a:pt x="167" y="0"/>
                </a:moveTo>
                <a:cubicBezTo>
                  <a:pt x="159" y="0"/>
                  <a:pt x="159" y="0"/>
                  <a:pt x="159" y="0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9"/>
                  <a:pt x="153" y="14"/>
                  <a:pt x="147" y="14"/>
                </a:cubicBezTo>
                <a:cubicBezTo>
                  <a:pt x="140" y="14"/>
                  <a:pt x="135" y="9"/>
                  <a:pt x="135" y="2"/>
                </a:cubicBezTo>
                <a:cubicBezTo>
                  <a:pt x="135" y="0"/>
                  <a:pt x="135" y="0"/>
                  <a:pt x="135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2"/>
                  <a:pt x="126" y="2"/>
                  <a:pt x="126" y="2"/>
                </a:cubicBezTo>
                <a:cubicBezTo>
                  <a:pt x="126" y="9"/>
                  <a:pt x="121" y="14"/>
                  <a:pt x="114" y="14"/>
                </a:cubicBezTo>
                <a:cubicBezTo>
                  <a:pt x="108" y="14"/>
                  <a:pt x="102" y="9"/>
                  <a:pt x="102" y="2"/>
                </a:cubicBezTo>
                <a:cubicBezTo>
                  <a:pt x="102" y="0"/>
                  <a:pt x="102" y="0"/>
                  <a:pt x="102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9"/>
                  <a:pt x="88" y="14"/>
                  <a:pt x="81" y="14"/>
                </a:cubicBezTo>
                <a:cubicBezTo>
                  <a:pt x="75" y="14"/>
                  <a:pt x="69" y="9"/>
                  <a:pt x="69" y="2"/>
                </a:cubicBezTo>
                <a:cubicBezTo>
                  <a:pt x="69" y="0"/>
                  <a:pt x="69" y="0"/>
                  <a:pt x="69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9"/>
                  <a:pt x="55" y="14"/>
                  <a:pt x="48" y="14"/>
                </a:cubicBezTo>
                <a:cubicBezTo>
                  <a:pt x="42" y="14"/>
                  <a:pt x="37" y="9"/>
                  <a:pt x="37" y="2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4"/>
                  <a:pt x="0" y="3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68"/>
                  <a:pt x="10" y="182"/>
                  <a:pt x="22" y="182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79" y="182"/>
                  <a:pt x="189" y="168"/>
                  <a:pt x="189" y="151"/>
                </a:cubicBezTo>
                <a:cubicBezTo>
                  <a:pt x="189" y="31"/>
                  <a:pt x="189" y="31"/>
                  <a:pt x="189" y="31"/>
                </a:cubicBezTo>
                <a:cubicBezTo>
                  <a:pt x="189" y="14"/>
                  <a:pt x="179" y="0"/>
                  <a:pt x="167" y="0"/>
                </a:cubicBezTo>
                <a:close/>
                <a:moveTo>
                  <a:pt x="166" y="134"/>
                </a:moveTo>
                <a:cubicBezTo>
                  <a:pt x="166" y="146"/>
                  <a:pt x="163" y="155"/>
                  <a:pt x="150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27" y="156"/>
                  <a:pt x="24" y="146"/>
                  <a:pt x="24" y="134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38"/>
                  <a:pt x="27" y="28"/>
                  <a:pt x="41" y="29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64" y="28"/>
                  <a:pt x="166" y="38"/>
                  <a:pt x="166" y="50"/>
                </a:cubicBezTo>
                <a:lnTo>
                  <a:pt x="166" y="134"/>
                </a:lnTo>
                <a:close/>
              </a:path>
            </a:pathLst>
          </a:cu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0" name="Freeform 10"/>
          <p:cNvSpPr/>
          <p:nvPr/>
        </p:nvSpPr>
        <p:spPr bwMode="auto">
          <a:xfrm>
            <a:off x="9925553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1" name="Freeform 11"/>
          <p:cNvSpPr/>
          <p:nvPr/>
        </p:nvSpPr>
        <p:spPr bwMode="auto">
          <a:xfrm>
            <a:off x="9840390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Freeform 12"/>
          <p:cNvSpPr/>
          <p:nvPr/>
        </p:nvSpPr>
        <p:spPr bwMode="auto">
          <a:xfrm>
            <a:off x="9756748" y="4741353"/>
            <a:ext cx="36498" cy="68435"/>
          </a:xfrm>
          <a:custGeom>
            <a:avLst/>
            <a:gdLst>
              <a:gd name="T0" fmla="*/ 7 w 14"/>
              <a:gd name="T1" fmla="*/ 26 h 26"/>
              <a:gd name="T2" fmla="*/ 14 w 14"/>
              <a:gd name="T3" fmla="*/ 19 h 26"/>
              <a:gd name="T4" fmla="*/ 14 w 14"/>
              <a:gd name="T5" fmla="*/ 7 h 26"/>
              <a:gd name="T6" fmla="*/ 7 w 14"/>
              <a:gd name="T7" fmla="*/ 0 h 26"/>
              <a:gd name="T8" fmla="*/ 0 w 14"/>
              <a:gd name="T9" fmla="*/ 7 h 26"/>
              <a:gd name="T10" fmla="*/ 0 w 14"/>
              <a:gd name="T11" fmla="*/ 19 h 26"/>
              <a:gd name="T12" fmla="*/ 7 w 14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6">
                <a:moveTo>
                  <a:pt x="7" y="26"/>
                </a:moveTo>
                <a:cubicBezTo>
                  <a:pt x="11" y="26"/>
                  <a:pt x="14" y="23"/>
                  <a:pt x="14" y="1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3" y="26"/>
                  <a:pt x="7" y="26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9668544" y="4744395"/>
            <a:ext cx="36498" cy="65394"/>
          </a:xfrm>
          <a:custGeom>
            <a:avLst/>
            <a:gdLst>
              <a:gd name="T0" fmla="*/ 7 w 14"/>
              <a:gd name="T1" fmla="*/ 25 h 25"/>
              <a:gd name="T2" fmla="*/ 14 w 14"/>
              <a:gd name="T3" fmla="*/ 18 h 25"/>
              <a:gd name="T4" fmla="*/ 14 w 14"/>
              <a:gd name="T5" fmla="*/ 7 h 25"/>
              <a:gd name="T6" fmla="*/ 7 w 14"/>
              <a:gd name="T7" fmla="*/ 0 h 25"/>
              <a:gd name="T8" fmla="*/ 0 w 14"/>
              <a:gd name="T9" fmla="*/ 7 h 25"/>
              <a:gd name="T10" fmla="*/ 0 w 14"/>
              <a:gd name="T11" fmla="*/ 18 h 25"/>
              <a:gd name="T12" fmla="*/ 7 w 14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5">
                <a:moveTo>
                  <a:pt x="7" y="25"/>
                </a:moveTo>
                <a:cubicBezTo>
                  <a:pt x="11" y="25"/>
                  <a:pt x="14" y="22"/>
                  <a:pt x="14" y="1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2"/>
                  <a:pt x="3" y="25"/>
                  <a:pt x="7" y="25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4" name="Freeform 14"/>
          <p:cNvSpPr/>
          <p:nvPr/>
        </p:nvSpPr>
        <p:spPr bwMode="auto">
          <a:xfrm>
            <a:off x="9214087" y="2767835"/>
            <a:ext cx="1187213" cy="146551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1" name="Freeform 105"/>
          <p:cNvSpPr>
            <a:spLocks noEditPoints="1"/>
          </p:cNvSpPr>
          <p:nvPr/>
        </p:nvSpPr>
        <p:spPr bwMode="auto">
          <a:xfrm>
            <a:off x="2088756" y="3048001"/>
            <a:ext cx="578875" cy="570487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2" name="Freeform 116"/>
          <p:cNvSpPr>
            <a:spLocks noChangeAspect="1" noEditPoints="1"/>
          </p:cNvSpPr>
          <p:nvPr/>
        </p:nvSpPr>
        <p:spPr bwMode="auto">
          <a:xfrm>
            <a:off x="4565887" y="3100336"/>
            <a:ext cx="577613" cy="465813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3" name="Freeform 57"/>
          <p:cNvSpPr>
            <a:spLocks noChangeAspect="1" noEditPoints="1"/>
          </p:cNvSpPr>
          <p:nvPr/>
        </p:nvSpPr>
        <p:spPr bwMode="auto">
          <a:xfrm>
            <a:off x="7055085" y="3057135"/>
            <a:ext cx="552216" cy="552216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4" name="Freeform 135"/>
          <p:cNvSpPr>
            <a:spLocks noEditPoints="1"/>
          </p:cNvSpPr>
          <p:nvPr/>
        </p:nvSpPr>
        <p:spPr bwMode="auto">
          <a:xfrm>
            <a:off x="9523814" y="3034325"/>
            <a:ext cx="567759" cy="531824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593071" y="230259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80" name="Text Placeholder 1"/>
          <p:cNvSpPr txBox="1"/>
          <p:nvPr/>
        </p:nvSpPr>
        <p:spPr>
          <a:xfrm>
            <a:off x="1436435" y="541389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091512" y="230259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86" name="Text Placeholder 1"/>
          <p:cNvSpPr txBox="1"/>
          <p:nvPr/>
        </p:nvSpPr>
        <p:spPr>
          <a:xfrm>
            <a:off x="3934876" y="5413890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498195" y="2319190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88" name="Text Placeholder 1"/>
          <p:cNvSpPr txBox="1"/>
          <p:nvPr/>
        </p:nvSpPr>
        <p:spPr>
          <a:xfrm>
            <a:off x="6341559" y="5430485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997232" y="2319190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90" name="Text Placeholder 1"/>
          <p:cNvSpPr txBox="1"/>
          <p:nvPr/>
        </p:nvSpPr>
        <p:spPr>
          <a:xfrm>
            <a:off x="8840596" y="5430485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 flipH="1">
            <a:off x="3236860" y="4773672"/>
            <a:ext cx="1" cy="421709"/>
          </a:xfrm>
          <a:prstGeom prst="line">
            <a:avLst/>
          </a:prstGeom>
          <a:ln w="28575">
            <a:solidFill>
              <a:srgbClr val="258E9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4374308" y="2739236"/>
            <a:ext cx="1" cy="421709"/>
          </a:xfrm>
          <a:prstGeom prst="line">
            <a:avLst/>
          </a:prstGeom>
          <a:ln w="28575">
            <a:solidFill>
              <a:srgbClr val="6EBBC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5515193" y="4773672"/>
            <a:ext cx="1" cy="421709"/>
          </a:xfrm>
          <a:prstGeom prst="line">
            <a:avLst/>
          </a:prstGeom>
          <a:ln w="28575">
            <a:solidFill>
              <a:srgbClr val="258E9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6656077" y="2739236"/>
            <a:ext cx="1" cy="421709"/>
          </a:xfrm>
          <a:prstGeom prst="line">
            <a:avLst/>
          </a:prstGeom>
          <a:ln w="28575">
            <a:solidFill>
              <a:srgbClr val="6EBBC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7796962" y="4773672"/>
            <a:ext cx="1" cy="421709"/>
          </a:xfrm>
          <a:prstGeom prst="line">
            <a:avLst/>
          </a:prstGeom>
          <a:ln w="28575">
            <a:solidFill>
              <a:srgbClr val="258E9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8937841" y="2739236"/>
            <a:ext cx="1" cy="421709"/>
          </a:xfrm>
          <a:prstGeom prst="line">
            <a:avLst/>
          </a:prstGeom>
          <a:ln w="28575">
            <a:solidFill>
              <a:srgbClr val="6EBBC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2867237" y="3626429"/>
            <a:ext cx="736600" cy="736600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6" name="Freeform 222"/>
          <p:cNvSpPr>
            <a:spLocks noEditPoints="1"/>
          </p:cNvSpPr>
          <p:nvPr/>
        </p:nvSpPr>
        <p:spPr bwMode="auto">
          <a:xfrm>
            <a:off x="3093458" y="3749474"/>
            <a:ext cx="284156" cy="490509"/>
          </a:xfrm>
          <a:custGeom>
            <a:avLst/>
            <a:gdLst/>
            <a:ahLst/>
            <a:cxnLst>
              <a:cxn ang="0">
                <a:pos x="39" y="41"/>
              </a:cxn>
              <a:cxn ang="0">
                <a:pos x="35" y="45"/>
              </a:cxn>
              <a:cxn ang="0">
                <a:pos x="31" y="41"/>
              </a:cxn>
              <a:cxn ang="0">
                <a:pos x="31" y="28"/>
              </a:cxn>
              <a:cxn ang="0">
                <a:pos x="29" y="28"/>
              </a:cxn>
              <a:cxn ang="0">
                <a:pos x="29" y="62"/>
              </a:cxn>
              <a:cxn ang="0">
                <a:pos x="25" y="67"/>
              </a:cxn>
              <a:cxn ang="0">
                <a:pos x="20" y="62"/>
              </a:cxn>
              <a:cxn ang="0">
                <a:pos x="20" y="45"/>
              </a:cxn>
              <a:cxn ang="0">
                <a:pos x="18" y="45"/>
              </a:cxn>
              <a:cxn ang="0">
                <a:pos x="18" y="62"/>
              </a:cxn>
              <a:cxn ang="0">
                <a:pos x="14" y="67"/>
              </a:cxn>
              <a:cxn ang="0">
                <a:pos x="9" y="62"/>
              </a:cxn>
              <a:cxn ang="0">
                <a:pos x="9" y="28"/>
              </a:cxn>
              <a:cxn ang="0">
                <a:pos x="7" y="28"/>
              </a:cxn>
              <a:cxn ang="0">
                <a:pos x="7" y="41"/>
              </a:cxn>
              <a:cxn ang="0">
                <a:pos x="3" y="45"/>
              </a:cxn>
              <a:cxn ang="0">
                <a:pos x="0" y="41"/>
              </a:cxn>
              <a:cxn ang="0">
                <a:pos x="0" y="25"/>
              </a:cxn>
              <a:cxn ang="0">
                <a:pos x="7" y="18"/>
              </a:cxn>
              <a:cxn ang="0">
                <a:pos x="31" y="18"/>
              </a:cxn>
              <a:cxn ang="0">
                <a:pos x="39" y="25"/>
              </a:cxn>
              <a:cxn ang="0">
                <a:pos x="39" y="41"/>
              </a:cxn>
              <a:cxn ang="0">
                <a:pos x="19" y="17"/>
              </a:cxn>
              <a:cxn ang="0">
                <a:pos x="11" y="8"/>
              </a:cxn>
              <a:cxn ang="0">
                <a:pos x="19" y="0"/>
              </a:cxn>
              <a:cxn ang="0">
                <a:pos x="28" y="8"/>
              </a:cxn>
              <a:cxn ang="0">
                <a:pos x="19" y="17"/>
              </a:cxn>
            </a:cxnLst>
            <a:rect l="0" t="0" r="r" b="b"/>
            <a:pathLst>
              <a:path w="39" h="67">
                <a:moveTo>
                  <a:pt x="39" y="41"/>
                </a:moveTo>
                <a:cubicBezTo>
                  <a:pt x="39" y="43"/>
                  <a:pt x="37" y="45"/>
                  <a:pt x="35" y="45"/>
                </a:cubicBezTo>
                <a:cubicBezTo>
                  <a:pt x="33" y="45"/>
                  <a:pt x="31" y="43"/>
                  <a:pt x="31" y="41"/>
                </a:cubicBezTo>
                <a:cubicBezTo>
                  <a:pt x="31" y="28"/>
                  <a:pt x="31" y="28"/>
                  <a:pt x="31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5"/>
                  <a:pt x="27" y="67"/>
                  <a:pt x="25" y="67"/>
                </a:cubicBezTo>
                <a:cubicBezTo>
                  <a:pt x="22" y="67"/>
                  <a:pt x="20" y="65"/>
                  <a:pt x="20" y="62"/>
                </a:cubicBezTo>
                <a:cubicBezTo>
                  <a:pt x="20" y="45"/>
                  <a:pt x="20" y="45"/>
                  <a:pt x="20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5"/>
                  <a:pt x="16" y="67"/>
                  <a:pt x="14" y="67"/>
                </a:cubicBezTo>
                <a:cubicBezTo>
                  <a:pt x="11" y="67"/>
                  <a:pt x="9" y="65"/>
                  <a:pt x="9" y="62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3"/>
                  <a:pt x="5" y="45"/>
                  <a:pt x="3" y="45"/>
                </a:cubicBezTo>
                <a:cubicBezTo>
                  <a:pt x="1" y="45"/>
                  <a:pt x="0" y="43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7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5" y="18"/>
                  <a:pt x="39" y="21"/>
                  <a:pt x="39" y="25"/>
                </a:cubicBezTo>
                <a:lnTo>
                  <a:pt x="39" y="41"/>
                </a:lnTo>
                <a:close/>
                <a:moveTo>
                  <a:pt x="19" y="17"/>
                </a:moveTo>
                <a:cubicBezTo>
                  <a:pt x="14" y="17"/>
                  <a:pt x="11" y="13"/>
                  <a:pt x="11" y="8"/>
                </a:cubicBezTo>
                <a:cubicBezTo>
                  <a:pt x="11" y="4"/>
                  <a:pt x="14" y="0"/>
                  <a:pt x="19" y="0"/>
                </a:cubicBezTo>
                <a:cubicBezTo>
                  <a:pt x="24" y="0"/>
                  <a:pt x="28" y="4"/>
                  <a:pt x="28" y="8"/>
                </a:cubicBezTo>
                <a:cubicBezTo>
                  <a:pt x="28" y="13"/>
                  <a:pt x="24" y="17"/>
                  <a:pt x="19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4006005" y="3626429"/>
            <a:ext cx="736600" cy="736600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8" name="Freeform 21"/>
          <p:cNvSpPr>
            <a:spLocks noChangeAspect="1" noEditPoints="1"/>
          </p:cNvSpPr>
          <p:nvPr/>
        </p:nvSpPr>
        <p:spPr bwMode="auto">
          <a:xfrm>
            <a:off x="4173090" y="3831326"/>
            <a:ext cx="402429" cy="326805"/>
          </a:xfrm>
          <a:custGeom>
            <a:avLst/>
            <a:gdLst/>
            <a:ahLst/>
            <a:cxnLst>
              <a:cxn ang="0">
                <a:pos x="69" y="43"/>
              </a:cxn>
              <a:cxn ang="0">
                <a:pos x="64" y="46"/>
              </a:cxn>
              <a:cxn ang="0">
                <a:pos x="54" y="56"/>
              </a:cxn>
              <a:cxn ang="0">
                <a:pos x="44" y="46"/>
              </a:cxn>
              <a:cxn ang="0">
                <a:pos x="28" y="46"/>
              </a:cxn>
              <a:cxn ang="0">
                <a:pos x="18" y="56"/>
              </a:cxn>
              <a:cxn ang="0">
                <a:pos x="8" y="46"/>
              </a:cxn>
              <a:cxn ang="0">
                <a:pos x="5" y="46"/>
              </a:cxn>
              <a:cxn ang="0">
                <a:pos x="0" y="43"/>
              </a:cxn>
              <a:cxn ang="0">
                <a:pos x="3" y="41"/>
              </a:cxn>
              <a:cxn ang="0">
                <a:pos x="3" y="28"/>
              </a:cxn>
              <a:cxn ang="0">
                <a:pos x="4" y="20"/>
              </a:cxn>
              <a:cxn ang="0">
                <a:pos x="12" y="12"/>
              </a:cxn>
              <a:cxn ang="0">
                <a:pos x="17" y="10"/>
              </a:cxn>
              <a:cxn ang="0">
                <a:pos x="23" y="10"/>
              </a:cxn>
              <a:cxn ang="0">
                <a:pos x="23" y="2"/>
              </a:cxn>
              <a:cxn ang="0">
                <a:pos x="26" y="0"/>
              </a:cxn>
              <a:cxn ang="0">
                <a:pos x="67" y="0"/>
              </a:cxn>
              <a:cxn ang="0">
                <a:pos x="69" y="2"/>
              </a:cxn>
              <a:cxn ang="0">
                <a:pos x="69" y="43"/>
              </a:cxn>
              <a:cxn ang="0">
                <a:pos x="23" y="25"/>
              </a:cxn>
              <a:cxn ang="0">
                <a:pos x="23" y="15"/>
              </a:cxn>
              <a:cxn ang="0">
                <a:pos x="17" y="15"/>
              </a:cxn>
              <a:cxn ang="0">
                <a:pos x="16" y="15"/>
              </a:cxn>
              <a:cxn ang="0">
                <a:pos x="8" y="23"/>
              </a:cxn>
              <a:cxn ang="0">
                <a:pos x="8" y="24"/>
              </a:cxn>
              <a:cxn ang="0">
                <a:pos x="8" y="25"/>
              </a:cxn>
              <a:cxn ang="0">
                <a:pos x="23" y="25"/>
              </a:cxn>
              <a:cxn ang="0">
                <a:pos x="18" y="41"/>
              </a:cxn>
              <a:cxn ang="0">
                <a:pos x="13" y="46"/>
              </a:cxn>
              <a:cxn ang="0">
                <a:pos x="18" y="51"/>
              </a:cxn>
              <a:cxn ang="0">
                <a:pos x="23" y="46"/>
              </a:cxn>
              <a:cxn ang="0">
                <a:pos x="18" y="41"/>
              </a:cxn>
              <a:cxn ang="0">
                <a:pos x="54" y="41"/>
              </a:cxn>
              <a:cxn ang="0">
                <a:pos x="49" y="46"/>
              </a:cxn>
              <a:cxn ang="0">
                <a:pos x="54" y="51"/>
              </a:cxn>
              <a:cxn ang="0">
                <a:pos x="59" y="46"/>
              </a:cxn>
              <a:cxn ang="0">
                <a:pos x="54" y="41"/>
              </a:cxn>
            </a:cxnLst>
            <a:rect l="0" t="0" r="r" b="b"/>
            <a:pathLst>
              <a:path w="69" h="56">
                <a:moveTo>
                  <a:pt x="69" y="43"/>
                </a:moveTo>
                <a:cubicBezTo>
                  <a:pt x="69" y="46"/>
                  <a:pt x="66" y="46"/>
                  <a:pt x="64" y="46"/>
                </a:cubicBezTo>
                <a:cubicBezTo>
                  <a:pt x="64" y="52"/>
                  <a:pt x="60" y="56"/>
                  <a:pt x="54" y="56"/>
                </a:cubicBezTo>
                <a:cubicBezTo>
                  <a:pt x="48" y="56"/>
                  <a:pt x="44" y="52"/>
                  <a:pt x="44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52"/>
                  <a:pt x="24" y="56"/>
                  <a:pt x="18" y="56"/>
                </a:cubicBezTo>
                <a:cubicBezTo>
                  <a:pt x="12" y="56"/>
                  <a:pt x="8" y="52"/>
                  <a:pt x="8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3" y="46"/>
                  <a:pt x="0" y="46"/>
                  <a:pt x="0" y="43"/>
                </a:cubicBezTo>
                <a:cubicBezTo>
                  <a:pt x="0" y="42"/>
                  <a:pt x="1" y="41"/>
                  <a:pt x="3" y="4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5"/>
                  <a:pt x="2" y="22"/>
                  <a:pt x="4" y="20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1"/>
                  <a:pt x="15" y="10"/>
                  <a:pt x="17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1"/>
                  <a:pt x="69" y="2"/>
                </a:cubicBezTo>
                <a:lnTo>
                  <a:pt x="69" y="43"/>
                </a:lnTo>
                <a:close/>
                <a:moveTo>
                  <a:pt x="23" y="25"/>
                </a:moveTo>
                <a:cubicBezTo>
                  <a:pt x="23" y="15"/>
                  <a:pt x="23" y="15"/>
                  <a:pt x="23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6" y="15"/>
                  <a:pt x="16" y="15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lnTo>
                  <a:pt x="23" y="25"/>
                </a:lnTo>
                <a:close/>
                <a:moveTo>
                  <a:pt x="18" y="41"/>
                </a:moveTo>
                <a:cubicBezTo>
                  <a:pt x="15" y="41"/>
                  <a:pt x="13" y="43"/>
                  <a:pt x="13" y="46"/>
                </a:cubicBezTo>
                <a:cubicBezTo>
                  <a:pt x="13" y="49"/>
                  <a:pt x="15" y="51"/>
                  <a:pt x="18" y="51"/>
                </a:cubicBezTo>
                <a:cubicBezTo>
                  <a:pt x="21" y="51"/>
                  <a:pt x="23" y="49"/>
                  <a:pt x="23" y="46"/>
                </a:cubicBezTo>
                <a:cubicBezTo>
                  <a:pt x="23" y="43"/>
                  <a:pt x="21" y="41"/>
                  <a:pt x="18" y="41"/>
                </a:cubicBezTo>
                <a:close/>
                <a:moveTo>
                  <a:pt x="54" y="41"/>
                </a:moveTo>
                <a:cubicBezTo>
                  <a:pt x="51" y="41"/>
                  <a:pt x="49" y="43"/>
                  <a:pt x="49" y="46"/>
                </a:cubicBezTo>
                <a:cubicBezTo>
                  <a:pt x="49" y="49"/>
                  <a:pt x="51" y="51"/>
                  <a:pt x="54" y="51"/>
                </a:cubicBezTo>
                <a:cubicBezTo>
                  <a:pt x="57" y="51"/>
                  <a:pt x="59" y="49"/>
                  <a:pt x="59" y="46"/>
                </a:cubicBezTo>
                <a:cubicBezTo>
                  <a:pt x="59" y="43"/>
                  <a:pt x="57" y="41"/>
                  <a:pt x="5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5146888" y="3626429"/>
            <a:ext cx="736600" cy="736600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9" name="Freeform 101"/>
          <p:cNvSpPr>
            <a:spLocks noEditPoints="1"/>
          </p:cNvSpPr>
          <p:nvPr/>
        </p:nvSpPr>
        <p:spPr bwMode="auto">
          <a:xfrm>
            <a:off x="5299504" y="3795186"/>
            <a:ext cx="431365" cy="399085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6287772" y="3626429"/>
            <a:ext cx="736600" cy="736600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0" name="Freeform 52"/>
          <p:cNvSpPr>
            <a:spLocks noEditPoints="1"/>
          </p:cNvSpPr>
          <p:nvPr/>
        </p:nvSpPr>
        <p:spPr bwMode="auto">
          <a:xfrm>
            <a:off x="6447580" y="3786237"/>
            <a:ext cx="416984" cy="41698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428656" y="3626429"/>
            <a:ext cx="736600" cy="736600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1" name="Freeform 152"/>
          <p:cNvSpPr>
            <a:spLocks noChangeAspect="1" noEditPoints="1"/>
          </p:cNvSpPr>
          <p:nvPr/>
        </p:nvSpPr>
        <p:spPr bwMode="auto">
          <a:xfrm>
            <a:off x="7590255" y="3803709"/>
            <a:ext cx="413403" cy="38204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8569536" y="3626429"/>
            <a:ext cx="736600" cy="736600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Freeform 41"/>
          <p:cNvSpPr>
            <a:spLocks noChangeAspect="1" noEditPoints="1"/>
          </p:cNvSpPr>
          <p:nvPr/>
        </p:nvSpPr>
        <p:spPr bwMode="auto">
          <a:xfrm>
            <a:off x="8732861" y="3793570"/>
            <a:ext cx="409951" cy="402317"/>
          </a:xfrm>
          <a:custGeom>
            <a:avLst/>
            <a:gdLst/>
            <a:ahLst/>
            <a:cxnLst>
              <a:cxn ang="0">
                <a:pos x="660" y="562"/>
              </a:cxn>
              <a:cxn ang="0">
                <a:pos x="498" y="400"/>
              </a:cxn>
              <a:cxn ang="0">
                <a:pos x="630" y="268"/>
              </a:cxn>
              <a:cxn ang="0">
                <a:pos x="753" y="233"/>
              </a:cxn>
              <a:cxn ang="0">
                <a:pos x="784" y="98"/>
              </a:cxn>
              <a:cxn ang="0">
                <a:pos x="722" y="160"/>
              </a:cxn>
              <a:cxn ang="0">
                <a:pos x="641" y="158"/>
              </a:cxn>
              <a:cxn ang="0">
                <a:pos x="639" y="77"/>
              </a:cxn>
              <a:cxn ang="0">
                <a:pos x="701" y="15"/>
              </a:cxn>
              <a:cxn ang="0">
                <a:pos x="566" y="46"/>
              </a:cxn>
              <a:cxn ang="0">
                <a:pos x="532" y="169"/>
              </a:cxn>
              <a:cxn ang="0">
                <a:pos x="400" y="301"/>
              </a:cxn>
              <a:cxn ang="0">
                <a:pos x="268" y="169"/>
              </a:cxn>
              <a:cxn ang="0">
                <a:pos x="233" y="46"/>
              </a:cxn>
              <a:cxn ang="0">
                <a:pos x="98" y="15"/>
              </a:cxn>
              <a:cxn ang="0">
                <a:pos x="160" y="77"/>
              </a:cxn>
              <a:cxn ang="0">
                <a:pos x="158" y="158"/>
              </a:cxn>
              <a:cxn ang="0">
                <a:pos x="77" y="160"/>
              </a:cxn>
              <a:cxn ang="0">
                <a:pos x="15" y="98"/>
              </a:cxn>
              <a:cxn ang="0">
                <a:pos x="46" y="233"/>
              </a:cxn>
              <a:cxn ang="0">
                <a:pos x="170" y="268"/>
              </a:cxn>
              <a:cxn ang="0">
                <a:pos x="301" y="400"/>
              </a:cxn>
              <a:cxn ang="0">
                <a:pos x="139" y="562"/>
              </a:cxn>
              <a:cxn ang="0">
                <a:pos x="57" y="592"/>
              </a:cxn>
              <a:cxn ang="0">
                <a:pos x="57" y="743"/>
              </a:cxn>
              <a:cxn ang="0">
                <a:pos x="207" y="743"/>
              </a:cxn>
              <a:cxn ang="0">
                <a:pos x="237" y="660"/>
              </a:cxn>
              <a:cxn ang="0">
                <a:pos x="400" y="498"/>
              </a:cxn>
              <a:cxn ang="0">
                <a:pos x="562" y="660"/>
              </a:cxn>
              <a:cxn ang="0">
                <a:pos x="593" y="743"/>
              </a:cxn>
              <a:cxn ang="0">
                <a:pos x="743" y="743"/>
              </a:cxn>
              <a:cxn ang="0">
                <a:pos x="743" y="593"/>
              </a:cxn>
              <a:cxn ang="0">
                <a:pos x="660" y="562"/>
              </a:cxn>
              <a:cxn ang="0">
                <a:pos x="146" y="722"/>
              </a:cxn>
              <a:cxn ang="0">
                <a:pos x="92" y="707"/>
              </a:cxn>
              <a:cxn ang="0">
                <a:pos x="78" y="653"/>
              </a:cxn>
              <a:cxn ang="0">
                <a:pos x="117" y="614"/>
              </a:cxn>
              <a:cxn ang="0">
                <a:pos x="171" y="628"/>
              </a:cxn>
              <a:cxn ang="0">
                <a:pos x="186" y="682"/>
              </a:cxn>
              <a:cxn ang="0">
                <a:pos x="146" y="722"/>
              </a:cxn>
              <a:cxn ang="0">
                <a:pos x="707" y="707"/>
              </a:cxn>
              <a:cxn ang="0">
                <a:pos x="653" y="722"/>
              </a:cxn>
              <a:cxn ang="0">
                <a:pos x="614" y="682"/>
              </a:cxn>
              <a:cxn ang="0">
                <a:pos x="628" y="628"/>
              </a:cxn>
              <a:cxn ang="0">
                <a:pos x="682" y="614"/>
              </a:cxn>
              <a:cxn ang="0">
                <a:pos x="722" y="653"/>
              </a:cxn>
              <a:cxn ang="0">
                <a:pos x="707" y="707"/>
              </a:cxn>
              <a:cxn ang="0">
                <a:pos x="707" y="707"/>
              </a:cxn>
              <a:cxn ang="0">
                <a:pos x="707" y="707"/>
              </a:cxn>
            </a:cxnLst>
            <a:rect l="0" t="0" r="r" b="b"/>
            <a:pathLst>
              <a:path w="800" h="784">
                <a:moveTo>
                  <a:pt x="660" y="562"/>
                </a:moveTo>
                <a:cubicBezTo>
                  <a:pt x="498" y="400"/>
                  <a:pt x="498" y="400"/>
                  <a:pt x="498" y="400"/>
                </a:cubicBezTo>
                <a:cubicBezTo>
                  <a:pt x="630" y="268"/>
                  <a:pt x="630" y="268"/>
                  <a:pt x="630" y="268"/>
                </a:cubicBezTo>
                <a:cubicBezTo>
                  <a:pt x="673" y="278"/>
                  <a:pt x="720" y="266"/>
                  <a:pt x="753" y="233"/>
                </a:cubicBezTo>
                <a:cubicBezTo>
                  <a:pt x="790" y="196"/>
                  <a:pt x="800" y="144"/>
                  <a:pt x="784" y="98"/>
                </a:cubicBezTo>
                <a:cubicBezTo>
                  <a:pt x="722" y="160"/>
                  <a:pt x="722" y="160"/>
                  <a:pt x="722" y="160"/>
                </a:cubicBezTo>
                <a:cubicBezTo>
                  <a:pt x="700" y="182"/>
                  <a:pt x="664" y="181"/>
                  <a:pt x="641" y="158"/>
                </a:cubicBezTo>
                <a:cubicBezTo>
                  <a:pt x="618" y="135"/>
                  <a:pt x="617" y="99"/>
                  <a:pt x="639" y="77"/>
                </a:cubicBezTo>
                <a:cubicBezTo>
                  <a:pt x="701" y="15"/>
                  <a:pt x="701" y="15"/>
                  <a:pt x="701" y="15"/>
                </a:cubicBezTo>
                <a:cubicBezTo>
                  <a:pt x="656" y="0"/>
                  <a:pt x="603" y="10"/>
                  <a:pt x="566" y="46"/>
                </a:cubicBezTo>
                <a:cubicBezTo>
                  <a:pt x="533" y="80"/>
                  <a:pt x="522" y="126"/>
                  <a:pt x="532" y="169"/>
                </a:cubicBezTo>
                <a:cubicBezTo>
                  <a:pt x="400" y="301"/>
                  <a:pt x="400" y="301"/>
                  <a:pt x="400" y="301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78" y="127"/>
                  <a:pt x="266" y="80"/>
                  <a:pt x="233" y="46"/>
                </a:cubicBezTo>
                <a:cubicBezTo>
                  <a:pt x="196" y="10"/>
                  <a:pt x="144" y="0"/>
                  <a:pt x="98" y="15"/>
                </a:cubicBezTo>
                <a:cubicBezTo>
                  <a:pt x="160" y="77"/>
                  <a:pt x="160" y="77"/>
                  <a:pt x="160" y="77"/>
                </a:cubicBezTo>
                <a:cubicBezTo>
                  <a:pt x="182" y="99"/>
                  <a:pt x="181" y="135"/>
                  <a:pt x="158" y="158"/>
                </a:cubicBezTo>
                <a:cubicBezTo>
                  <a:pt x="135" y="181"/>
                  <a:pt x="99" y="182"/>
                  <a:pt x="77" y="160"/>
                </a:cubicBezTo>
                <a:cubicBezTo>
                  <a:pt x="15" y="98"/>
                  <a:pt x="15" y="98"/>
                  <a:pt x="15" y="98"/>
                </a:cubicBezTo>
                <a:cubicBezTo>
                  <a:pt x="0" y="144"/>
                  <a:pt x="10" y="196"/>
                  <a:pt x="46" y="233"/>
                </a:cubicBezTo>
                <a:cubicBezTo>
                  <a:pt x="80" y="266"/>
                  <a:pt x="127" y="278"/>
                  <a:pt x="170" y="268"/>
                </a:cubicBezTo>
                <a:cubicBezTo>
                  <a:pt x="301" y="400"/>
                  <a:pt x="301" y="400"/>
                  <a:pt x="301" y="400"/>
                </a:cubicBezTo>
                <a:cubicBezTo>
                  <a:pt x="139" y="562"/>
                  <a:pt x="139" y="562"/>
                  <a:pt x="139" y="562"/>
                </a:cubicBezTo>
                <a:cubicBezTo>
                  <a:pt x="109" y="560"/>
                  <a:pt x="79" y="570"/>
                  <a:pt x="57" y="592"/>
                </a:cubicBezTo>
                <a:cubicBezTo>
                  <a:pt x="15" y="634"/>
                  <a:pt x="15" y="701"/>
                  <a:pt x="57" y="743"/>
                </a:cubicBezTo>
                <a:cubicBezTo>
                  <a:pt x="98" y="784"/>
                  <a:pt x="165" y="784"/>
                  <a:pt x="207" y="743"/>
                </a:cubicBezTo>
                <a:cubicBezTo>
                  <a:pt x="229" y="720"/>
                  <a:pt x="239" y="690"/>
                  <a:pt x="237" y="660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562" y="660"/>
                  <a:pt x="562" y="660"/>
                  <a:pt x="562" y="660"/>
                </a:cubicBezTo>
                <a:cubicBezTo>
                  <a:pt x="560" y="690"/>
                  <a:pt x="570" y="720"/>
                  <a:pt x="593" y="743"/>
                </a:cubicBezTo>
                <a:cubicBezTo>
                  <a:pt x="634" y="784"/>
                  <a:pt x="701" y="784"/>
                  <a:pt x="743" y="743"/>
                </a:cubicBezTo>
                <a:cubicBezTo>
                  <a:pt x="784" y="701"/>
                  <a:pt x="784" y="634"/>
                  <a:pt x="743" y="593"/>
                </a:cubicBezTo>
                <a:cubicBezTo>
                  <a:pt x="720" y="570"/>
                  <a:pt x="690" y="560"/>
                  <a:pt x="660" y="562"/>
                </a:cubicBezTo>
                <a:close/>
                <a:moveTo>
                  <a:pt x="146" y="722"/>
                </a:moveTo>
                <a:cubicBezTo>
                  <a:pt x="92" y="707"/>
                  <a:pt x="92" y="707"/>
                  <a:pt x="92" y="707"/>
                </a:cubicBezTo>
                <a:cubicBezTo>
                  <a:pt x="78" y="653"/>
                  <a:pt x="78" y="653"/>
                  <a:pt x="78" y="653"/>
                </a:cubicBezTo>
                <a:cubicBezTo>
                  <a:pt x="117" y="614"/>
                  <a:pt x="117" y="614"/>
                  <a:pt x="117" y="614"/>
                </a:cubicBezTo>
                <a:cubicBezTo>
                  <a:pt x="171" y="628"/>
                  <a:pt x="171" y="628"/>
                  <a:pt x="171" y="628"/>
                </a:cubicBezTo>
                <a:cubicBezTo>
                  <a:pt x="186" y="682"/>
                  <a:pt x="186" y="682"/>
                  <a:pt x="186" y="682"/>
                </a:cubicBezTo>
                <a:lnTo>
                  <a:pt x="146" y="722"/>
                </a:lnTo>
                <a:close/>
                <a:moveTo>
                  <a:pt x="707" y="707"/>
                </a:moveTo>
                <a:cubicBezTo>
                  <a:pt x="653" y="722"/>
                  <a:pt x="653" y="722"/>
                  <a:pt x="653" y="722"/>
                </a:cubicBezTo>
                <a:cubicBezTo>
                  <a:pt x="614" y="682"/>
                  <a:pt x="614" y="682"/>
                  <a:pt x="614" y="682"/>
                </a:cubicBezTo>
                <a:cubicBezTo>
                  <a:pt x="628" y="628"/>
                  <a:pt x="628" y="628"/>
                  <a:pt x="628" y="628"/>
                </a:cubicBezTo>
                <a:cubicBezTo>
                  <a:pt x="682" y="614"/>
                  <a:pt x="682" y="614"/>
                  <a:pt x="682" y="614"/>
                </a:cubicBezTo>
                <a:cubicBezTo>
                  <a:pt x="722" y="653"/>
                  <a:pt x="722" y="653"/>
                  <a:pt x="722" y="653"/>
                </a:cubicBezTo>
                <a:lnTo>
                  <a:pt x="707" y="707"/>
                </a:lnTo>
                <a:close/>
                <a:moveTo>
                  <a:pt x="707" y="707"/>
                </a:moveTo>
                <a:cubicBezTo>
                  <a:pt x="707" y="707"/>
                  <a:pt x="707" y="707"/>
                  <a:pt x="707" y="70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Freeform 21"/>
          <p:cNvSpPr/>
          <p:nvPr/>
        </p:nvSpPr>
        <p:spPr bwMode="auto">
          <a:xfrm>
            <a:off x="2532804" y="3976181"/>
            <a:ext cx="1405467" cy="711200"/>
          </a:xfrm>
          <a:custGeom>
            <a:avLst/>
            <a:gdLst>
              <a:gd name="T0" fmla="*/ 101 w 535"/>
              <a:gd name="T1" fmla="*/ 3 h 271"/>
              <a:gd name="T2" fmla="*/ 268 w 535"/>
              <a:gd name="T3" fmla="*/ 169 h 271"/>
              <a:gd name="T4" fmla="*/ 434 w 535"/>
              <a:gd name="T5" fmla="*/ 3 h 271"/>
              <a:gd name="T6" fmla="*/ 434 w 535"/>
              <a:gd name="T7" fmla="*/ 0 h 271"/>
              <a:gd name="T8" fmla="*/ 535 w 535"/>
              <a:gd name="T9" fmla="*/ 0 h 271"/>
              <a:gd name="T10" fmla="*/ 535 w 535"/>
              <a:gd name="T11" fmla="*/ 3 h 271"/>
              <a:gd name="T12" fmla="*/ 268 w 535"/>
              <a:gd name="T13" fmla="*/ 271 h 271"/>
              <a:gd name="T14" fmla="*/ 0 w 535"/>
              <a:gd name="T15" fmla="*/ 3 h 271"/>
              <a:gd name="T16" fmla="*/ 0 w 535"/>
              <a:gd name="T17" fmla="*/ 0 h 271"/>
              <a:gd name="T18" fmla="*/ 101 w 535"/>
              <a:gd name="T19" fmla="*/ 3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5" h="271">
                <a:moveTo>
                  <a:pt x="101" y="3"/>
                </a:moveTo>
                <a:cubicBezTo>
                  <a:pt x="101" y="95"/>
                  <a:pt x="176" y="169"/>
                  <a:pt x="268" y="169"/>
                </a:cubicBezTo>
                <a:cubicBezTo>
                  <a:pt x="359" y="169"/>
                  <a:pt x="434" y="95"/>
                  <a:pt x="434" y="3"/>
                </a:cubicBezTo>
                <a:cubicBezTo>
                  <a:pt x="434" y="2"/>
                  <a:pt x="434" y="1"/>
                  <a:pt x="434" y="0"/>
                </a:cubicBezTo>
                <a:cubicBezTo>
                  <a:pt x="535" y="0"/>
                  <a:pt x="535" y="0"/>
                  <a:pt x="535" y="0"/>
                </a:cubicBezTo>
                <a:cubicBezTo>
                  <a:pt x="535" y="1"/>
                  <a:pt x="535" y="2"/>
                  <a:pt x="535" y="3"/>
                </a:cubicBezTo>
                <a:cubicBezTo>
                  <a:pt x="535" y="151"/>
                  <a:pt x="415" y="271"/>
                  <a:pt x="268" y="271"/>
                </a:cubicBezTo>
                <a:cubicBezTo>
                  <a:pt x="120" y="271"/>
                  <a:pt x="0" y="151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101" y="3"/>
                  <a:pt x="101" y="3"/>
                  <a:pt x="101" y="3"/>
                </a:cubicBezTo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52831" y="4349756"/>
            <a:ext cx="33214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1</a:t>
            </a:r>
          </a:p>
        </p:txBody>
      </p:sp>
      <p:sp>
        <p:nvSpPr>
          <p:cNvPr id="22" name="Freeform 23"/>
          <p:cNvSpPr/>
          <p:nvPr/>
        </p:nvSpPr>
        <p:spPr bwMode="auto">
          <a:xfrm>
            <a:off x="3669462" y="3264983"/>
            <a:ext cx="1409700" cy="711200"/>
          </a:xfrm>
          <a:custGeom>
            <a:avLst/>
            <a:gdLst>
              <a:gd name="T0" fmla="*/ 102 w 536"/>
              <a:gd name="T1" fmla="*/ 271 h 271"/>
              <a:gd name="T2" fmla="*/ 101 w 536"/>
              <a:gd name="T3" fmla="*/ 268 h 271"/>
              <a:gd name="T4" fmla="*/ 268 w 536"/>
              <a:gd name="T5" fmla="*/ 102 h 271"/>
              <a:gd name="T6" fmla="*/ 434 w 536"/>
              <a:gd name="T7" fmla="*/ 268 h 271"/>
              <a:gd name="T8" fmla="*/ 434 w 536"/>
              <a:gd name="T9" fmla="*/ 271 h 271"/>
              <a:gd name="T10" fmla="*/ 536 w 536"/>
              <a:gd name="T11" fmla="*/ 271 h 271"/>
              <a:gd name="T12" fmla="*/ 536 w 536"/>
              <a:gd name="T13" fmla="*/ 268 h 271"/>
              <a:gd name="T14" fmla="*/ 268 w 536"/>
              <a:gd name="T15" fmla="*/ 0 h 271"/>
              <a:gd name="T16" fmla="*/ 0 w 536"/>
              <a:gd name="T17" fmla="*/ 268 h 271"/>
              <a:gd name="T18" fmla="*/ 0 w 536"/>
              <a:gd name="T19" fmla="*/ 271 h 271"/>
              <a:gd name="T20" fmla="*/ 102 w 536"/>
              <a:gd name="T21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6" h="271">
                <a:moveTo>
                  <a:pt x="102" y="271"/>
                </a:moveTo>
                <a:cubicBezTo>
                  <a:pt x="102" y="270"/>
                  <a:pt x="101" y="269"/>
                  <a:pt x="101" y="268"/>
                </a:cubicBezTo>
                <a:cubicBezTo>
                  <a:pt x="101" y="176"/>
                  <a:pt x="176" y="102"/>
                  <a:pt x="268" y="102"/>
                </a:cubicBezTo>
                <a:cubicBezTo>
                  <a:pt x="360" y="102"/>
                  <a:pt x="434" y="176"/>
                  <a:pt x="434" y="268"/>
                </a:cubicBezTo>
                <a:cubicBezTo>
                  <a:pt x="434" y="269"/>
                  <a:pt x="434" y="270"/>
                  <a:pt x="434" y="271"/>
                </a:cubicBezTo>
                <a:cubicBezTo>
                  <a:pt x="536" y="271"/>
                  <a:pt x="536" y="271"/>
                  <a:pt x="536" y="271"/>
                </a:cubicBezTo>
                <a:cubicBezTo>
                  <a:pt x="536" y="270"/>
                  <a:pt x="536" y="269"/>
                  <a:pt x="536" y="268"/>
                </a:cubicBezTo>
                <a:cubicBezTo>
                  <a:pt x="536" y="120"/>
                  <a:pt x="416" y="0"/>
                  <a:pt x="268" y="0"/>
                </a:cubicBezTo>
                <a:cubicBezTo>
                  <a:pt x="120" y="0"/>
                  <a:pt x="0" y="120"/>
                  <a:pt x="0" y="268"/>
                </a:cubicBezTo>
                <a:cubicBezTo>
                  <a:pt x="0" y="269"/>
                  <a:pt x="0" y="270"/>
                  <a:pt x="0" y="271"/>
                </a:cubicBezTo>
                <a:cubicBezTo>
                  <a:pt x="102" y="271"/>
                  <a:pt x="102" y="271"/>
                  <a:pt x="102" y="271"/>
                </a:cubicBezTo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191150" y="3210214"/>
            <a:ext cx="33214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2</a:t>
            </a:r>
          </a:p>
        </p:txBody>
      </p:sp>
      <p:sp>
        <p:nvSpPr>
          <p:cNvPr id="23" name="Freeform 24"/>
          <p:cNvSpPr/>
          <p:nvPr/>
        </p:nvSpPr>
        <p:spPr bwMode="auto">
          <a:xfrm>
            <a:off x="4810345" y="3976186"/>
            <a:ext cx="1409700" cy="711200"/>
          </a:xfrm>
          <a:custGeom>
            <a:avLst/>
            <a:gdLst>
              <a:gd name="T0" fmla="*/ 102 w 536"/>
              <a:gd name="T1" fmla="*/ 0 h 271"/>
              <a:gd name="T2" fmla="*/ 102 w 536"/>
              <a:gd name="T3" fmla="*/ 3 h 271"/>
              <a:gd name="T4" fmla="*/ 268 w 536"/>
              <a:gd name="T5" fmla="*/ 169 h 271"/>
              <a:gd name="T6" fmla="*/ 435 w 536"/>
              <a:gd name="T7" fmla="*/ 3 h 271"/>
              <a:gd name="T8" fmla="*/ 435 w 536"/>
              <a:gd name="T9" fmla="*/ 0 h 271"/>
              <a:gd name="T10" fmla="*/ 536 w 536"/>
              <a:gd name="T11" fmla="*/ 0 h 271"/>
              <a:gd name="T12" fmla="*/ 536 w 536"/>
              <a:gd name="T13" fmla="*/ 3 h 271"/>
              <a:gd name="T14" fmla="*/ 268 w 536"/>
              <a:gd name="T15" fmla="*/ 271 h 271"/>
              <a:gd name="T16" fmla="*/ 0 w 536"/>
              <a:gd name="T17" fmla="*/ 3 h 271"/>
              <a:gd name="T18" fmla="*/ 0 w 536"/>
              <a:gd name="T19" fmla="*/ 0 h 271"/>
              <a:gd name="T20" fmla="*/ 102 w 536"/>
              <a:gd name="T21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6" h="271">
                <a:moveTo>
                  <a:pt x="102" y="0"/>
                </a:moveTo>
                <a:cubicBezTo>
                  <a:pt x="102" y="1"/>
                  <a:pt x="102" y="2"/>
                  <a:pt x="102" y="3"/>
                </a:cubicBezTo>
                <a:cubicBezTo>
                  <a:pt x="102" y="95"/>
                  <a:pt x="176" y="169"/>
                  <a:pt x="268" y="169"/>
                </a:cubicBezTo>
                <a:cubicBezTo>
                  <a:pt x="360" y="169"/>
                  <a:pt x="435" y="95"/>
                  <a:pt x="435" y="3"/>
                </a:cubicBezTo>
                <a:cubicBezTo>
                  <a:pt x="435" y="2"/>
                  <a:pt x="435" y="1"/>
                  <a:pt x="435" y="0"/>
                </a:cubicBezTo>
                <a:cubicBezTo>
                  <a:pt x="536" y="0"/>
                  <a:pt x="536" y="0"/>
                  <a:pt x="536" y="0"/>
                </a:cubicBezTo>
                <a:cubicBezTo>
                  <a:pt x="536" y="1"/>
                  <a:pt x="536" y="2"/>
                  <a:pt x="536" y="3"/>
                </a:cubicBezTo>
                <a:cubicBezTo>
                  <a:pt x="536" y="151"/>
                  <a:pt x="416" y="271"/>
                  <a:pt x="268" y="271"/>
                </a:cubicBezTo>
                <a:cubicBezTo>
                  <a:pt x="120" y="271"/>
                  <a:pt x="0" y="151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102" y="0"/>
                  <a:pt x="102" y="0"/>
                  <a:pt x="102" y="0"/>
                </a:cubicBezTo>
              </a:path>
            </a:pathLst>
          </a:cu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331168" y="4375974"/>
            <a:ext cx="33214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3</a:t>
            </a:r>
          </a:p>
        </p:txBody>
      </p:sp>
      <p:sp>
        <p:nvSpPr>
          <p:cNvPr id="19" name="Freeform 20"/>
          <p:cNvSpPr/>
          <p:nvPr/>
        </p:nvSpPr>
        <p:spPr bwMode="auto">
          <a:xfrm>
            <a:off x="5953339" y="3271331"/>
            <a:ext cx="1405467" cy="711200"/>
          </a:xfrm>
          <a:custGeom>
            <a:avLst/>
            <a:gdLst>
              <a:gd name="T0" fmla="*/ 101 w 535"/>
              <a:gd name="T1" fmla="*/ 271 h 271"/>
              <a:gd name="T2" fmla="*/ 101 w 535"/>
              <a:gd name="T3" fmla="*/ 268 h 271"/>
              <a:gd name="T4" fmla="*/ 267 w 535"/>
              <a:gd name="T5" fmla="*/ 102 h 271"/>
              <a:gd name="T6" fmla="*/ 434 w 535"/>
              <a:gd name="T7" fmla="*/ 268 h 271"/>
              <a:gd name="T8" fmla="*/ 434 w 535"/>
              <a:gd name="T9" fmla="*/ 271 h 271"/>
              <a:gd name="T10" fmla="*/ 535 w 535"/>
              <a:gd name="T11" fmla="*/ 271 h 271"/>
              <a:gd name="T12" fmla="*/ 535 w 535"/>
              <a:gd name="T13" fmla="*/ 268 h 271"/>
              <a:gd name="T14" fmla="*/ 267 w 535"/>
              <a:gd name="T15" fmla="*/ 0 h 271"/>
              <a:gd name="T16" fmla="*/ 0 w 535"/>
              <a:gd name="T17" fmla="*/ 268 h 271"/>
              <a:gd name="T18" fmla="*/ 0 w 535"/>
              <a:gd name="T19" fmla="*/ 271 h 271"/>
              <a:gd name="T20" fmla="*/ 101 w 535"/>
              <a:gd name="T21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5" h="271">
                <a:moveTo>
                  <a:pt x="101" y="271"/>
                </a:moveTo>
                <a:cubicBezTo>
                  <a:pt x="101" y="270"/>
                  <a:pt x="101" y="269"/>
                  <a:pt x="101" y="268"/>
                </a:cubicBezTo>
                <a:cubicBezTo>
                  <a:pt x="101" y="176"/>
                  <a:pt x="175" y="102"/>
                  <a:pt x="267" y="102"/>
                </a:cubicBezTo>
                <a:cubicBezTo>
                  <a:pt x="359" y="102"/>
                  <a:pt x="434" y="176"/>
                  <a:pt x="434" y="268"/>
                </a:cubicBezTo>
                <a:cubicBezTo>
                  <a:pt x="434" y="269"/>
                  <a:pt x="434" y="270"/>
                  <a:pt x="434" y="271"/>
                </a:cubicBezTo>
                <a:cubicBezTo>
                  <a:pt x="535" y="271"/>
                  <a:pt x="535" y="271"/>
                  <a:pt x="535" y="271"/>
                </a:cubicBezTo>
                <a:cubicBezTo>
                  <a:pt x="535" y="270"/>
                  <a:pt x="535" y="269"/>
                  <a:pt x="535" y="268"/>
                </a:cubicBezTo>
                <a:cubicBezTo>
                  <a:pt x="535" y="120"/>
                  <a:pt x="415" y="0"/>
                  <a:pt x="267" y="0"/>
                </a:cubicBezTo>
                <a:cubicBezTo>
                  <a:pt x="119" y="0"/>
                  <a:pt x="0" y="120"/>
                  <a:pt x="0" y="268"/>
                </a:cubicBezTo>
                <a:cubicBezTo>
                  <a:pt x="0" y="269"/>
                  <a:pt x="0" y="270"/>
                  <a:pt x="0" y="271"/>
                </a:cubicBezTo>
                <a:cubicBezTo>
                  <a:pt x="101" y="271"/>
                  <a:pt x="101" y="271"/>
                  <a:pt x="101" y="271"/>
                </a:cubicBezTo>
              </a:path>
            </a:pathLst>
          </a:cu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472046" y="3216467"/>
            <a:ext cx="33214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4</a:t>
            </a:r>
          </a:p>
        </p:txBody>
      </p:sp>
      <p:sp>
        <p:nvSpPr>
          <p:cNvPr id="20" name="Freeform 21"/>
          <p:cNvSpPr/>
          <p:nvPr/>
        </p:nvSpPr>
        <p:spPr bwMode="auto">
          <a:xfrm>
            <a:off x="7094223" y="3976181"/>
            <a:ext cx="1405467" cy="711200"/>
          </a:xfrm>
          <a:custGeom>
            <a:avLst/>
            <a:gdLst>
              <a:gd name="T0" fmla="*/ 101 w 535"/>
              <a:gd name="T1" fmla="*/ 3 h 271"/>
              <a:gd name="T2" fmla="*/ 268 w 535"/>
              <a:gd name="T3" fmla="*/ 169 h 271"/>
              <a:gd name="T4" fmla="*/ 434 w 535"/>
              <a:gd name="T5" fmla="*/ 3 h 271"/>
              <a:gd name="T6" fmla="*/ 434 w 535"/>
              <a:gd name="T7" fmla="*/ 0 h 271"/>
              <a:gd name="T8" fmla="*/ 535 w 535"/>
              <a:gd name="T9" fmla="*/ 0 h 271"/>
              <a:gd name="T10" fmla="*/ 535 w 535"/>
              <a:gd name="T11" fmla="*/ 3 h 271"/>
              <a:gd name="T12" fmla="*/ 268 w 535"/>
              <a:gd name="T13" fmla="*/ 271 h 271"/>
              <a:gd name="T14" fmla="*/ 0 w 535"/>
              <a:gd name="T15" fmla="*/ 3 h 271"/>
              <a:gd name="T16" fmla="*/ 0 w 535"/>
              <a:gd name="T17" fmla="*/ 0 h 271"/>
              <a:gd name="T18" fmla="*/ 101 w 535"/>
              <a:gd name="T19" fmla="*/ 3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5" h="271">
                <a:moveTo>
                  <a:pt x="101" y="3"/>
                </a:moveTo>
                <a:cubicBezTo>
                  <a:pt x="101" y="95"/>
                  <a:pt x="176" y="169"/>
                  <a:pt x="268" y="169"/>
                </a:cubicBezTo>
                <a:cubicBezTo>
                  <a:pt x="359" y="169"/>
                  <a:pt x="434" y="95"/>
                  <a:pt x="434" y="3"/>
                </a:cubicBezTo>
                <a:cubicBezTo>
                  <a:pt x="434" y="2"/>
                  <a:pt x="434" y="1"/>
                  <a:pt x="434" y="0"/>
                </a:cubicBezTo>
                <a:cubicBezTo>
                  <a:pt x="535" y="0"/>
                  <a:pt x="535" y="0"/>
                  <a:pt x="535" y="0"/>
                </a:cubicBezTo>
                <a:cubicBezTo>
                  <a:pt x="535" y="1"/>
                  <a:pt x="535" y="2"/>
                  <a:pt x="535" y="3"/>
                </a:cubicBezTo>
                <a:cubicBezTo>
                  <a:pt x="535" y="151"/>
                  <a:pt x="415" y="271"/>
                  <a:pt x="268" y="271"/>
                </a:cubicBezTo>
                <a:cubicBezTo>
                  <a:pt x="120" y="271"/>
                  <a:pt x="0" y="151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101" y="3"/>
                  <a:pt x="101" y="3"/>
                  <a:pt x="101" y="3"/>
                </a:cubicBezTo>
              </a:path>
            </a:pathLst>
          </a:cu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612931" y="4349756"/>
            <a:ext cx="33214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5</a:t>
            </a:r>
          </a:p>
        </p:txBody>
      </p:sp>
      <p:sp>
        <p:nvSpPr>
          <p:cNvPr id="31" name="Freeform 21"/>
          <p:cNvSpPr/>
          <p:nvPr/>
        </p:nvSpPr>
        <p:spPr bwMode="auto">
          <a:xfrm rot="186562" flipV="1">
            <a:off x="8254155" y="3302578"/>
            <a:ext cx="1405467" cy="711200"/>
          </a:xfrm>
          <a:custGeom>
            <a:avLst/>
            <a:gdLst>
              <a:gd name="T0" fmla="*/ 101 w 535"/>
              <a:gd name="T1" fmla="*/ 3 h 271"/>
              <a:gd name="T2" fmla="*/ 268 w 535"/>
              <a:gd name="T3" fmla="*/ 169 h 271"/>
              <a:gd name="T4" fmla="*/ 434 w 535"/>
              <a:gd name="T5" fmla="*/ 3 h 271"/>
              <a:gd name="T6" fmla="*/ 434 w 535"/>
              <a:gd name="T7" fmla="*/ 0 h 271"/>
              <a:gd name="T8" fmla="*/ 535 w 535"/>
              <a:gd name="T9" fmla="*/ 0 h 271"/>
              <a:gd name="T10" fmla="*/ 535 w 535"/>
              <a:gd name="T11" fmla="*/ 3 h 271"/>
              <a:gd name="T12" fmla="*/ 268 w 535"/>
              <a:gd name="T13" fmla="*/ 271 h 271"/>
              <a:gd name="T14" fmla="*/ 0 w 535"/>
              <a:gd name="T15" fmla="*/ 3 h 271"/>
              <a:gd name="T16" fmla="*/ 0 w 535"/>
              <a:gd name="T17" fmla="*/ 0 h 271"/>
              <a:gd name="T18" fmla="*/ 101 w 535"/>
              <a:gd name="T19" fmla="*/ 3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5" h="271">
                <a:moveTo>
                  <a:pt x="101" y="3"/>
                </a:moveTo>
                <a:cubicBezTo>
                  <a:pt x="101" y="95"/>
                  <a:pt x="176" y="169"/>
                  <a:pt x="268" y="169"/>
                </a:cubicBezTo>
                <a:cubicBezTo>
                  <a:pt x="359" y="169"/>
                  <a:pt x="434" y="95"/>
                  <a:pt x="434" y="3"/>
                </a:cubicBezTo>
                <a:cubicBezTo>
                  <a:pt x="434" y="2"/>
                  <a:pt x="434" y="1"/>
                  <a:pt x="434" y="0"/>
                </a:cubicBezTo>
                <a:cubicBezTo>
                  <a:pt x="535" y="0"/>
                  <a:pt x="535" y="0"/>
                  <a:pt x="535" y="0"/>
                </a:cubicBezTo>
                <a:cubicBezTo>
                  <a:pt x="535" y="1"/>
                  <a:pt x="535" y="2"/>
                  <a:pt x="535" y="3"/>
                </a:cubicBezTo>
                <a:cubicBezTo>
                  <a:pt x="535" y="151"/>
                  <a:pt x="415" y="271"/>
                  <a:pt x="268" y="271"/>
                </a:cubicBezTo>
                <a:cubicBezTo>
                  <a:pt x="120" y="271"/>
                  <a:pt x="0" y="151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101" y="3"/>
                  <a:pt x="101" y="3"/>
                  <a:pt x="101" y="3"/>
                </a:cubicBezTo>
              </a:path>
            </a:pathLst>
          </a:cu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753810" y="3247809"/>
            <a:ext cx="33214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6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3669462" y="1847917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7" name="Text Placeholder 1"/>
          <p:cNvSpPr txBox="1"/>
          <p:nvPr/>
        </p:nvSpPr>
        <p:spPr>
          <a:xfrm>
            <a:off x="3512826" y="2189759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890077" y="1843280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81" name="Text Placeholder 1"/>
          <p:cNvSpPr txBox="1"/>
          <p:nvPr/>
        </p:nvSpPr>
        <p:spPr>
          <a:xfrm>
            <a:off x="5733441" y="2185122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171845" y="185120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85" name="Text Placeholder 1"/>
          <p:cNvSpPr txBox="1"/>
          <p:nvPr/>
        </p:nvSpPr>
        <p:spPr>
          <a:xfrm>
            <a:off x="8015209" y="219304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433202" y="5253757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89" name="Text Placeholder 1"/>
          <p:cNvSpPr txBox="1"/>
          <p:nvPr/>
        </p:nvSpPr>
        <p:spPr>
          <a:xfrm>
            <a:off x="2276566" y="5595599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733140" y="5249120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93" name="Text Placeholder 1"/>
          <p:cNvSpPr txBox="1"/>
          <p:nvPr/>
        </p:nvSpPr>
        <p:spPr>
          <a:xfrm>
            <a:off x="4576504" y="5590962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025248" y="525704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10" name="Text Placeholder 1"/>
          <p:cNvSpPr txBox="1"/>
          <p:nvPr/>
        </p:nvSpPr>
        <p:spPr>
          <a:xfrm>
            <a:off x="6868612" y="559888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3903" y="3568560"/>
            <a:ext cx="4082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444446"/>
              </a:buClr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03903" y="4785827"/>
            <a:ext cx="4082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444446"/>
              </a:buClr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30125" y="4780953"/>
            <a:ext cx="4082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444446"/>
              </a:buClr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30125" y="3563685"/>
            <a:ext cx="4082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444446"/>
              </a:buClr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4888" y="3563685"/>
            <a:ext cx="845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4889" y="4785828"/>
            <a:ext cx="845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61111" y="3563686"/>
            <a:ext cx="845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1111" y="4780953"/>
            <a:ext cx="845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61874" y="769287"/>
            <a:ext cx="2668252" cy="1569660"/>
            <a:chOff x="4948214" y="769287"/>
            <a:chExt cx="2668252" cy="1569660"/>
          </a:xfrm>
        </p:grpSpPr>
        <p:sp>
          <p:nvSpPr>
            <p:cNvPr id="11" name="文本框 10"/>
            <p:cNvSpPr txBox="1"/>
            <p:nvPr/>
          </p:nvSpPr>
          <p:spPr>
            <a:xfrm>
              <a:off x="4948214" y="769287"/>
              <a:ext cx="2668251" cy="156966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/>
            <a:p>
              <a:pPr algn="dist"/>
              <a:r>
                <a:rPr lang="en-US" altLang="zh-CN" sz="9600" dirty="0">
                  <a:solidFill>
                    <a:srgbClr val="5D5E5F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C</a:t>
              </a:r>
              <a:r>
                <a:rPr lang="en-US" altLang="zh-CN" dirty="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ONTENTS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47300" y="1079620"/>
              <a:ext cx="17691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>
                  <a:solidFill>
                    <a:srgbClr val="5D5E5F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目  录</a:t>
              </a:r>
              <a:endParaRPr lang="zh-CN" altLang="en-US" sz="4400" b="1" dirty="0">
                <a:solidFill>
                  <a:srgbClr val="5D5E5F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335178" y="3225546"/>
            <a:ext cx="1787334" cy="0"/>
          </a:xfrm>
          <a:prstGeom prst="line">
            <a:avLst/>
          </a:prstGeom>
          <a:ln w="1270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335178" y="4195381"/>
            <a:ext cx="1787334" cy="0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819303" y="5017770"/>
            <a:ext cx="1711897" cy="0"/>
          </a:xfrm>
          <a:prstGeom prst="line">
            <a:avLst/>
          </a:prstGeom>
          <a:ln w="1270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819303" y="2366010"/>
            <a:ext cx="1711897" cy="0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 rot="10800000">
            <a:off x="1521874" y="2446020"/>
            <a:ext cx="2459736" cy="2459736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弧形 7"/>
          <p:cNvSpPr/>
          <p:nvPr/>
        </p:nvSpPr>
        <p:spPr>
          <a:xfrm rot="10800000">
            <a:off x="1220122" y="2061972"/>
            <a:ext cx="3227832" cy="3227832"/>
          </a:xfrm>
          <a:prstGeom prst="arc">
            <a:avLst>
              <a:gd name="adj1" fmla="val 5360679"/>
              <a:gd name="adj2" fmla="val 16249888"/>
            </a:avLst>
          </a:prstGeom>
          <a:ln w="1270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3636419" y="4894326"/>
            <a:ext cx="224028" cy="2240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3636421" y="2276856"/>
            <a:ext cx="224028" cy="224028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4223926" y="3087815"/>
            <a:ext cx="224028" cy="2240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4223926" y="4065651"/>
            <a:ext cx="224028" cy="224028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20676" y="2926810"/>
            <a:ext cx="589476" cy="585216"/>
          </a:xfrm>
          <a:prstGeom prst="ellipse">
            <a:avLst/>
          </a:prstGeom>
          <a:noFill/>
          <a:ln w="38100">
            <a:solidFill>
              <a:srgbClr val="258E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65"/>
          <p:cNvSpPr>
            <a:spLocks noChangeArrowheads="1"/>
          </p:cNvSpPr>
          <p:nvPr/>
        </p:nvSpPr>
        <p:spPr bwMode="auto">
          <a:xfrm>
            <a:off x="6262979" y="3068269"/>
            <a:ext cx="304859" cy="302297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122512" y="3896646"/>
            <a:ext cx="589476" cy="585216"/>
          </a:xfrm>
          <a:prstGeom prst="ellipse">
            <a:avLst/>
          </a:prstGeom>
          <a:noFill/>
          <a:ln w="38100">
            <a:solidFill>
              <a:srgbClr val="6EB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70"/>
          <p:cNvSpPr>
            <a:spLocks noChangeArrowheads="1"/>
          </p:cNvSpPr>
          <p:nvPr/>
        </p:nvSpPr>
        <p:spPr bwMode="auto">
          <a:xfrm>
            <a:off x="6234799" y="4037002"/>
            <a:ext cx="361218" cy="322792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33036" y="4768341"/>
            <a:ext cx="589476" cy="585216"/>
          </a:xfrm>
          <a:prstGeom prst="ellipse">
            <a:avLst/>
          </a:prstGeom>
          <a:noFill/>
          <a:ln w="38100">
            <a:solidFill>
              <a:srgbClr val="258E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97"/>
          <p:cNvSpPr>
            <a:spLocks noChangeArrowheads="1"/>
          </p:cNvSpPr>
          <p:nvPr/>
        </p:nvSpPr>
        <p:spPr bwMode="auto">
          <a:xfrm>
            <a:off x="5652204" y="4905756"/>
            <a:ext cx="361218" cy="309983"/>
          </a:xfrm>
          <a:custGeom>
            <a:avLst/>
            <a:gdLst>
              <a:gd name="T0" fmla="*/ 103587 w 497"/>
              <a:gd name="T1" fmla="*/ 104160 h 426"/>
              <a:gd name="T2" fmla="*/ 103587 w 497"/>
              <a:gd name="T3" fmla="*/ 104160 h 426"/>
              <a:gd name="T4" fmla="*/ 123403 w 497"/>
              <a:gd name="T5" fmla="*/ 104160 h 426"/>
              <a:gd name="T6" fmla="*/ 123403 w 497"/>
              <a:gd name="T7" fmla="*/ 124000 h 426"/>
              <a:gd name="T8" fmla="*/ 223387 w 497"/>
              <a:gd name="T9" fmla="*/ 124000 h 426"/>
              <a:gd name="T10" fmla="*/ 219333 w 497"/>
              <a:gd name="T11" fmla="*/ 59971 h 426"/>
              <a:gd name="T12" fmla="*/ 199517 w 497"/>
              <a:gd name="T13" fmla="*/ 36073 h 426"/>
              <a:gd name="T14" fmla="*/ 163487 w 497"/>
              <a:gd name="T15" fmla="*/ 36073 h 426"/>
              <a:gd name="T16" fmla="*/ 151777 w 497"/>
              <a:gd name="T17" fmla="*/ 12175 h 426"/>
              <a:gd name="T18" fmla="*/ 135113 w 497"/>
              <a:gd name="T19" fmla="*/ 0 h 426"/>
              <a:gd name="T20" fmla="*/ 87373 w 497"/>
              <a:gd name="T21" fmla="*/ 0 h 426"/>
              <a:gd name="T22" fmla="*/ 75663 w 497"/>
              <a:gd name="T23" fmla="*/ 12175 h 426"/>
              <a:gd name="T24" fmla="*/ 59900 w 497"/>
              <a:gd name="T25" fmla="*/ 36073 h 426"/>
              <a:gd name="T26" fmla="*/ 23870 w 497"/>
              <a:gd name="T27" fmla="*/ 36073 h 426"/>
              <a:gd name="T28" fmla="*/ 4053 w 497"/>
              <a:gd name="T29" fmla="*/ 59971 h 426"/>
              <a:gd name="T30" fmla="*/ 0 w 497"/>
              <a:gd name="T31" fmla="*/ 124000 h 426"/>
              <a:gd name="T32" fmla="*/ 103587 w 497"/>
              <a:gd name="T33" fmla="*/ 124000 h 426"/>
              <a:gd name="T34" fmla="*/ 103587 w 497"/>
              <a:gd name="T35" fmla="*/ 104160 h 426"/>
              <a:gd name="T36" fmla="*/ 83770 w 497"/>
              <a:gd name="T37" fmla="*/ 23898 h 426"/>
              <a:gd name="T38" fmla="*/ 83770 w 497"/>
              <a:gd name="T39" fmla="*/ 23898 h 426"/>
              <a:gd name="T40" fmla="*/ 95480 w 497"/>
              <a:gd name="T41" fmla="*/ 16233 h 426"/>
              <a:gd name="T42" fmla="*/ 127907 w 497"/>
              <a:gd name="T43" fmla="*/ 16233 h 426"/>
              <a:gd name="T44" fmla="*/ 139166 w 497"/>
              <a:gd name="T45" fmla="*/ 23898 h 426"/>
              <a:gd name="T46" fmla="*/ 143670 w 497"/>
              <a:gd name="T47" fmla="*/ 36073 h 426"/>
              <a:gd name="T48" fmla="*/ 79717 w 497"/>
              <a:gd name="T49" fmla="*/ 36073 h 426"/>
              <a:gd name="T50" fmla="*/ 83770 w 497"/>
              <a:gd name="T51" fmla="*/ 23898 h 426"/>
              <a:gd name="T52" fmla="*/ 123403 w 497"/>
              <a:gd name="T53" fmla="*/ 160073 h 426"/>
              <a:gd name="T54" fmla="*/ 123403 w 497"/>
              <a:gd name="T55" fmla="*/ 160073 h 426"/>
              <a:gd name="T56" fmla="*/ 103587 w 497"/>
              <a:gd name="T57" fmla="*/ 160073 h 426"/>
              <a:gd name="T58" fmla="*/ 103587 w 497"/>
              <a:gd name="T59" fmla="*/ 136175 h 426"/>
              <a:gd name="T60" fmla="*/ 4053 w 497"/>
              <a:gd name="T61" fmla="*/ 136175 h 426"/>
              <a:gd name="T62" fmla="*/ 7656 w 497"/>
              <a:gd name="T63" fmla="*/ 171797 h 426"/>
              <a:gd name="T64" fmla="*/ 27923 w 497"/>
              <a:gd name="T65" fmla="*/ 191637 h 426"/>
              <a:gd name="T66" fmla="*/ 195463 w 497"/>
              <a:gd name="T67" fmla="*/ 191637 h 426"/>
              <a:gd name="T68" fmla="*/ 215280 w 497"/>
              <a:gd name="T69" fmla="*/ 171797 h 426"/>
              <a:gd name="T70" fmla="*/ 219333 w 497"/>
              <a:gd name="T71" fmla="*/ 136175 h 426"/>
              <a:gd name="T72" fmla="*/ 123403 w 497"/>
              <a:gd name="T73" fmla="*/ 136175 h 426"/>
              <a:gd name="T74" fmla="*/ 123403 w 497"/>
              <a:gd name="T75" fmla="*/ 160073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531200" y="2061243"/>
            <a:ext cx="589476" cy="585216"/>
          </a:xfrm>
          <a:prstGeom prst="ellipse">
            <a:avLst/>
          </a:prstGeom>
          <a:noFill/>
          <a:ln w="38100">
            <a:solidFill>
              <a:srgbClr val="6EB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145"/>
          <p:cNvSpPr>
            <a:spLocks noChangeArrowheads="1"/>
          </p:cNvSpPr>
          <p:nvPr/>
        </p:nvSpPr>
        <p:spPr bwMode="auto">
          <a:xfrm>
            <a:off x="5652204" y="2196276"/>
            <a:ext cx="322792" cy="322792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6234799" y="1937583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104"/>
          <p:cNvSpPr txBox="1"/>
          <p:nvPr/>
        </p:nvSpPr>
        <p:spPr>
          <a:xfrm>
            <a:off x="6310266" y="2276857"/>
            <a:ext cx="27746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850619" y="2886273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104"/>
          <p:cNvSpPr txBox="1"/>
          <p:nvPr/>
        </p:nvSpPr>
        <p:spPr>
          <a:xfrm>
            <a:off x="6926086" y="3225547"/>
            <a:ext cx="27746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6850619" y="3794409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TextBox 104"/>
          <p:cNvSpPr txBox="1"/>
          <p:nvPr/>
        </p:nvSpPr>
        <p:spPr>
          <a:xfrm>
            <a:off x="6926086" y="4133683"/>
            <a:ext cx="27746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6234799" y="4724689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TextBox 104"/>
          <p:cNvSpPr txBox="1"/>
          <p:nvPr/>
        </p:nvSpPr>
        <p:spPr>
          <a:xfrm>
            <a:off x="6310266" y="5063963"/>
            <a:ext cx="27746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560928" y="2486344"/>
            <a:ext cx="2381626" cy="2381626"/>
          </a:xfrm>
          <a:custGeom>
            <a:avLst/>
            <a:gdLst>
              <a:gd name="connsiteX0" fmla="*/ 1190813 w 2381626"/>
              <a:gd name="connsiteY0" fmla="*/ 0 h 2381626"/>
              <a:gd name="connsiteX1" fmla="*/ 2381626 w 2381626"/>
              <a:gd name="connsiteY1" fmla="*/ 1190813 h 2381626"/>
              <a:gd name="connsiteX2" fmla="*/ 1190813 w 2381626"/>
              <a:gd name="connsiteY2" fmla="*/ 2381626 h 2381626"/>
              <a:gd name="connsiteX3" fmla="*/ 0 w 2381626"/>
              <a:gd name="connsiteY3" fmla="*/ 1190813 h 2381626"/>
              <a:gd name="connsiteX4" fmla="*/ 1190813 w 2381626"/>
              <a:gd name="connsiteY4" fmla="*/ 0 h 238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626" h="2381626">
                <a:moveTo>
                  <a:pt x="1190813" y="0"/>
                </a:moveTo>
                <a:cubicBezTo>
                  <a:pt x="1848481" y="0"/>
                  <a:pt x="2381626" y="533145"/>
                  <a:pt x="2381626" y="1190813"/>
                </a:cubicBezTo>
                <a:cubicBezTo>
                  <a:pt x="2381626" y="1848481"/>
                  <a:pt x="1848481" y="2381626"/>
                  <a:pt x="1190813" y="2381626"/>
                </a:cubicBezTo>
                <a:cubicBezTo>
                  <a:pt x="533145" y="2381626"/>
                  <a:pt x="0" y="1848481"/>
                  <a:pt x="0" y="1190813"/>
                </a:cubicBezTo>
                <a:cubicBezTo>
                  <a:pt x="0" y="533145"/>
                  <a:pt x="533145" y="0"/>
                  <a:pt x="119081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4432782" y="4287545"/>
            <a:ext cx="1688228" cy="16882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Oval 6"/>
          <p:cNvSpPr/>
          <p:nvPr/>
        </p:nvSpPr>
        <p:spPr>
          <a:xfrm>
            <a:off x="5258138" y="1536361"/>
            <a:ext cx="1688228" cy="16882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26119" y="1496743"/>
            <a:ext cx="306612" cy="3504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1</a:t>
            </a:r>
          </a:p>
        </p:txBody>
      </p:sp>
      <p:sp>
        <p:nvSpPr>
          <p:cNvPr id="16" name="Oval 15"/>
          <p:cNvSpPr/>
          <p:nvPr/>
        </p:nvSpPr>
        <p:spPr>
          <a:xfrm>
            <a:off x="6502425" y="2661845"/>
            <a:ext cx="1688228" cy="16882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59130" y="2722269"/>
            <a:ext cx="306612" cy="3504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2</a:t>
            </a:r>
          </a:p>
        </p:txBody>
      </p:sp>
      <p:sp>
        <p:nvSpPr>
          <p:cNvPr id="17" name="Oval 16"/>
          <p:cNvSpPr/>
          <p:nvPr/>
        </p:nvSpPr>
        <p:spPr>
          <a:xfrm>
            <a:off x="6121010" y="4287545"/>
            <a:ext cx="1688228" cy="16882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19370" y="5523746"/>
            <a:ext cx="306612" cy="3504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4001346" y="2661845"/>
            <a:ext cx="1688228" cy="16882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76465" y="2734775"/>
            <a:ext cx="306612" cy="3504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5</a:t>
            </a:r>
          </a:p>
        </p:txBody>
      </p:sp>
      <p:sp>
        <p:nvSpPr>
          <p:cNvPr id="9" name="Regular Pentagon 8"/>
          <p:cNvSpPr/>
          <p:nvPr/>
        </p:nvSpPr>
        <p:spPr>
          <a:xfrm>
            <a:off x="4845461" y="2575300"/>
            <a:ext cx="2501078" cy="2361533"/>
          </a:xfrm>
          <a:prstGeom prst="pent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520751" y="1798973"/>
            <a:ext cx="1163001" cy="116300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263959" y="2924458"/>
            <a:ext cx="1163001" cy="116300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765038" y="2924458"/>
            <a:ext cx="1163001" cy="116300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57923" y="5523749"/>
            <a:ext cx="306612" cy="3504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4</a:t>
            </a:r>
          </a:p>
        </p:txBody>
      </p:sp>
      <p:sp>
        <p:nvSpPr>
          <p:cNvPr id="27" name="Oval 26"/>
          <p:cNvSpPr/>
          <p:nvPr/>
        </p:nvSpPr>
        <p:spPr>
          <a:xfrm>
            <a:off x="6383623" y="4550158"/>
            <a:ext cx="1163001" cy="116300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695395" y="4550158"/>
            <a:ext cx="1163001" cy="116300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Freeform 222"/>
          <p:cNvSpPr>
            <a:spLocks noEditPoints="1"/>
          </p:cNvSpPr>
          <p:nvPr/>
        </p:nvSpPr>
        <p:spPr bwMode="auto">
          <a:xfrm>
            <a:off x="5990368" y="2037360"/>
            <a:ext cx="223768" cy="386271"/>
          </a:xfrm>
          <a:custGeom>
            <a:avLst/>
            <a:gdLst/>
            <a:ahLst/>
            <a:cxnLst>
              <a:cxn ang="0">
                <a:pos x="39" y="41"/>
              </a:cxn>
              <a:cxn ang="0">
                <a:pos x="35" y="45"/>
              </a:cxn>
              <a:cxn ang="0">
                <a:pos x="31" y="41"/>
              </a:cxn>
              <a:cxn ang="0">
                <a:pos x="31" y="28"/>
              </a:cxn>
              <a:cxn ang="0">
                <a:pos x="29" y="28"/>
              </a:cxn>
              <a:cxn ang="0">
                <a:pos x="29" y="62"/>
              </a:cxn>
              <a:cxn ang="0">
                <a:pos x="25" y="67"/>
              </a:cxn>
              <a:cxn ang="0">
                <a:pos x="20" y="62"/>
              </a:cxn>
              <a:cxn ang="0">
                <a:pos x="20" y="45"/>
              </a:cxn>
              <a:cxn ang="0">
                <a:pos x="18" y="45"/>
              </a:cxn>
              <a:cxn ang="0">
                <a:pos x="18" y="62"/>
              </a:cxn>
              <a:cxn ang="0">
                <a:pos x="14" y="67"/>
              </a:cxn>
              <a:cxn ang="0">
                <a:pos x="9" y="62"/>
              </a:cxn>
              <a:cxn ang="0">
                <a:pos x="9" y="28"/>
              </a:cxn>
              <a:cxn ang="0">
                <a:pos x="7" y="28"/>
              </a:cxn>
              <a:cxn ang="0">
                <a:pos x="7" y="41"/>
              </a:cxn>
              <a:cxn ang="0">
                <a:pos x="3" y="45"/>
              </a:cxn>
              <a:cxn ang="0">
                <a:pos x="0" y="41"/>
              </a:cxn>
              <a:cxn ang="0">
                <a:pos x="0" y="25"/>
              </a:cxn>
              <a:cxn ang="0">
                <a:pos x="7" y="18"/>
              </a:cxn>
              <a:cxn ang="0">
                <a:pos x="31" y="18"/>
              </a:cxn>
              <a:cxn ang="0">
                <a:pos x="39" y="25"/>
              </a:cxn>
              <a:cxn ang="0">
                <a:pos x="39" y="41"/>
              </a:cxn>
              <a:cxn ang="0">
                <a:pos x="19" y="17"/>
              </a:cxn>
              <a:cxn ang="0">
                <a:pos x="11" y="8"/>
              </a:cxn>
              <a:cxn ang="0">
                <a:pos x="19" y="0"/>
              </a:cxn>
              <a:cxn ang="0">
                <a:pos x="28" y="8"/>
              </a:cxn>
              <a:cxn ang="0">
                <a:pos x="19" y="17"/>
              </a:cxn>
            </a:cxnLst>
            <a:rect l="0" t="0" r="r" b="b"/>
            <a:pathLst>
              <a:path w="39" h="67">
                <a:moveTo>
                  <a:pt x="39" y="41"/>
                </a:moveTo>
                <a:cubicBezTo>
                  <a:pt x="39" y="43"/>
                  <a:pt x="37" y="45"/>
                  <a:pt x="35" y="45"/>
                </a:cubicBezTo>
                <a:cubicBezTo>
                  <a:pt x="33" y="45"/>
                  <a:pt x="31" y="43"/>
                  <a:pt x="31" y="41"/>
                </a:cubicBezTo>
                <a:cubicBezTo>
                  <a:pt x="31" y="28"/>
                  <a:pt x="31" y="28"/>
                  <a:pt x="31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5"/>
                  <a:pt x="27" y="67"/>
                  <a:pt x="25" y="67"/>
                </a:cubicBezTo>
                <a:cubicBezTo>
                  <a:pt x="22" y="67"/>
                  <a:pt x="20" y="65"/>
                  <a:pt x="20" y="62"/>
                </a:cubicBezTo>
                <a:cubicBezTo>
                  <a:pt x="20" y="45"/>
                  <a:pt x="20" y="45"/>
                  <a:pt x="20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5"/>
                  <a:pt x="16" y="67"/>
                  <a:pt x="14" y="67"/>
                </a:cubicBezTo>
                <a:cubicBezTo>
                  <a:pt x="11" y="67"/>
                  <a:pt x="9" y="65"/>
                  <a:pt x="9" y="62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3"/>
                  <a:pt x="5" y="45"/>
                  <a:pt x="3" y="45"/>
                </a:cubicBezTo>
                <a:cubicBezTo>
                  <a:pt x="1" y="45"/>
                  <a:pt x="0" y="43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7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5" y="18"/>
                  <a:pt x="39" y="21"/>
                  <a:pt x="39" y="25"/>
                </a:cubicBezTo>
                <a:lnTo>
                  <a:pt x="39" y="41"/>
                </a:lnTo>
                <a:close/>
                <a:moveTo>
                  <a:pt x="19" y="17"/>
                </a:moveTo>
                <a:cubicBezTo>
                  <a:pt x="14" y="17"/>
                  <a:pt x="11" y="13"/>
                  <a:pt x="11" y="8"/>
                </a:cubicBezTo>
                <a:cubicBezTo>
                  <a:pt x="11" y="4"/>
                  <a:pt x="14" y="0"/>
                  <a:pt x="19" y="0"/>
                </a:cubicBezTo>
                <a:cubicBezTo>
                  <a:pt x="24" y="0"/>
                  <a:pt x="28" y="4"/>
                  <a:pt x="28" y="8"/>
                </a:cubicBezTo>
                <a:cubicBezTo>
                  <a:pt x="28" y="13"/>
                  <a:pt x="24" y="17"/>
                  <a:pt x="19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472681" y="2453370"/>
            <a:ext cx="1259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21"/>
          <p:cNvSpPr>
            <a:spLocks noChangeAspect="1" noEditPoints="1"/>
          </p:cNvSpPr>
          <p:nvPr/>
        </p:nvSpPr>
        <p:spPr bwMode="auto">
          <a:xfrm>
            <a:off x="7185329" y="3226462"/>
            <a:ext cx="322418" cy="261829"/>
          </a:xfrm>
          <a:custGeom>
            <a:avLst/>
            <a:gdLst/>
            <a:ahLst/>
            <a:cxnLst>
              <a:cxn ang="0">
                <a:pos x="69" y="43"/>
              </a:cxn>
              <a:cxn ang="0">
                <a:pos x="64" y="46"/>
              </a:cxn>
              <a:cxn ang="0">
                <a:pos x="54" y="56"/>
              </a:cxn>
              <a:cxn ang="0">
                <a:pos x="44" y="46"/>
              </a:cxn>
              <a:cxn ang="0">
                <a:pos x="28" y="46"/>
              </a:cxn>
              <a:cxn ang="0">
                <a:pos x="18" y="56"/>
              </a:cxn>
              <a:cxn ang="0">
                <a:pos x="8" y="46"/>
              </a:cxn>
              <a:cxn ang="0">
                <a:pos x="5" y="46"/>
              </a:cxn>
              <a:cxn ang="0">
                <a:pos x="0" y="43"/>
              </a:cxn>
              <a:cxn ang="0">
                <a:pos x="3" y="41"/>
              </a:cxn>
              <a:cxn ang="0">
                <a:pos x="3" y="28"/>
              </a:cxn>
              <a:cxn ang="0">
                <a:pos x="4" y="20"/>
              </a:cxn>
              <a:cxn ang="0">
                <a:pos x="12" y="12"/>
              </a:cxn>
              <a:cxn ang="0">
                <a:pos x="17" y="10"/>
              </a:cxn>
              <a:cxn ang="0">
                <a:pos x="23" y="10"/>
              </a:cxn>
              <a:cxn ang="0">
                <a:pos x="23" y="2"/>
              </a:cxn>
              <a:cxn ang="0">
                <a:pos x="26" y="0"/>
              </a:cxn>
              <a:cxn ang="0">
                <a:pos x="67" y="0"/>
              </a:cxn>
              <a:cxn ang="0">
                <a:pos x="69" y="2"/>
              </a:cxn>
              <a:cxn ang="0">
                <a:pos x="69" y="43"/>
              </a:cxn>
              <a:cxn ang="0">
                <a:pos x="23" y="25"/>
              </a:cxn>
              <a:cxn ang="0">
                <a:pos x="23" y="15"/>
              </a:cxn>
              <a:cxn ang="0">
                <a:pos x="17" y="15"/>
              </a:cxn>
              <a:cxn ang="0">
                <a:pos x="16" y="15"/>
              </a:cxn>
              <a:cxn ang="0">
                <a:pos x="8" y="23"/>
              </a:cxn>
              <a:cxn ang="0">
                <a:pos x="8" y="24"/>
              </a:cxn>
              <a:cxn ang="0">
                <a:pos x="8" y="25"/>
              </a:cxn>
              <a:cxn ang="0">
                <a:pos x="23" y="25"/>
              </a:cxn>
              <a:cxn ang="0">
                <a:pos x="18" y="41"/>
              </a:cxn>
              <a:cxn ang="0">
                <a:pos x="13" y="46"/>
              </a:cxn>
              <a:cxn ang="0">
                <a:pos x="18" y="51"/>
              </a:cxn>
              <a:cxn ang="0">
                <a:pos x="23" y="46"/>
              </a:cxn>
              <a:cxn ang="0">
                <a:pos x="18" y="41"/>
              </a:cxn>
              <a:cxn ang="0">
                <a:pos x="54" y="41"/>
              </a:cxn>
              <a:cxn ang="0">
                <a:pos x="49" y="46"/>
              </a:cxn>
              <a:cxn ang="0">
                <a:pos x="54" y="51"/>
              </a:cxn>
              <a:cxn ang="0">
                <a:pos x="59" y="46"/>
              </a:cxn>
              <a:cxn ang="0">
                <a:pos x="54" y="41"/>
              </a:cxn>
            </a:cxnLst>
            <a:rect l="0" t="0" r="r" b="b"/>
            <a:pathLst>
              <a:path w="69" h="56">
                <a:moveTo>
                  <a:pt x="69" y="43"/>
                </a:moveTo>
                <a:cubicBezTo>
                  <a:pt x="69" y="46"/>
                  <a:pt x="66" y="46"/>
                  <a:pt x="64" y="46"/>
                </a:cubicBezTo>
                <a:cubicBezTo>
                  <a:pt x="64" y="52"/>
                  <a:pt x="60" y="56"/>
                  <a:pt x="54" y="56"/>
                </a:cubicBezTo>
                <a:cubicBezTo>
                  <a:pt x="48" y="56"/>
                  <a:pt x="44" y="52"/>
                  <a:pt x="44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52"/>
                  <a:pt x="24" y="56"/>
                  <a:pt x="18" y="56"/>
                </a:cubicBezTo>
                <a:cubicBezTo>
                  <a:pt x="12" y="56"/>
                  <a:pt x="8" y="52"/>
                  <a:pt x="8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3" y="46"/>
                  <a:pt x="0" y="46"/>
                  <a:pt x="0" y="43"/>
                </a:cubicBezTo>
                <a:cubicBezTo>
                  <a:pt x="0" y="42"/>
                  <a:pt x="1" y="41"/>
                  <a:pt x="3" y="4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5"/>
                  <a:pt x="2" y="22"/>
                  <a:pt x="4" y="20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1"/>
                  <a:pt x="15" y="10"/>
                  <a:pt x="17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1"/>
                  <a:pt x="69" y="2"/>
                </a:cubicBezTo>
                <a:lnTo>
                  <a:pt x="69" y="43"/>
                </a:lnTo>
                <a:close/>
                <a:moveTo>
                  <a:pt x="23" y="25"/>
                </a:moveTo>
                <a:cubicBezTo>
                  <a:pt x="23" y="15"/>
                  <a:pt x="23" y="15"/>
                  <a:pt x="23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6" y="15"/>
                  <a:pt x="16" y="15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lnTo>
                  <a:pt x="23" y="25"/>
                </a:lnTo>
                <a:close/>
                <a:moveTo>
                  <a:pt x="18" y="41"/>
                </a:moveTo>
                <a:cubicBezTo>
                  <a:pt x="15" y="41"/>
                  <a:pt x="13" y="43"/>
                  <a:pt x="13" y="46"/>
                </a:cubicBezTo>
                <a:cubicBezTo>
                  <a:pt x="13" y="49"/>
                  <a:pt x="15" y="51"/>
                  <a:pt x="18" y="51"/>
                </a:cubicBezTo>
                <a:cubicBezTo>
                  <a:pt x="21" y="51"/>
                  <a:pt x="23" y="49"/>
                  <a:pt x="23" y="46"/>
                </a:cubicBezTo>
                <a:cubicBezTo>
                  <a:pt x="23" y="43"/>
                  <a:pt x="21" y="41"/>
                  <a:pt x="18" y="41"/>
                </a:cubicBezTo>
                <a:close/>
                <a:moveTo>
                  <a:pt x="54" y="41"/>
                </a:moveTo>
                <a:cubicBezTo>
                  <a:pt x="51" y="41"/>
                  <a:pt x="49" y="43"/>
                  <a:pt x="49" y="46"/>
                </a:cubicBezTo>
                <a:cubicBezTo>
                  <a:pt x="49" y="49"/>
                  <a:pt x="51" y="51"/>
                  <a:pt x="54" y="51"/>
                </a:cubicBezTo>
                <a:cubicBezTo>
                  <a:pt x="57" y="51"/>
                  <a:pt x="59" y="49"/>
                  <a:pt x="59" y="46"/>
                </a:cubicBezTo>
                <a:cubicBezTo>
                  <a:pt x="59" y="43"/>
                  <a:pt x="57" y="41"/>
                  <a:pt x="5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16967" y="3483785"/>
            <a:ext cx="1259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101"/>
          <p:cNvSpPr>
            <a:spLocks noEditPoints="1"/>
          </p:cNvSpPr>
          <p:nvPr/>
        </p:nvSpPr>
        <p:spPr bwMode="auto">
          <a:xfrm>
            <a:off x="6818677" y="4840140"/>
            <a:ext cx="292895" cy="270977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35553" y="5111117"/>
            <a:ext cx="1259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52"/>
          <p:cNvSpPr>
            <a:spLocks noChangeAspect="1" noEditPoints="1"/>
          </p:cNvSpPr>
          <p:nvPr/>
        </p:nvSpPr>
        <p:spPr bwMode="auto">
          <a:xfrm>
            <a:off x="5130434" y="4825259"/>
            <a:ext cx="292924" cy="2929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47325" y="5125998"/>
            <a:ext cx="1259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152"/>
          <p:cNvSpPr>
            <a:spLocks noChangeAspect="1" noEditPoints="1"/>
          </p:cNvSpPr>
          <p:nvPr/>
        </p:nvSpPr>
        <p:spPr bwMode="auto">
          <a:xfrm>
            <a:off x="4695157" y="3217946"/>
            <a:ext cx="300617" cy="27781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06722" y="3492310"/>
            <a:ext cx="12774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132"/>
          <p:cNvSpPr>
            <a:spLocks noEditPoints="1"/>
          </p:cNvSpPr>
          <p:nvPr/>
        </p:nvSpPr>
        <p:spPr bwMode="auto">
          <a:xfrm>
            <a:off x="5653891" y="3418421"/>
            <a:ext cx="909228" cy="869693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258E9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4" name="Rectangle 71"/>
          <p:cNvSpPr/>
          <p:nvPr/>
        </p:nvSpPr>
        <p:spPr>
          <a:xfrm>
            <a:off x="1423864" y="3304113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2"/>
          <p:cNvSpPr txBox="1"/>
          <p:nvPr/>
        </p:nvSpPr>
        <p:spPr>
          <a:xfrm>
            <a:off x="1859544" y="3022859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 Placeholder 1"/>
          <p:cNvSpPr txBox="1"/>
          <p:nvPr/>
        </p:nvSpPr>
        <p:spPr>
          <a:xfrm>
            <a:off x="7090721" y="1917345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6994436" y="1719411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Text Placeholder 1"/>
          <p:cNvSpPr txBox="1"/>
          <p:nvPr/>
        </p:nvSpPr>
        <p:spPr>
          <a:xfrm>
            <a:off x="8251254" y="3283182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8154969" y="3085248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 Placeholder 1"/>
          <p:cNvSpPr txBox="1"/>
          <p:nvPr/>
        </p:nvSpPr>
        <p:spPr>
          <a:xfrm>
            <a:off x="7962027" y="4959050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865742" y="476111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Rectangle 71"/>
          <p:cNvSpPr/>
          <p:nvPr/>
        </p:nvSpPr>
        <p:spPr>
          <a:xfrm>
            <a:off x="1678652" y="5041946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2"/>
          <p:cNvSpPr txBox="1"/>
          <p:nvPr/>
        </p:nvSpPr>
        <p:spPr>
          <a:xfrm>
            <a:off x="2114332" y="4760692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 bwMode="auto">
          <a:xfrm>
            <a:off x="2510440" y="2074238"/>
            <a:ext cx="1776230" cy="1776230"/>
          </a:xfrm>
          <a:prstGeom prst="ellipse">
            <a:avLst/>
          </a:prstGeom>
          <a:solidFill>
            <a:srgbClr val="258E92"/>
          </a:solidFill>
          <a:ln w="9525">
            <a:noFill/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3677158" y="1944128"/>
            <a:ext cx="870155" cy="870155"/>
          </a:xfrm>
          <a:prstGeom prst="ellipse">
            <a:avLst/>
          </a:prstGeom>
          <a:solidFill>
            <a:srgbClr val="258E92"/>
          </a:solidFill>
          <a:ln w="9525">
            <a:noFill/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870500" y="2059189"/>
            <a:ext cx="483471" cy="640035"/>
            <a:chOff x="4127500" y="2260600"/>
            <a:chExt cx="612776" cy="811213"/>
          </a:xfrm>
          <a:solidFill>
            <a:schemeClr val="bg1"/>
          </a:solidFill>
        </p:grpSpPr>
        <p:grpSp>
          <p:nvGrpSpPr>
            <p:cNvPr id="8" name="Group 7"/>
            <p:cNvGrpSpPr/>
            <p:nvPr/>
          </p:nvGrpSpPr>
          <p:grpSpPr>
            <a:xfrm>
              <a:off x="4127500" y="2260600"/>
              <a:ext cx="612776" cy="811213"/>
              <a:chOff x="4127500" y="2260600"/>
              <a:chExt cx="612776" cy="811213"/>
            </a:xfrm>
            <a:grpFill/>
          </p:grpSpPr>
          <p:sp>
            <p:nvSpPr>
              <p:cNvPr id="11" name="Freeform 19"/>
              <p:cNvSpPr/>
              <p:nvPr/>
            </p:nvSpPr>
            <p:spPr bwMode="auto">
              <a:xfrm>
                <a:off x="4267200" y="2260600"/>
                <a:ext cx="271463" cy="234950"/>
              </a:xfrm>
              <a:custGeom>
                <a:avLst/>
                <a:gdLst>
                  <a:gd name="T0" fmla="*/ 98 w 196"/>
                  <a:gd name="T1" fmla="*/ 0 h 170"/>
                  <a:gd name="T2" fmla="*/ 170 w 196"/>
                  <a:gd name="T3" fmla="*/ 32 h 170"/>
                  <a:gd name="T4" fmla="*/ 180 w 196"/>
                  <a:gd name="T5" fmla="*/ 121 h 170"/>
                  <a:gd name="T6" fmla="*/ 165 w 196"/>
                  <a:gd name="T7" fmla="*/ 168 h 170"/>
                  <a:gd name="T8" fmla="*/ 157 w 196"/>
                  <a:gd name="T9" fmla="*/ 121 h 170"/>
                  <a:gd name="T10" fmla="*/ 142 w 196"/>
                  <a:gd name="T11" fmla="*/ 67 h 170"/>
                  <a:gd name="T12" fmla="*/ 97 w 196"/>
                  <a:gd name="T13" fmla="*/ 61 h 170"/>
                  <a:gd name="T14" fmla="*/ 41 w 196"/>
                  <a:gd name="T15" fmla="*/ 71 h 170"/>
                  <a:gd name="T16" fmla="*/ 30 w 196"/>
                  <a:gd name="T17" fmla="*/ 123 h 170"/>
                  <a:gd name="T18" fmla="*/ 26 w 196"/>
                  <a:gd name="T19" fmla="*/ 159 h 170"/>
                  <a:gd name="T20" fmla="*/ 18 w 196"/>
                  <a:gd name="T21" fmla="*/ 97 h 170"/>
                  <a:gd name="T22" fmla="*/ 98 w 196"/>
                  <a:gd name="T2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70">
                    <a:moveTo>
                      <a:pt x="98" y="0"/>
                    </a:moveTo>
                    <a:cubicBezTo>
                      <a:pt x="98" y="0"/>
                      <a:pt x="145" y="4"/>
                      <a:pt x="170" y="32"/>
                    </a:cubicBezTo>
                    <a:cubicBezTo>
                      <a:pt x="196" y="60"/>
                      <a:pt x="186" y="97"/>
                      <a:pt x="180" y="121"/>
                    </a:cubicBezTo>
                    <a:cubicBezTo>
                      <a:pt x="180" y="121"/>
                      <a:pt x="165" y="165"/>
                      <a:pt x="165" y="168"/>
                    </a:cubicBezTo>
                    <a:cubicBezTo>
                      <a:pt x="165" y="170"/>
                      <a:pt x="162" y="132"/>
                      <a:pt x="157" y="121"/>
                    </a:cubicBezTo>
                    <a:cubicBezTo>
                      <a:pt x="152" y="110"/>
                      <a:pt x="160" y="79"/>
                      <a:pt x="142" y="67"/>
                    </a:cubicBezTo>
                    <a:cubicBezTo>
                      <a:pt x="123" y="55"/>
                      <a:pt x="97" y="61"/>
                      <a:pt x="97" y="61"/>
                    </a:cubicBezTo>
                    <a:cubicBezTo>
                      <a:pt x="97" y="61"/>
                      <a:pt x="59" y="50"/>
                      <a:pt x="41" y="71"/>
                    </a:cubicBezTo>
                    <a:cubicBezTo>
                      <a:pt x="23" y="91"/>
                      <a:pt x="33" y="107"/>
                      <a:pt x="30" y="123"/>
                    </a:cubicBezTo>
                    <a:cubicBezTo>
                      <a:pt x="28" y="139"/>
                      <a:pt x="26" y="159"/>
                      <a:pt x="26" y="159"/>
                    </a:cubicBezTo>
                    <a:cubicBezTo>
                      <a:pt x="26" y="159"/>
                      <a:pt x="19" y="115"/>
                      <a:pt x="18" y="97"/>
                    </a:cubicBezTo>
                    <a:cubicBezTo>
                      <a:pt x="16" y="80"/>
                      <a:pt x="0" y="18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" name="Freeform 20"/>
              <p:cNvSpPr/>
              <p:nvPr/>
            </p:nvSpPr>
            <p:spPr bwMode="auto">
              <a:xfrm>
                <a:off x="4127500" y="2557463"/>
                <a:ext cx="612776" cy="514350"/>
              </a:xfrm>
              <a:custGeom>
                <a:avLst/>
                <a:gdLst>
                  <a:gd name="T0" fmla="*/ 152 w 442"/>
                  <a:gd name="T1" fmla="*/ 10 h 371"/>
                  <a:gd name="T2" fmla="*/ 158 w 442"/>
                  <a:gd name="T3" fmla="*/ 40 h 371"/>
                  <a:gd name="T4" fmla="*/ 200 w 442"/>
                  <a:gd name="T5" fmla="*/ 72 h 371"/>
                  <a:gd name="T6" fmla="*/ 258 w 442"/>
                  <a:gd name="T7" fmla="*/ 14 h 371"/>
                  <a:gd name="T8" fmla="*/ 257 w 442"/>
                  <a:gd name="T9" fmla="*/ 0 h 371"/>
                  <a:gd name="T10" fmla="*/ 277 w 442"/>
                  <a:gd name="T11" fmla="*/ 19 h 371"/>
                  <a:gd name="T12" fmla="*/ 278 w 442"/>
                  <a:gd name="T13" fmla="*/ 28 h 371"/>
                  <a:gd name="T14" fmla="*/ 374 w 442"/>
                  <a:gd name="T15" fmla="*/ 56 h 371"/>
                  <a:gd name="T16" fmla="*/ 429 w 442"/>
                  <a:gd name="T17" fmla="*/ 197 h 371"/>
                  <a:gd name="T18" fmla="*/ 420 w 442"/>
                  <a:gd name="T19" fmla="*/ 336 h 371"/>
                  <a:gd name="T20" fmla="*/ 360 w 442"/>
                  <a:gd name="T21" fmla="*/ 356 h 371"/>
                  <a:gd name="T22" fmla="*/ 325 w 442"/>
                  <a:gd name="T23" fmla="*/ 352 h 371"/>
                  <a:gd name="T24" fmla="*/ 324 w 442"/>
                  <a:gd name="T25" fmla="*/ 309 h 371"/>
                  <a:gd name="T26" fmla="*/ 316 w 442"/>
                  <a:gd name="T27" fmla="*/ 252 h 371"/>
                  <a:gd name="T28" fmla="*/ 334 w 442"/>
                  <a:gd name="T29" fmla="*/ 248 h 371"/>
                  <a:gd name="T30" fmla="*/ 311 w 442"/>
                  <a:gd name="T31" fmla="*/ 226 h 371"/>
                  <a:gd name="T32" fmla="*/ 269 w 442"/>
                  <a:gd name="T33" fmla="*/ 248 h 371"/>
                  <a:gd name="T34" fmla="*/ 208 w 442"/>
                  <a:gd name="T35" fmla="*/ 237 h 371"/>
                  <a:gd name="T36" fmla="*/ 206 w 442"/>
                  <a:gd name="T37" fmla="*/ 117 h 371"/>
                  <a:gd name="T38" fmla="*/ 202 w 442"/>
                  <a:gd name="T39" fmla="*/ 105 h 371"/>
                  <a:gd name="T40" fmla="*/ 211 w 442"/>
                  <a:gd name="T41" fmla="*/ 89 h 371"/>
                  <a:gd name="T42" fmla="*/ 234 w 442"/>
                  <a:gd name="T43" fmla="*/ 73 h 371"/>
                  <a:gd name="T44" fmla="*/ 227 w 442"/>
                  <a:gd name="T45" fmla="*/ 64 h 371"/>
                  <a:gd name="T46" fmla="*/ 204 w 442"/>
                  <a:gd name="T47" fmla="*/ 81 h 371"/>
                  <a:gd name="T48" fmla="*/ 196 w 442"/>
                  <a:gd name="T49" fmla="*/ 81 h 371"/>
                  <a:gd name="T50" fmla="*/ 176 w 442"/>
                  <a:gd name="T51" fmla="*/ 68 h 371"/>
                  <a:gd name="T52" fmla="*/ 166 w 442"/>
                  <a:gd name="T53" fmla="*/ 79 h 371"/>
                  <a:gd name="T54" fmla="*/ 187 w 442"/>
                  <a:gd name="T55" fmla="*/ 91 h 371"/>
                  <a:gd name="T56" fmla="*/ 184 w 442"/>
                  <a:gd name="T57" fmla="*/ 101 h 371"/>
                  <a:gd name="T58" fmla="*/ 174 w 442"/>
                  <a:gd name="T59" fmla="*/ 117 h 371"/>
                  <a:gd name="T60" fmla="*/ 165 w 442"/>
                  <a:gd name="T61" fmla="*/ 226 h 371"/>
                  <a:gd name="T62" fmla="*/ 118 w 442"/>
                  <a:gd name="T63" fmla="*/ 227 h 371"/>
                  <a:gd name="T64" fmla="*/ 89 w 442"/>
                  <a:gd name="T65" fmla="*/ 267 h 371"/>
                  <a:gd name="T66" fmla="*/ 102 w 442"/>
                  <a:gd name="T67" fmla="*/ 275 h 371"/>
                  <a:gd name="T68" fmla="*/ 98 w 442"/>
                  <a:gd name="T69" fmla="*/ 364 h 371"/>
                  <a:gd name="T70" fmla="*/ 53 w 442"/>
                  <a:gd name="T71" fmla="*/ 367 h 371"/>
                  <a:gd name="T72" fmla="*/ 4 w 442"/>
                  <a:gd name="T73" fmla="*/ 310 h 371"/>
                  <a:gd name="T74" fmla="*/ 6 w 442"/>
                  <a:gd name="T75" fmla="*/ 180 h 371"/>
                  <a:gd name="T76" fmla="*/ 46 w 442"/>
                  <a:gd name="T77" fmla="*/ 77 h 371"/>
                  <a:gd name="T78" fmla="*/ 125 w 442"/>
                  <a:gd name="T79" fmla="*/ 46 h 371"/>
                  <a:gd name="T80" fmla="*/ 152 w 442"/>
                  <a:gd name="T81" fmla="*/ 1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2" h="371">
                    <a:moveTo>
                      <a:pt x="152" y="10"/>
                    </a:moveTo>
                    <a:cubicBezTo>
                      <a:pt x="152" y="10"/>
                      <a:pt x="149" y="27"/>
                      <a:pt x="158" y="40"/>
                    </a:cubicBezTo>
                    <a:cubicBezTo>
                      <a:pt x="168" y="53"/>
                      <a:pt x="193" y="75"/>
                      <a:pt x="200" y="72"/>
                    </a:cubicBezTo>
                    <a:cubicBezTo>
                      <a:pt x="207" y="70"/>
                      <a:pt x="255" y="26"/>
                      <a:pt x="258" y="14"/>
                    </a:cubicBezTo>
                    <a:cubicBezTo>
                      <a:pt x="261" y="2"/>
                      <a:pt x="257" y="0"/>
                      <a:pt x="257" y="0"/>
                    </a:cubicBezTo>
                    <a:cubicBezTo>
                      <a:pt x="257" y="0"/>
                      <a:pt x="276" y="15"/>
                      <a:pt x="277" y="19"/>
                    </a:cubicBezTo>
                    <a:cubicBezTo>
                      <a:pt x="278" y="24"/>
                      <a:pt x="278" y="28"/>
                      <a:pt x="278" y="28"/>
                    </a:cubicBezTo>
                    <a:cubicBezTo>
                      <a:pt x="278" y="28"/>
                      <a:pt x="346" y="34"/>
                      <a:pt x="374" y="56"/>
                    </a:cubicBezTo>
                    <a:cubicBezTo>
                      <a:pt x="402" y="78"/>
                      <a:pt x="421" y="146"/>
                      <a:pt x="429" y="197"/>
                    </a:cubicBezTo>
                    <a:cubicBezTo>
                      <a:pt x="437" y="247"/>
                      <a:pt x="442" y="316"/>
                      <a:pt x="420" y="336"/>
                    </a:cubicBezTo>
                    <a:cubicBezTo>
                      <a:pt x="398" y="356"/>
                      <a:pt x="360" y="356"/>
                      <a:pt x="360" y="356"/>
                    </a:cubicBezTo>
                    <a:cubicBezTo>
                      <a:pt x="360" y="356"/>
                      <a:pt x="328" y="360"/>
                      <a:pt x="325" y="352"/>
                    </a:cubicBezTo>
                    <a:cubicBezTo>
                      <a:pt x="323" y="344"/>
                      <a:pt x="331" y="328"/>
                      <a:pt x="324" y="309"/>
                    </a:cubicBezTo>
                    <a:cubicBezTo>
                      <a:pt x="317" y="291"/>
                      <a:pt x="310" y="263"/>
                      <a:pt x="316" y="252"/>
                    </a:cubicBezTo>
                    <a:cubicBezTo>
                      <a:pt x="334" y="248"/>
                      <a:pt x="334" y="248"/>
                      <a:pt x="334" y="248"/>
                    </a:cubicBezTo>
                    <a:cubicBezTo>
                      <a:pt x="334" y="248"/>
                      <a:pt x="328" y="225"/>
                      <a:pt x="311" y="226"/>
                    </a:cubicBezTo>
                    <a:cubicBezTo>
                      <a:pt x="294" y="227"/>
                      <a:pt x="290" y="248"/>
                      <a:pt x="269" y="248"/>
                    </a:cubicBezTo>
                    <a:cubicBezTo>
                      <a:pt x="249" y="248"/>
                      <a:pt x="208" y="237"/>
                      <a:pt x="208" y="237"/>
                    </a:cubicBezTo>
                    <a:cubicBezTo>
                      <a:pt x="206" y="117"/>
                      <a:pt x="206" y="117"/>
                      <a:pt x="206" y="117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11" y="89"/>
                      <a:pt x="211" y="89"/>
                      <a:pt x="211" y="89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196" y="81"/>
                      <a:pt x="196" y="81"/>
                      <a:pt x="196" y="81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87" y="91"/>
                      <a:pt x="187" y="91"/>
                      <a:pt x="187" y="91"/>
                    </a:cubicBezTo>
                    <a:cubicBezTo>
                      <a:pt x="184" y="101"/>
                      <a:pt x="184" y="101"/>
                      <a:pt x="184" y="101"/>
                    </a:cubicBezTo>
                    <a:cubicBezTo>
                      <a:pt x="174" y="117"/>
                      <a:pt x="174" y="117"/>
                      <a:pt x="174" y="117"/>
                    </a:cubicBezTo>
                    <a:cubicBezTo>
                      <a:pt x="165" y="226"/>
                      <a:pt x="165" y="226"/>
                      <a:pt x="165" y="226"/>
                    </a:cubicBezTo>
                    <a:cubicBezTo>
                      <a:pt x="165" y="226"/>
                      <a:pt x="136" y="221"/>
                      <a:pt x="118" y="227"/>
                    </a:cubicBezTo>
                    <a:cubicBezTo>
                      <a:pt x="100" y="234"/>
                      <a:pt x="88" y="254"/>
                      <a:pt x="89" y="267"/>
                    </a:cubicBezTo>
                    <a:cubicBezTo>
                      <a:pt x="89" y="267"/>
                      <a:pt x="88" y="276"/>
                      <a:pt x="102" y="275"/>
                    </a:cubicBezTo>
                    <a:cubicBezTo>
                      <a:pt x="102" y="275"/>
                      <a:pt x="98" y="362"/>
                      <a:pt x="98" y="364"/>
                    </a:cubicBezTo>
                    <a:cubicBezTo>
                      <a:pt x="98" y="366"/>
                      <a:pt x="76" y="371"/>
                      <a:pt x="53" y="367"/>
                    </a:cubicBezTo>
                    <a:cubicBezTo>
                      <a:pt x="31" y="364"/>
                      <a:pt x="9" y="335"/>
                      <a:pt x="4" y="310"/>
                    </a:cubicBezTo>
                    <a:cubicBezTo>
                      <a:pt x="0" y="284"/>
                      <a:pt x="2" y="210"/>
                      <a:pt x="6" y="180"/>
                    </a:cubicBezTo>
                    <a:cubicBezTo>
                      <a:pt x="11" y="150"/>
                      <a:pt x="17" y="88"/>
                      <a:pt x="46" y="77"/>
                    </a:cubicBezTo>
                    <a:cubicBezTo>
                      <a:pt x="74" y="66"/>
                      <a:pt x="114" y="56"/>
                      <a:pt x="125" y="46"/>
                    </a:cubicBezTo>
                    <a:cubicBezTo>
                      <a:pt x="135" y="35"/>
                      <a:pt x="148" y="11"/>
                      <a:pt x="15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9" name="Freeform 21"/>
            <p:cNvSpPr/>
            <p:nvPr/>
          </p:nvSpPr>
          <p:spPr bwMode="auto">
            <a:xfrm>
              <a:off x="4267200" y="2928938"/>
              <a:ext cx="368300" cy="120650"/>
            </a:xfrm>
            <a:custGeom>
              <a:avLst/>
              <a:gdLst>
                <a:gd name="T0" fmla="*/ 230 w 266"/>
                <a:gd name="T1" fmla="*/ 79 h 87"/>
                <a:gd name="T2" fmla="*/ 151 w 266"/>
                <a:gd name="T3" fmla="*/ 49 h 87"/>
                <a:gd name="T4" fmla="*/ 82 w 266"/>
                <a:gd name="T5" fmla="*/ 17 h 87"/>
                <a:gd name="T6" fmla="*/ 1 w 266"/>
                <a:gd name="T7" fmla="*/ 7 h 87"/>
                <a:gd name="T8" fmla="*/ 0 w 266"/>
                <a:gd name="T9" fmla="*/ 10 h 87"/>
                <a:gd name="T10" fmla="*/ 81 w 266"/>
                <a:gd name="T11" fmla="*/ 22 h 87"/>
                <a:gd name="T12" fmla="*/ 230 w 266"/>
                <a:gd name="T13" fmla="*/ 84 h 87"/>
                <a:gd name="T14" fmla="*/ 230 w 266"/>
                <a:gd name="T15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87">
                  <a:moveTo>
                    <a:pt x="230" y="79"/>
                  </a:moveTo>
                  <a:cubicBezTo>
                    <a:pt x="230" y="79"/>
                    <a:pt x="182" y="65"/>
                    <a:pt x="151" y="49"/>
                  </a:cubicBezTo>
                  <a:cubicBezTo>
                    <a:pt x="120" y="33"/>
                    <a:pt x="87" y="17"/>
                    <a:pt x="82" y="17"/>
                  </a:cubicBezTo>
                  <a:cubicBezTo>
                    <a:pt x="77" y="17"/>
                    <a:pt x="25" y="0"/>
                    <a:pt x="1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42" y="5"/>
                    <a:pt x="81" y="22"/>
                  </a:cubicBezTo>
                  <a:cubicBezTo>
                    <a:pt x="121" y="40"/>
                    <a:pt x="195" y="87"/>
                    <a:pt x="230" y="84"/>
                  </a:cubicBezTo>
                  <a:cubicBezTo>
                    <a:pt x="266" y="81"/>
                    <a:pt x="230" y="79"/>
                    <a:pt x="23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0" name="Freeform 23"/>
            <p:cNvSpPr/>
            <p:nvPr/>
          </p:nvSpPr>
          <p:spPr bwMode="auto">
            <a:xfrm>
              <a:off x="4251325" y="3009900"/>
              <a:ext cx="244475" cy="55563"/>
            </a:xfrm>
            <a:custGeom>
              <a:avLst/>
              <a:gdLst>
                <a:gd name="T0" fmla="*/ 5 w 177"/>
                <a:gd name="T1" fmla="*/ 32 h 40"/>
                <a:gd name="T2" fmla="*/ 107 w 177"/>
                <a:gd name="T3" fmla="*/ 22 h 40"/>
                <a:gd name="T4" fmla="*/ 169 w 177"/>
                <a:gd name="T5" fmla="*/ 0 h 40"/>
                <a:gd name="T6" fmla="*/ 177 w 177"/>
                <a:gd name="T7" fmla="*/ 3 h 40"/>
                <a:gd name="T8" fmla="*/ 103 w 177"/>
                <a:gd name="T9" fmla="*/ 29 h 40"/>
                <a:gd name="T10" fmla="*/ 0 w 177"/>
                <a:gd name="T11" fmla="*/ 40 h 40"/>
                <a:gd name="T12" fmla="*/ 5 w 177"/>
                <a:gd name="T1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40">
                  <a:moveTo>
                    <a:pt x="5" y="32"/>
                  </a:moveTo>
                  <a:cubicBezTo>
                    <a:pt x="5" y="32"/>
                    <a:pt x="61" y="33"/>
                    <a:pt x="107" y="22"/>
                  </a:cubicBezTo>
                  <a:cubicBezTo>
                    <a:pt x="154" y="10"/>
                    <a:pt x="169" y="0"/>
                    <a:pt x="169" y="0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3"/>
                    <a:pt x="142" y="22"/>
                    <a:pt x="103" y="29"/>
                  </a:cubicBezTo>
                  <a:cubicBezTo>
                    <a:pt x="64" y="36"/>
                    <a:pt x="0" y="40"/>
                    <a:pt x="0" y="40"/>
                  </a:cubicBezTo>
                  <a:lnTo>
                    <a:pt x="5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002649" y="2538420"/>
            <a:ext cx="9749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15K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998450" y="3092798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Oval 60"/>
          <p:cNvSpPr/>
          <p:nvPr/>
        </p:nvSpPr>
        <p:spPr bwMode="auto">
          <a:xfrm flipH="1">
            <a:off x="7905329" y="2074238"/>
            <a:ext cx="1776230" cy="1776230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6" name="Oval 65"/>
          <p:cNvSpPr/>
          <p:nvPr/>
        </p:nvSpPr>
        <p:spPr bwMode="auto">
          <a:xfrm flipH="1">
            <a:off x="7644686" y="1944128"/>
            <a:ext cx="870155" cy="870155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8" name="Freeform 22"/>
          <p:cNvSpPr/>
          <p:nvPr/>
        </p:nvSpPr>
        <p:spPr bwMode="auto">
          <a:xfrm>
            <a:off x="8124853" y="2558942"/>
            <a:ext cx="68889" cy="17535"/>
          </a:xfrm>
          <a:custGeom>
            <a:avLst/>
            <a:gdLst>
              <a:gd name="T0" fmla="*/ 61 w 63"/>
              <a:gd name="T1" fmla="*/ 9 h 16"/>
              <a:gd name="T2" fmla="*/ 2 w 63"/>
              <a:gd name="T3" fmla="*/ 0 h 16"/>
              <a:gd name="T4" fmla="*/ 0 w 63"/>
              <a:gd name="T5" fmla="*/ 5 h 16"/>
              <a:gd name="T6" fmla="*/ 63 w 63"/>
              <a:gd name="T7" fmla="*/ 16 h 16"/>
              <a:gd name="T8" fmla="*/ 61 w 63"/>
              <a:gd name="T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6">
                <a:moveTo>
                  <a:pt x="61" y="9"/>
                </a:moveTo>
                <a:cubicBezTo>
                  <a:pt x="61" y="9"/>
                  <a:pt x="19" y="4"/>
                  <a:pt x="2" y="0"/>
                </a:cubicBezTo>
                <a:cubicBezTo>
                  <a:pt x="0" y="5"/>
                  <a:pt x="0" y="5"/>
                  <a:pt x="0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3" y="16"/>
                  <a:pt x="59" y="9"/>
                  <a:pt x="6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7838027" y="2059189"/>
            <a:ext cx="483472" cy="640035"/>
            <a:chOff x="4127500" y="2260600"/>
            <a:chExt cx="612776" cy="811213"/>
          </a:xfrm>
          <a:solidFill>
            <a:schemeClr val="bg1"/>
          </a:solidFill>
        </p:grpSpPr>
        <p:grpSp>
          <p:nvGrpSpPr>
            <p:cNvPr id="70" name="Group 69"/>
            <p:cNvGrpSpPr/>
            <p:nvPr/>
          </p:nvGrpSpPr>
          <p:grpSpPr>
            <a:xfrm>
              <a:off x="4127500" y="2260600"/>
              <a:ext cx="612776" cy="811213"/>
              <a:chOff x="4127500" y="2260600"/>
              <a:chExt cx="612776" cy="811213"/>
            </a:xfrm>
            <a:grpFill/>
          </p:grpSpPr>
          <p:sp>
            <p:nvSpPr>
              <p:cNvPr id="73" name="Freeform 19"/>
              <p:cNvSpPr/>
              <p:nvPr/>
            </p:nvSpPr>
            <p:spPr bwMode="auto">
              <a:xfrm>
                <a:off x="4267200" y="2260600"/>
                <a:ext cx="271463" cy="234950"/>
              </a:xfrm>
              <a:custGeom>
                <a:avLst/>
                <a:gdLst>
                  <a:gd name="T0" fmla="*/ 98 w 196"/>
                  <a:gd name="T1" fmla="*/ 0 h 170"/>
                  <a:gd name="T2" fmla="*/ 170 w 196"/>
                  <a:gd name="T3" fmla="*/ 32 h 170"/>
                  <a:gd name="T4" fmla="*/ 180 w 196"/>
                  <a:gd name="T5" fmla="*/ 121 h 170"/>
                  <a:gd name="T6" fmla="*/ 165 w 196"/>
                  <a:gd name="T7" fmla="*/ 168 h 170"/>
                  <a:gd name="T8" fmla="*/ 157 w 196"/>
                  <a:gd name="T9" fmla="*/ 121 h 170"/>
                  <a:gd name="T10" fmla="*/ 142 w 196"/>
                  <a:gd name="T11" fmla="*/ 67 h 170"/>
                  <a:gd name="T12" fmla="*/ 97 w 196"/>
                  <a:gd name="T13" fmla="*/ 61 h 170"/>
                  <a:gd name="T14" fmla="*/ 41 w 196"/>
                  <a:gd name="T15" fmla="*/ 71 h 170"/>
                  <a:gd name="T16" fmla="*/ 30 w 196"/>
                  <a:gd name="T17" fmla="*/ 123 h 170"/>
                  <a:gd name="T18" fmla="*/ 26 w 196"/>
                  <a:gd name="T19" fmla="*/ 159 h 170"/>
                  <a:gd name="T20" fmla="*/ 18 w 196"/>
                  <a:gd name="T21" fmla="*/ 97 h 170"/>
                  <a:gd name="T22" fmla="*/ 98 w 196"/>
                  <a:gd name="T2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70">
                    <a:moveTo>
                      <a:pt x="98" y="0"/>
                    </a:moveTo>
                    <a:cubicBezTo>
                      <a:pt x="98" y="0"/>
                      <a:pt x="145" y="4"/>
                      <a:pt x="170" y="32"/>
                    </a:cubicBezTo>
                    <a:cubicBezTo>
                      <a:pt x="196" y="60"/>
                      <a:pt x="186" y="97"/>
                      <a:pt x="180" y="121"/>
                    </a:cubicBezTo>
                    <a:cubicBezTo>
                      <a:pt x="180" y="121"/>
                      <a:pt x="165" y="165"/>
                      <a:pt x="165" y="168"/>
                    </a:cubicBezTo>
                    <a:cubicBezTo>
                      <a:pt x="165" y="170"/>
                      <a:pt x="162" y="132"/>
                      <a:pt x="157" y="121"/>
                    </a:cubicBezTo>
                    <a:cubicBezTo>
                      <a:pt x="152" y="110"/>
                      <a:pt x="160" y="79"/>
                      <a:pt x="142" y="67"/>
                    </a:cubicBezTo>
                    <a:cubicBezTo>
                      <a:pt x="123" y="55"/>
                      <a:pt x="97" y="61"/>
                      <a:pt x="97" y="61"/>
                    </a:cubicBezTo>
                    <a:cubicBezTo>
                      <a:pt x="97" y="61"/>
                      <a:pt x="59" y="50"/>
                      <a:pt x="41" y="71"/>
                    </a:cubicBezTo>
                    <a:cubicBezTo>
                      <a:pt x="23" y="91"/>
                      <a:pt x="33" y="107"/>
                      <a:pt x="30" y="123"/>
                    </a:cubicBezTo>
                    <a:cubicBezTo>
                      <a:pt x="28" y="139"/>
                      <a:pt x="26" y="159"/>
                      <a:pt x="26" y="159"/>
                    </a:cubicBezTo>
                    <a:cubicBezTo>
                      <a:pt x="26" y="159"/>
                      <a:pt x="19" y="115"/>
                      <a:pt x="18" y="97"/>
                    </a:cubicBezTo>
                    <a:cubicBezTo>
                      <a:pt x="16" y="80"/>
                      <a:pt x="0" y="18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4" name="Freeform 20"/>
              <p:cNvSpPr/>
              <p:nvPr/>
            </p:nvSpPr>
            <p:spPr bwMode="auto">
              <a:xfrm>
                <a:off x="4127500" y="2557463"/>
                <a:ext cx="612776" cy="514350"/>
              </a:xfrm>
              <a:custGeom>
                <a:avLst/>
                <a:gdLst>
                  <a:gd name="T0" fmla="*/ 152 w 442"/>
                  <a:gd name="T1" fmla="*/ 10 h 371"/>
                  <a:gd name="T2" fmla="*/ 158 w 442"/>
                  <a:gd name="T3" fmla="*/ 40 h 371"/>
                  <a:gd name="T4" fmla="*/ 200 w 442"/>
                  <a:gd name="T5" fmla="*/ 72 h 371"/>
                  <a:gd name="T6" fmla="*/ 258 w 442"/>
                  <a:gd name="T7" fmla="*/ 14 h 371"/>
                  <a:gd name="T8" fmla="*/ 257 w 442"/>
                  <a:gd name="T9" fmla="*/ 0 h 371"/>
                  <a:gd name="T10" fmla="*/ 277 w 442"/>
                  <a:gd name="T11" fmla="*/ 19 h 371"/>
                  <a:gd name="T12" fmla="*/ 278 w 442"/>
                  <a:gd name="T13" fmla="*/ 28 h 371"/>
                  <a:gd name="T14" fmla="*/ 374 w 442"/>
                  <a:gd name="T15" fmla="*/ 56 h 371"/>
                  <a:gd name="T16" fmla="*/ 429 w 442"/>
                  <a:gd name="T17" fmla="*/ 197 h 371"/>
                  <a:gd name="T18" fmla="*/ 420 w 442"/>
                  <a:gd name="T19" fmla="*/ 336 h 371"/>
                  <a:gd name="T20" fmla="*/ 360 w 442"/>
                  <a:gd name="T21" fmla="*/ 356 h 371"/>
                  <a:gd name="T22" fmla="*/ 325 w 442"/>
                  <a:gd name="T23" fmla="*/ 352 h 371"/>
                  <a:gd name="T24" fmla="*/ 324 w 442"/>
                  <a:gd name="T25" fmla="*/ 309 h 371"/>
                  <a:gd name="T26" fmla="*/ 316 w 442"/>
                  <a:gd name="T27" fmla="*/ 252 h 371"/>
                  <a:gd name="T28" fmla="*/ 334 w 442"/>
                  <a:gd name="T29" fmla="*/ 248 h 371"/>
                  <a:gd name="T30" fmla="*/ 311 w 442"/>
                  <a:gd name="T31" fmla="*/ 226 h 371"/>
                  <a:gd name="T32" fmla="*/ 269 w 442"/>
                  <a:gd name="T33" fmla="*/ 248 h 371"/>
                  <a:gd name="T34" fmla="*/ 208 w 442"/>
                  <a:gd name="T35" fmla="*/ 237 h 371"/>
                  <a:gd name="T36" fmla="*/ 206 w 442"/>
                  <a:gd name="T37" fmla="*/ 117 h 371"/>
                  <a:gd name="T38" fmla="*/ 202 w 442"/>
                  <a:gd name="T39" fmla="*/ 105 h 371"/>
                  <a:gd name="T40" fmla="*/ 211 w 442"/>
                  <a:gd name="T41" fmla="*/ 89 h 371"/>
                  <a:gd name="T42" fmla="*/ 234 w 442"/>
                  <a:gd name="T43" fmla="*/ 73 h 371"/>
                  <a:gd name="T44" fmla="*/ 227 w 442"/>
                  <a:gd name="T45" fmla="*/ 64 h 371"/>
                  <a:gd name="T46" fmla="*/ 204 w 442"/>
                  <a:gd name="T47" fmla="*/ 81 h 371"/>
                  <a:gd name="T48" fmla="*/ 196 w 442"/>
                  <a:gd name="T49" fmla="*/ 81 h 371"/>
                  <a:gd name="T50" fmla="*/ 176 w 442"/>
                  <a:gd name="T51" fmla="*/ 68 h 371"/>
                  <a:gd name="T52" fmla="*/ 166 w 442"/>
                  <a:gd name="T53" fmla="*/ 79 h 371"/>
                  <a:gd name="T54" fmla="*/ 187 w 442"/>
                  <a:gd name="T55" fmla="*/ 91 h 371"/>
                  <a:gd name="T56" fmla="*/ 184 w 442"/>
                  <a:gd name="T57" fmla="*/ 101 h 371"/>
                  <a:gd name="T58" fmla="*/ 174 w 442"/>
                  <a:gd name="T59" fmla="*/ 117 h 371"/>
                  <a:gd name="T60" fmla="*/ 165 w 442"/>
                  <a:gd name="T61" fmla="*/ 226 h 371"/>
                  <a:gd name="T62" fmla="*/ 118 w 442"/>
                  <a:gd name="T63" fmla="*/ 227 h 371"/>
                  <a:gd name="T64" fmla="*/ 89 w 442"/>
                  <a:gd name="T65" fmla="*/ 267 h 371"/>
                  <a:gd name="T66" fmla="*/ 102 w 442"/>
                  <a:gd name="T67" fmla="*/ 275 h 371"/>
                  <a:gd name="T68" fmla="*/ 98 w 442"/>
                  <a:gd name="T69" fmla="*/ 364 h 371"/>
                  <a:gd name="T70" fmla="*/ 53 w 442"/>
                  <a:gd name="T71" fmla="*/ 367 h 371"/>
                  <a:gd name="T72" fmla="*/ 4 w 442"/>
                  <a:gd name="T73" fmla="*/ 310 h 371"/>
                  <a:gd name="T74" fmla="*/ 6 w 442"/>
                  <a:gd name="T75" fmla="*/ 180 h 371"/>
                  <a:gd name="T76" fmla="*/ 46 w 442"/>
                  <a:gd name="T77" fmla="*/ 77 h 371"/>
                  <a:gd name="T78" fmla="*/ 125 w 442"/>
                  <a:gd name="T79" fmla="*/ 46 h 371"/>
                  <a:gd name="T80" fmla="*/ 152 w 442"/>
                  <a:gd name="T81" fmla="*/ 1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2" h="371">
                    <a:moveTo>
                      <a:pt x="152" y="10"/>
                    </a:moveTo>
                    <a:cubicBezTo>
                      <a:pt x="152" y="10"/>
                      <a:pt x="149" y="27"/>
                      <a:pt x="158" y="40"/>
                    </a:cubicBezTo>
                    <a:cubicBezTo>
                      <a:pt x="168" y="53"/>
                      <a:pt x="193" y="75"/>
                      <a:pt x="200" y="72"/>
                    </a:cubicBezTo>
                    <a:cubicBezTo>
                      <a:pt x="207" y="70"/>
                      <a:pt x="255" y="26"/>
                      <a:pt x="258" y="14"/>
                    </a:cubicBezTo>
                    <a:cubicBezTo>
                      <a:pt x="261" y="2"/>
                      <a:pt x="257" y="0"/>
                      <a:pt x="257" y="0"/>
                    </a:cubicBezTo>
                    <a:cubicBezTo>
                      <a:pt x="257" y="0"/>
                      <a:pt x="276" y="15"/>
                      <a:pt x="277" y="19"/>
                    </a:cubicBezTo>
                    <a:cubicBezTo>
                      <a:pt x="278" y="24"/>
                      <a:pt x="278" y="28"/>
                      <a:pt x="278" y="28"/>
                    </a:cubicBezTo>
                    <a:cubicBezTo>
                      <a:pt x="278" y="28"/>
                      <a:pt x="346" y="34"/>
                      <a:pt x="374" y="56"/>
                    </a:cubicBezTo>
                    <a:cubicBezTo>
                      <a:pt x="402" y="78"/>
                      <a:pt x="421" y="146"/>
                      <a:pt x="429" y="197"/>
                    </a:cubicBezTo>
                    <a:cubicBezTo>
                      <a:pt x="437" y="247"/>
                      <a:pt x="442" y="316"/>
                      <a:pt x="420" y="336"/>
                    </a:cubicBezTo>
                    <a:cubicBezTo>
                      <a:pt x="398" y="356"/>
                      <a:pt x="360" y="356"/>
                      <a:pt x="360" y="356"/>
                    </a:cubicBezTo>
                    <a:cubicBezTo>
                      <a:pt x="360" y="356"/>
                      <a:pt x="328" y="360"/>
                      <a:pt x="325" y="352"/>
                    </a:cubicBezTo>
                    <a:cubicBezTo>
                      <a:pt x="323" y="344"/>
                      <a:pt x="331" y="328"/>
                      <a:pt x="324" y="309"/>
                    </a:cubicBezTo>
                    <a:cubicBezTo>
                      <a:pt x="317" y="291"/>
                      <a:pt x="310" y="263"/>
                      <a:pt x="316" y="252"/>
                    </a:cubicBezTo>
                    <a:cubicBezTo>
                      <a:pt x="334" y="248"/>
                      <a:pt x="334" y="248"/>
                      <a:pt x="334" y="248"/>
                    </a:cubicBezTo>
                    <a:cubicBezTo>
                      <a:pt x="334" y="248"/>
                      <a:pt x="328" y="225"/>
                      <a:pt x="311" y="226"/>
                    </a:cubicBezTo>
                    <a:cubicBezTo>
                      <a:pt x="294" y="227"/>
                      <a:pt x="290" y="248"/>
                      <a:pt x="269" y="248"/>
                    </a:cubicBezTo>
                    <a:cubicBezTo>
                      <a:pt x="249" y="248"/>
                      <a:pt x="208" y="237"/>
                      <a:pt x="208" y="237"/>
                    </a:cubicBezTo>
                    <a:cubicBezTo>
                      <a:pt x="206" y="117"/>
                      <a:pt x="206" y="117"/>
                      <a:pt x="206" y="117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11" y="89"/>
                      <a:pt x="211" y="89"/>
                      <a:pt x="211" y="89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196" y="81"/>
                      <a:pt x="196" y="81"/>
                      <a:pt x="196" y="81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87" y="91"/>
                      <a:pt x="187" y="91"/>
                      <a:pt x="187" y="91"/>
                    </a:cubicBezTo>
                    <a:cubicBezTo>
                      <a:pt x="184" y="101"/>
                      <a:pt x="184" y="101"/>
                      <a:pt x="184" y="101"/>
                    </a:cubicBezTo>
                    <a:cubicBezTo>
                      <a:pt x="174" y="117"/>
                      <a:pt x="174" y="117"/>
                      <a:pt x="174" y="117"/>
                    </a:cubicBezTo>
                    <a:cubicBezTo>
                      <a:pt x="165" y="226"/>
                      <a:pt x="165" y="226"/>
                      <a:pt x="165" y="226"/>
                    </a:cubicBezTo>
                    <a:cubicBezTo>
                      <a:pt x="165" y="226"/>
                      <a:pt x="136" y="221"/>
                      <a:pt x="118" y="227"/>
                    </a:cubicBezTo>
                    <a:cubicBezTo>
                      <a:pt x="100" y="234"/>
                      <a:pt x="88" y="254"/>
                      <a:pt x="89" y="267"/>
                    </a:cubicBezTo>
                    <a:cubicBezTo>
                      <a:pt x="89" y="267"/>
                      <a:pt x="88" y="276"/>
                      <a:pt x="102" y="275"/>
                    </a:cubicBezTo>
                    <a:cubicBezTo>
                      <a:pt x="102" y="275"/>
                      <a:pt x="98" y="362"/>
                      <a:pt x="98" y="364"/>
                    </a:cubicBezTo>
                    <a:cubicBezTo>
                      <a:pt x="98" y="366"/>
                      <a:pt x="76" y="371"/>
                      <a:pt x="53" y="367"/>
                    </a:cubicBezTo>
                    <a:cubicBezTo>
                      <a:pt x="31" y="364"/>
                      <a:pt x="9" y="335"/>
                      <a:pt x="4" y="310"/>
                    </a:cubicBezTo>
                    <a:cubicBezTo>
                      <a:pt x="0" y="284"/>
                      <a:pt x="2" y="210"/>
                      <a:pt x="6" y="180"/>
                    </a:cubicBezTo>
                    <a:cubicBezTo>
                      <a:pt x="11" y="150"/>
                      <a:pt x="17" y="88"/>
                      <a:pt x="46" y="77"/>
                    </a:cubicBezTo>
                    <a:cubicBezTo>
                      <a:pt x="74" y="66"/>
                      <a:pt x="114" y="56"/>
                      <a:pt x="125" y="46"/>
                    </a:cubicBezTo>
                    <a:cubicBezTo>
                      <a:pt x="135" y="35"/>
                      <a:pt x="148" y="11"/>
                      <a:pt x="15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71" name="Freeform 21"/>
            <p:cNvSpPr/>
            <p:nvPr/>
          </p:nvSpPr>
          <p:spPr bwMode="auto">
            <a:xfrm>
              <a:off x="4267200" y="2928938"/>
              <a:ext cx="368300" cy="120650"/>
            </a:xfrm>
            <a:custGeom>
              <a:avLst/>
              <a:gdLst>
                <a:gd name="T0" fmla="*/ 230 w 266"/>
                <a:gd name="T1" fmla="*/ 79 h 87"/>
                <a:gd name="T2" fmla="*/ 151 w 266"/>
                <a:gd name="T3" fmla="*/ 49 h 87"/>
                <a:gd name="T4" fmla="*/ 82 w 266"/>
                <a:gd name="T5" fmla="*/ 17 h 87"/>
                <a:gd name="T6" fmla="*/ 1 w 266"/>
                <a:gd name="T7" fmla="*/ 7 h 87"/>
                <a:gd name="T8" fmla="*/ 0 w 266"/>
                <a:gd name="T9" fmla="*/ 10 h 87"/>
                <a:gd name="T10" fmla="*/ 81 w 266"/>
                <a:gd name="T11" fmla="*/ 22 h 87"/>
                <a:gd name="T12" fmla="*/ 230 w 266"/>
                <a:gd name="T13" fmla="*/ 84 h 87"/>
                <a:gd name="T14" fmla="*/ 230 w 266"/>
                <a:gd name="T15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87">
                  <a:moveTo>
                    <a:pt x="230" y="79"/>
                  </a:moveTo>
                  <a:cubicBezTo>
                    <a:pt x="230" y="79"/>
                    <a:pt x="182" y="65"/>
                    <a:pt x="151" y="49"/>
                  </a:cubicBezTo>
                  <a:cubicBezTo>
                    <a:pt x="120" y="33"/>
                    <a:pt x="87" y="17"/>
                    <a:pt x="82" y="17"/>
                  </a:cubicBezTo>
                  <a:cubicBezTo>
                    <a:pt x="77" y="17"/>
                    <a:pt x="25" y="0"/>
                    <a:pt x="1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42" y="5"/>
                    <a:pt x="81" y="22"/>
                  </a:cubicBezTo>
                  <a:cubicBezTo>
                    <a:pt x="121" y="40"/>
                    <a:pt x="195" y="87"/>
                    <a:pt x="230" y="84"/>
                  </a:cubicBezTo>
                  <a:cubicBezTo>
                    <a:pt x="266" y="81"/>
                    <a:pt x="230" y="79"/>
                    <a:pt x="23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72" name="Freeform 23"/>
            <p:cNvSpPr/>
            <p:nvPr/>
          </p:nvSpPr>
          <p:spPr bwMode="auto">
            <a:xfrm>
              <a:off x="4251325" y="3009900"/>
              <a:ext cx="244475" cy="55563"/>
            </a:xfrm>
            <a:custGeom>
              <a:avLst/>
              <a:gdLst>
                <a:gd name="T0" fmla="*/ 5 w 177"/>
                <a:gd name="T1" fmla="*/ 32 h 40"/>
                <a:gd name="T2" fmla="*/ 107 w 177"/>
                <a:gd name="T3" fmla="*/ 22 h 40"/>
                <a:gd name="T4" fmla="*/ 169 w 177"/>
                <a:gd name="T5" fmla="*/ 0 h 40"/>
                <a:gd name="T6" fmla="*/ 177 w 177"/>
                <a:gd name="T7" fmla="*/ 3 h 40"/>
                <a:gd name="T8" fmla="*/ 103 w 177"/>
                <a:gd name="T9" fmla="*/ 29 h 40"/>
                <a:gd name="T10" fmla="*/ 0 w 177"/>
                <a:gd name="T11" fmla="*/ 40 h 40"/>
                <a:gd name="T12" fmla="*/ 5 w 177"/>
                <a:gd name="T1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40">
                  <a:moveTo>
                    <a:pt x="5" y="32"/>
                  </a:moveTo>
                  <a:cubicBezTo>
                    <a:pt x="5" y="32"/>
                    <a:pt x="61" y="33"/>
                    <a:pt x="107" y="22"/>
                  </a:cubicBezTo>
                  <a:cubicBezTo>
                    <a:pt x="154" y="10"/>
                    <a:pt x="169" y="0"/>
                    <a:pt x="169" y="0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3"/>
                    <a:pt x="142" y="22"/>
                    <a:pt x="103" y="29"/>
                  </a:cubicBezTo>
                  <a:cubicBezTo>
                    <a:pt x="64" y="36"/>
                    <a:pt x="0" y="40"/>
                    <a:pt x="0" y="40"/>
                  </a:cubicBezTo>
                  <a:lnTo>
                    <a:pt x="5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 flipH="1">
            <a:off x="8397535" y="2538420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30%</a:t>
            </a:r>
          </a:p>
        </p:txBody>
      </p:sp>
      <p:sp>
        <p:nvSpPr>
          <p:cNvPr id="65" name="Rectangle 64"/>
          <p:cNvSpPr/>
          <p:nvPr/>
        </p:nvSpPr>
        <p:spPr>
          <a:xfrm flipH="1">
            <a:off x="8393338" y="3092798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Oval 75"/>
          <p:cNvSpPr/>
          <p:nvPr/>
        </p:nvSpPr>
        <p:spPr bwMode="auto">
          <a:xfrm>
            <a:off x="5212462" y="3914897"/>
            <a:ext cx="1776230" cy="1776230"/>
          </a:xfrm>
          <a:prstGeom prst="ellipse">
            <a:avLst/>
          </a:pr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44423" y="4408367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75%</a:t>
            </a:r>
          </a:p>
        </p:txBody>
      </p:sp>
      <p:sp>
        <p:nvSpPr>
          <p:cNvPr id="80" name="Rectangle 79"/>
          <p:cNvSpPr/>
          <p:nvPr/>
        </p:nvSpPr>
        <p:spPr>
          <a:xfrm>
            <a:off x="5700472" y="4933458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6379180" y="3784786"/>
            <a:ext cx="870155" cy="870155"/>
          </a:xfrm>
          <a:prstGeom prst="ellipse">
            <a:avLst/>
          </a:prstGeom>
          <a:solidFill>
            <a:srgbClr val="6EBBC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3" name="Freeform 22"/>
          <p:cNvSpPr/>
          <p:nvPr/>
        </p:nvSpPr>
        <p:spPr bwMode="auto">
          <a:xfrm>
            <a:off x="6707965" y="4399600"/>
            <a:ext cx="68889" cy="17535"/>
          </a:xfrm>
          <a:custGeom>
            <a:avLst/>
            <a:gdLst>
              <a:gd name="T0" fmla="*/ 61 w 63"/>
              <a:gd name="T1" fmla="*/ 9 h 16"/>
              <a:gd name="T2" fmla="*/ 2 w 63"/>
              <a:gd name="T3" fmla="*/ 0 h 16"/>
              <a:gd name="T4" fmla="*/ 0 w 63"/>
              <a:gd name="T5" fmla="*/ 5 h 16"/>
              <a:gd name="T6" fmla="*/ 63 w 63"/>
              <a:gd name="T7" fmla="*/ 16 h 16"/>
              <a:gd name="T8" fmla="*/ 61 w 63"/>
              <a:gd name="T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6">
                <a:moveTo>
                  <a:pt x="61" y="9"/>
                </a:moveTo>
                <a:cubicBezTo>
                  <a:pt x="61" y="9"/>
                  <a:pt x="19" y="4"/>
                  <a:pt x="2" y="0"/>
                </a:cubicBezTo>
                <a:cubicBezTo>
                  <a:pt x="0" y="5"/>
                  <a:pt x="0" y="5"/>
                  <a:pt x="0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3" y="16"/>
                  <a:pt x="59" y="9"/>
                  <a:pt x="6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6421139" y="3899847"/>
            <a:ext cx="483472" cy="640035"/>
            <a:chOff x="4127500" y="2260600"/>
            <a:chExt cx="612776" cy="811213"/>
          </a:xfrm>
          <a:solidFill>
            <a:schemeClr val="bg1"/>
          </a:solidFill>
        </p:grpSpPr>
        <p:grpSp>
          <p:nvGrpSpPr>
            <p:cNvPr id="85" name="Group 84"/>
            <p:cNvGrpSpPr/>
            <p:nvPr/>
          </p:nvGrpSpPr>
          <p:grpSpPr>
            <a:xfrm>
              <a:off x="4127500" y="2260600"/>
              <a:ext cx="612776" cy="811213"/>
              <a:chOff x="4127500" y="2260600"/>
              <a:chExt cx="612776" cy="811213"/>
            </a:xfrm>
            <a:grpFill/>
          </p:grpSpPr>
          <p:sp>
            <p:nvSpPr>
              <p:cNvPr id="88" name="Freeform 19"/>
              <p:cNvSpPr/>
              <p:nvPr/>
            </p:nvSpPr>
            <p:spPr bwMode="auto">
              <a:xfrm>
                <a:off x="4267200" y="2260600"/>
                <a:ext cx="271463" cy="234950"/>
              </a:xfrm>
              <a:custGeom>
                <a:avLst/>
                <a:gdLst>
                  <a:gd name="T0" fmla="*/ 98 w 196"/>
                  <a:gd name="T1" fmla="*/ 0 h 170"/>
                  <a:gd name="T2" fmla="*/ 170 w 196"/>
                  <a:gd name="T3" fmla="*/ 32 h 170"/>
                  <a:gd name="T4" fmla="*/ 180 w 196"/>
                  <a:gd name="T5" fmla="*/ 121 h 170"/>
                  <a:gd name="T6" fmla="*/ 165 w 196"/>
                  <a:gd name="T7" fmla="*/ 168 h 170"/>
                  <a:gd name="T8" fmla="*/ 157 w 196"/>
                  <a:gd name="T9" fmla="*/ 121 h 170"/>
                  <a:gd name="T10" fmla="*/ 142 w 196"/>
                  <a:gd name="T11" fmla="*/ 67 h 170"/>
                  <a:gd name="T12" fmla="*/ 97 w 196"/>
                  <a:gd name="T13" fmla="*/ 61 h 170"/>
                  <a:gd name="T14" fmla="*/ 41 w 196"/>
                  <a:gd name="T15" fmla="*/ 71 h 170"/>
                  <a:gd name="T16" fmla="*/ 30 w 196"/>
                  <a:gd name="T17" fmla="*/ 123 h 170"/>
                  <a:gd name="T18" fmla="*/ 26 w 196"/>
                  <a:gd name="T19" fmla="*/ 159 h 170"/>
                  <a:gd name="T20" fmla="*/ 18 w 196"/>
                  <a:gd name="T21" fmla="*/ 97 h 170"/>
                  <a:gd name="T22" fmla="*/ 98 w 196"/>
                  <a:gd name="T2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70">
                    <a:moveTo>
                      <a:pt x="98" y="0"/>
                    </a:moveTo>
                    <a:cubicBezTo>
                      <a:pt x="98" y="0"/>
                      <a:pt x="145" y="4"/>
                      <a:pt x="170" y="32"/>
                    </a:cubicBezTo>
                    <a:cubicBezTo>
                      <a:pt x="196" y="60"/>
                      <a:pt x="186" y="97"/>
                      <a:pt x="180" y="121"/>
                    </a:cubicBezTo>
                    <a:cubicBezTo>
                      <a:pt x="180" y="121"/>
                      <a:pt x="165" y="165"/>
                      <a:pt x="165" y="168"/>
                    </a:cubicBezTo>
                    <a:cubicBezTo>
                      <a:pt x="165" y="170"/>
                      <a:pt x="162" y="132"/>
                      <a:pt x="157" y="121"/>
                    </a:cubicBezTo>
                    <a:cubicBezTo>
                      <a:pt x="152" y="110"/>
                      <a:pt x="160" y="79"/>
                      <a:pt x="142" y="67"/>
                    </a:cubicBezTo>
                    <a:cubicBezTo>
                      <a:pt x="123" y="55"/>
                      <a:pt x="97" y="61"/>
                      <a:pt x="97" y="61"/>
                    </a:cubicBezTo>
                    <a:cubicBezTo>
                      <a:pt x="97" y="61"/>
                      <a:pt x="59" y="50"/>
                      <a:pt x="41" y="71"/>
                    </a:cubicBezTo>
                    <a:cubicBezTo>
                      <a:pt x="23" y="91"/>
                      <a:pt x="33" y="107"/>
                      <a:pt x="30" y="123"/>
                    </a:cubicBezTo>
                    <a:cubicBezTo>
                      <a:pt x="28" y="139"/>
                      <a:pt x="26" y="159"/>
                      <a:pt x="26" y="159"/>
                    </a:cubicBezTo>
                    <a:cubicBezTo>
                      <a:pt x="26" y="159"/>
                      <a:pt x="19" y="115"/>
                      <a:pt x="18" y="97"/>
                    </a:cubicBezTo>
                    <a:cubicBezTo>
                      <a:pt x="16" y="80"/>
                      <a:pt x="0" y="18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9" name="Freeform 20"/>
              <p:cNvSpPr/>
              <p:nvPr/>
            </p:nvSpPr>
            <p:spPr bwMode="auto">
              <a:xfrm>
                <a:off x="4127500" y="2557463"/>
                <a:ext cx="612776" cy="514350"/>
              </a:xfrm>
              <a:custGeom>
                <a:avLst/>
                <a:gdLst>
                  <a:gd name="T0" fmla="*/ 152 w 442"/>
                  <a:gd name="T1" fmla="*/ 10 h 371"/>
                  <a:gd name="T2" fmla="*/ 158 w 442"/>
                  <a:gd name="T3" fmla="*/ 40 h 371"/>
                  <a:gd name="T4" fmla="*/ 200 w 442"/>
                  <a:gd name="T5" fmla="*/ 72 h 371"/>
                  <a:gd name="T6" fmla="*/ 258 w 442"/>
                  <a:gd name="T7" fmla="*/ 14 h 371"/>
                  <a:gd name="T8" fmla="*/ 257 w 442"/>
                  <a:gd name="T9" fmla="*/ 0 h 371"/>
                  <a:gd name="T10" fmla="*/ 277 w 442"/>
                  <a:gd name="T11" fmla="*/ 19 h 371"/>
                  <a:gd name="T12" fmla="*/ 278 w 442"/>
                  <a:gd name="T13" fmla="*/ 28 h 371"/>
                  <a:gd name="T14" fmla="*/ 374 w 442"/>
                  <a:gd name="T15" fmla="*/ 56 h 371"/>
                  <a:gd name="T16" fmla="*/ 429 w 442"/>
                  <a:gd name="T17" fmla="*/ 197 h 371"/>
                  <a:gd name="T18" fmla="*/ 420 w 442"/>
                  <a:gd name="T19" fmla="*/ 336 h 371"/>
                  <a:gd name="T20" fmla="*/ 360 w 442"/>
                  <a:gd name="T21" fmla="*/ 356 h 371"/>
                  <a:gd name="T22" fmla="*/ 325 w 442"/>
                  <a:gd name="T23" fmla="*/ 352 h 371"/>
                  <a:gd name="T24" fmla="*/ 324 w 442"/>
                  <a:gd name="T25" fmla="*/ 309 h 371"/>
                  <a:gd name="T26" fmla="*/ 316 w 442"/>
                  <a:gd name="T27" fmla="*/ 252 h 371"/>
                  <a:gd name="T28" fmla="*/ 334 w 442"/>
                  <a:gd name="T29" fmla="*/ 248 h 371"/>
                  <a:gd name="T30" fmla="*/ 311 w 442"/>
                  <a:gd name="T31" fmla="*/ 226 h 371"/>
                  <a:gd name="T32" fmla="*/ 269 w 442"/>
                  <a:gd name="T33" fmla="*/ 248 h 371"/>
                  <a:gd name="T34" fmla="*/ 208 w 442"/>
                  <a:gd name="T35" fmla="*/ 237 h 371"/>
                  <a:gd name="T36" fmla="*/ 206 w 442"/>
                  <a:gd name="T37" fmla="*/ 117 h 371"/>
                  <a:gd name="T38" fmla="*/ 202 w 442"/>
                  <a:gd name="T39" fmla="*/ 105 h 371"/>
                  <a:gd name="T40" fmla="*/ 211 w 442"/>
                  <a:gd name="T41" fmla="*/ 89 h 371"/>
                  <a:gd name="T42" fmla="*/ 234 w 442"/>
                  <a:gd name="T43" fmla="*/ 73 h 371"/>
                  <a:gd name="T44" fmla="*/ 227 w 442"/>
                  <a:gd name="T45" fmla="*/ 64 h 371"/>
                  <a:gd name="T46" fmla="*/ 204 w 442"/>
                  <a:gd name="T47" fmla="*/ 81 h 371"/>
                  <a:gd name="T48" fmla="*/ 196 w 442"/>
                  <a:gd name="T49" fmla="*/ 81 h 371"/>
                  <a:gd name="T50" fmla="*/ 176 w 442"/>
                  <a:gd name="T51" fmla="*/ 68 h 371"/>
                  <a:gd name="T52" fmla="*/ 166 w 442"/>
                  <a:gd name="T53" fmla="*/ 79 h 371"/>
                  <a:gd name="T54" fmla="*/ 187 w 442"/>
                  <a:gd name="T55" fmla="*/ 91 h 371"/>
                  <a:gd name="T56" fmla="*/ 184 w 442"/>
                  <a:gd name="T57" fmla="*/ 101 h 371"/>
                  <a:gd name="T58" fmla="*/ 174 w 442"/>
                  <a:gd name="T59" fmla="*/ 117 h 371"/>
                  <a:gd name="T60" fmla="*/ 165 w 442"/>
                  <a:gd name="T61" fmla="*/ 226 h 371"/>
                  <a:gd name="T62" fmla="*/ 118 w 442"/>
                  <a:gd name="T63" fmla="*/ 227 h 371"/>
                  <a:gd name="T64" fmla="*/ 89 w 442"/>
                  <a:gd name="T65" fmla="*/ 267 h 371"/>
                  <a:gd name="T66" fmla="*/ 102 w 442"/>
                  <a:gd name="T67" fmla="*/ 275 h 371"/>
                  <a:gd name="T68" fmla="*/ 98 w 442"/>
                  <a:gd name="T69" fmla="*/ 364 h 371"/>
                  <a:gd name="T70" fmla="*/ 53 w 442"/>
                  <a:gd name="T71" fmla="*/ 367 h 371"/>
                  <a:gd name="T72" fmla="*/ 4 w 442"/>
                  <a:gd name="T73" fmla="*/ 310 h 371"/>
                  <a:gd name="T74" fmla="*/ 6 w 442"/>
                  <a:gd name="T75" fmla="*/ 180 h 371"/>
                  <a:gd name="T76" fmla="*/ 46 w 442"/>
                  <a:gd name="T77" fmla="*/ 77 h 371"/>
                  <a:gd name="T78" fmla="*/ 125 w 442"/>
                  <a:gd name="T79" fmla="*/ 46 h 371"/>
                  <a:gd name="T80" fmla="*/ 152 w 442"/>
                  <a:gd name="T81" fmla="*/ 1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2" h="371">
                    <a:moveTo>
                      <a:pt x="152" y="10"/>
                    </a:moveTo>
                    <a:cubicBezTo>
                      <a:pt x="152" y="10"/>
                      <a:pt x="149" y="27"/>
                      <a:pt x="158" y="40"/>
                    </a:cubicBezTo>
                    <a:cubicBezTo>
                      <a:pt x="168" y="53"/>
                      <a:pt x="193" y="75"/>
                      <a:pt x="200" y="72"/>
                    </a:cubicBezTo>
                    <a:cubicBezTo>
                      <a:pt x="207" y="70"/>
                      <a:pt x="255" y="26"/>
                      <a:pt x="258" y="14"/>
                    </a:cubicBezTo>
                    <a:cubicBezTo>
                      <a:pt x="261" y="2"/>
                      <a:pt x="257" y="0"/>
                      <a:pt x="257" y="0"/>
                    </a:cubicBezTo>
                    <a:cubicBezTo>
                      <a:pt x="257" y="0"/>
                      <a:pt x="276" y="15"/>
                      <a:pt x="277" y="19"/>
                    </a:cubicBezTo>
                    <a:cubicBezTo>
                      <a:pt x="278" y="24"/>
                      <a:pt x="278" y="28"/>
                      <a:pt x="278" y="28"/>
                    </a:cubicBezTo>
                    <a:cubicBezTo>
                      <a:pt x="278" y="28"/>
                      <a:pt x="346" y="34"/>
                      <a:pt x="374" y="56"/>
                    </a:cubicBezTo>
                    <a:cubicBezTo>
                      <a:pt x="402" y="78"/>
                      <a:pt x="421" y="146"/>
                      <a:pt x="429" y="197"/>
                    </a:cubicBezTo>
                    <a:cubicBezTo>
                      <a:pt x="437" y="247"/>
                      <a:pt x="442" y="316"/>
                      <a:pt x="420" y="336"/>
                    </a:cubicBezTo>
                    <a:cubicBezTo>
                      <a:pt x="398" y="356"/>
                      <a:pt x="360" y="356"/>
                      <a:pt x="360" y="356"/>
                    </a:cubicBezTo>
                    <a:cubicBezTo>
                      <a:pt x="360" y="356"/>
                      <a:pt x="328" y="360"/>
                      <a:pt x="325" y="352"/>
                    </a:cubicBezTo>
                    <a:cubicBezTo>
                      <a:pt x="323" y="344"/>
                      <a:pt x="331" y="328"/>
                      <a:pt x="324" y="309"/>
                    </a:cubicBezTo>
                    <a:cubicBezTo>
                      <a:pt x="317" y="291"/>
                      <a:pt x="310" y="263"/>
                      <a:pt x="316" y="252"/>
                    </a:cubicBezTo>
                    <a:cubicBezTo>
                      <a:pt x="334" y="248"/>
                      <a:pt x="334" y="248"/>
                      <a:pt x="334" y="248"/>
                    </a:cubicBezTo>
                    <a:cubicBezTo>
                      <a:pt x="334" y="248"/>
                      <a:pt x="328" y="225"/>
                      <a:pt x="311" y="226"/>
                    </a:cubicBezTo>
                    <a:cubicBezTo>
                      <a:pt x="294" y="227"/>
                      <a:pt x="290" y="248"/>
                      <a:pt x="269" y="248"/>
                    </a:cubicBezTo>
                    <a:cubicBezTo>
                      <a:pt x="249" y="248"/>
                      <a:pt x="208" y="237"/>
                      <a:pt x="208" y="237"/>
                    </a:cubicBezTo>
                    <a:cubicBezTo>
                      <a:pt x="206" y="117"/>
                      <a:pt x="206" y="117"/>
                      <a:pt x="206" y="117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11" y="89"/>
                      <a:pt x="211" y="89"/>
                      <a:pt x="211" y="89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196" y="81"/>
                      <a:pt x="196" y="81"/>
                      <a:pt x="196" y="81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87" y="91"/>
                      <a:pt x="187" y="91"/>
                      <a:pt x="187" y="91"/>
                    </a:cubicBezTo>
                    <a:cubicBezTo>
                      <a:pt x="184" y="101"/>
                      <a:pt x="184" y="101"/>
                      <a:pt x="184" y="101"/>
                    </a:cubicBezTo>
                    <a:cubicBezTo>
                      <a:pt x="174" y="117"/>
                      <a:pt x="174" y="117"/>
                      <a:pt x="174" y="117"/>
                    </a:cubicBezTo>
                    <a:cubicBezTo>
                      <a:pt x="165" y="226"/>
                      <a:pt x="165" y="226"/>
                      <a:pt x="165" y="226"/>
                    </a:cubicBezTo>
                    <a:cubicBezTo>
                      <a:pt x="165" y="226"/>
                      <a:pt x="136" y="221"/>
                      <a:pt x="118" y="227"/>
                    </a:cubicBezTo>
                    <a:cubicBezTo>
                      <a:pt x="100" y="234"/>
                      <a:pt x="88" y="254"/>
                      <a:pt x="89" y="267"/>
                    </a:cubicBezTo>
                    <a:cubicBezTo>
                      <a:pt x="89" y="267"/>
                      <a:pt x="88" y="276"/>
                      <a:pt x="102" y="275"/>
                    </a:cubicBezTo>
                    <a:cubicBezTo>
                      <a:pt x="102" y="275"/>
                      <a:pt x="98" y="362"/>
                      <a:pt x="98" y="364"/>
                    </a:cubicBezTo>
                    <a:cubicBezTo>
                      <a:pt x="98" y="366"/>
                      <a:pt x="76" y="371"/>
                      <a:pt x="53" y="367"/>
                    </a:cubicBezTo>
                    <a:cubicBezTo>
                      <a:pt x="31" y="364"/>
                      <a:pt x="9" y="335"/>
                      <a:pt x="4" y="310"/>
                    </a:cubicBezTo>
                    <a:cubicBezTo>
                      <a:pt x="0" y="284"/>
                      <a:pt x="2" y="210"/>
                      <a:pt x="6" y="180"/>
                    </a:cubicBezTo>
                    <a:cubicBezTo>
                      <a:pt x="11" y="150"/>
                      <a:pt x="17" y="88"/>
                      <a:pt x="46" y="77"/>
                    </a:cubicBezTo>
                    <a:cubicBezTo>
                      <a:pt x="74" y="66"/>
                      <a:pt x="114" y="56"/>
                      <a:pt x="125" y="46"/>
                    </a:cubicBezTo>
                    <a:cubicBezTo>
                      <a:pt x="135" y="35"/>
                      <a:pt x="148" y="11"/>
                      <a:pt x="15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86" name="Freeform 21"/>
            <p:cNvSpPr/>
            <p:nvPr/>
          </p:nvSpPr>
          <p:spPr bwMode="auto">
            <a:xfrm>
              <a:off x="4267200" y="2928938"/>
              <a:ext cx="368300" cy="120650"/>
            </a:xfrm>
            <a:custGeom>
              <a:avLst/>
              <a:gdLst>
                <a:gd name="T0" fmla="*/ 230 w 266"/>
                <a:gd name="T1" fmla="*/ 79 h 87"/>
                <a:gd name="T2" fmla="*/ 151 w 266"/>
                <a:gd name="T3" fmla="*/ 49 h 87"/>
                <a:gd name="T4" fmla="*/ 82 w 266"/>
                <a:gd name="T5" fmla="*/ 17 h 87"/>
                <a:gd name="T6" fmla="*/ 1 w 266"/>
                <a:gd name="T7" fmla="*/ 7 h 87"/>
                <a:gd name="T8" fmla="*/ 0 w 266"/>
                <a:gd name="T9" fmla="*/ 10 h 87"/>
                <a:gd name="T10" fmla="*/ 81 w 266"/>
                <a:gd name="T11" fmla="*/ 22 h 87"/>
                <a:gd name="T12" fmla="*/ 230 w 266"/>
                <a:gd name="T13" fmla="*/ 84 h 87"/>
                <a:gd name="T14" fmla="*/ 230 w 266"/>
                <a:gd name="T15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87">
                  <a:moveTo>
                    <a:pt x="230" y="79"/>
                  </a:moveTo>
                  <a:cubicBezTo>
                    <a:pt x="230" y="79"/>
                    <a:pt x="182" y="65"/>
                    <a:pt x="151" y="49"/>
                  </a:cubicBezTo>
                  <a:cubicBezTo>
                    <a:pt x="120" y="33"/>
                    <a:pt x="87" y="17"/>
                    <a:pt x="82" y="17"/>
                  </a:cubicBezTo>
                  <a:cubicBezTo>
                    <a:pt x="77" y="17"/>
                    <a:pt x="25" y="0"/>
                    <a:pt x="1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42" y="5"/>
                    <a:pt x="81" y="22"/>
                  </a:cubicBezTo>
                  <a:cubicBezTo>
                    <a:pt x="121" y="40"/>
                    <a:pt x="195" y="87"/>
                    <a:pt x="230" y="84"/>
                  </a:cubicBezTo>
                  <a:cubicBezTo>
                    <a:pt x="266" y="81"/>
                    <a:pt x="230" y="79"/>
                    <a:pt x="23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87" name="Freeform 23"/>
            <p:cNvSpPr/>
            <p:nvPr/>
          </p:nvSpPr>
          <p:spPr bwMode="auto">
            <a:xfrm>
              <a:off x="4251325" y="3009900"/>
              <a:ext cx="244475" cy="55563"/>
            </a:xfrm>
            <a:custGeom>
              <a:avLst/>
              <a:gdLst>
                <a:gd name="T0" fmla="*/ 5 w 177"/>
                <a:gd name="T1" fmla="*/ 32 h 40"/>
                <a:gd name="T2" fmla="*/ 107 w 177"/>
                <a:gd name="T3" fmla="*/ 22 h 40"/>
                <a:gd name="T4" fmla="*/ 169 w 177"/>
                <a:gd name="T5" fmla="*/ 0 h 40"/>
                <a:gd name="T6" fmla="*/ 177 w 177"/>
                <a:gd name="T7" fmla="*/ 3 h 40"/>
                <a:gd name="T8" fmla="*/ 103 w 177"/>
                <a:gd name="T9" fmla="*/ 29 h 40"/>
                <a:gd name="T10" fmla="*/ 0 w 177"/>
                <a:gd name="T11" fmla="*/ 40 h 40"/>
                <a:gd name="T12" fmla="*/ 5 w 177"/>
                <a:gd name="T1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40">
                  <a:moveTo>
                    <a:pt x="5" y="32"/>
                  </a:moveTo>
                  <a:cubicBezTo>
                    <a:pt x="5" y="32"/>
                    <a:pt x="61" y="33"/>
                    <a:pt x="107" y="22"/>
                  </a:cubicBezTo>
                  <a:cubicBezTo>
                    <a:pt x="154" y="10"/>
                    <a:pt x="169" y="0"/>
                    <a:pt x="169" y="0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3"/>
                    <a:pt x="142" y="22"/>
                    <a:pt x="103" y="29"/>
                  </a:cubicBezTo>
                  <a:cubicBezTo>
                    <a:pt x="64" y="36"/>
                    <a:pt x="0" y="40"/>
                    <a:pt x="0" y="40"/>
                  </a:cubicBezTo>
                  <a:lnTo>
                    <a:pt x="5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91" name="Freeform 22"/>
          <p:cNvSpPr/>
          <p:nvPr/>
        </p:nvSpPr>
        <p:spPr bwMode="auto">
          <a:xfrm>
            <a:off x="6996551" y="4421100"/>
            <a:ext cx="48937" cy="12456"/>
          </a:xfrm>
          <a:custGeom>
            <a:avLst/>
            <a:gdLst>
              <a:gd name="T0" fmla="*/ 61 w 63"/>
              <a:gd name="T1" fmla="*/ 9 h 16"/>
              <a:gd name="T2" fmla="*/ 2 w 63"/>
              <a:gd name="T3" fmla="*/ 0 h 16"/>
              <a:gd name="T4" fmla="*/ 0 w 63"/>
              <a:gd name="T5" fmla="*/ 5 h 16"/>
              <a:gd name="T6" fmla="*/ 63 w 63"/>
              <a:gd name="T7" fmla="*/ 16 h 16"/>
              <a:gd name="T8" fmla="*/ 61 w 63"/>
              <a:gd name="T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6">
                <a:moveTo>
                  <a:pt x="61" y="9"/>
                </a:moveTo>
                <a:cubicBezTo>
                  <a:pt x="61" y="9"/>
                  <a:pt x="19" y="4"/>
                  <a:pt x="2" y="0"/>
                </a:cubicBezTo>
                <a:cubicBezTo>
                  <a:pt x="0" y="5"/>
                  <a:pt x="0" y="5"/>
                  <a:pt x="0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3" y="16"/>
                  <a:pt x="59" y="9"/>
                  <a:pt x="6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6792798" y="4066090"/>
            <a:ext cx="343444" cy="454662"/>
            <a:chOff x="4127500" y="2260600"/>
            <a:chExt cx="612776" cy="811213"/>
          </a:xfrm>
          <a:solidFill>
            <a:schemeClr val="bg1"/>
          </a:solidFill>
        </p:grpSpPr>
        <p:grpSp>
          <p:nvGrpSpPr>
            <p:cNvPr id="93" name="Group 92"/>
            <p:cNvGrpSpPr/>
            <p:nvPr/>
          </p:nvGrpSpPr>
          <p:grpSpPr>
            <a:xfrm>
              <a:off x="4127500" y="2260600"/>
              <a:ext cx="612776" cy="811213"/>
              <a:chOff x="4127500" y="2260600"/>
              <a:chExt cx="612776" cy="811213"/>
            </a:xfrm>
            <a:grpFill/>
          </p:grpSpPr>
          <p:sp>
            <p:nvSpPr>
              <p:cNvPr id="96" name="Freeform 19"/>
              <p:cNvSpPr/>
              <p:nvPr/>
            </p:nvSpPr>
            <p:spPr bwMode="auto">
              <a:xfrm>
                <a:off x="4267200" y="2260600"/>
                <a:ext cx="271463" cy="234950"/>
              </a:xfrm>
              <a:custGeom>
                <a:avLst/>
                <a:gdLst>
                  <a:gd name="T0" fmla="*/ 98 w 196"/>
                  <a:gd name="T1" fmla="*/ 0 h 170"/>
                  <a:gd name="T2" fmla="*/ 170 w 196"/>
                  <a:gd name="T3" fmla="*/ 32 h 170"/>
                  <a:gd name="T4" fmla="*/ 180 w 196"/>
                  <a:gd name="T5" fmla="*/ 121 h 170"/>
                  <a:gd name="T6" fmla="*/ 165 w 196"/>
                  <a:gd name="T7" fmla="*/ 168 h 170"/>
                  <a:gd name="T8" fmla="*/ 157 w 196"/>
                  <a:gd name="T9" fmla="*/ 121 h 170"/>
                  <a:gd name="T10" fmla="*/ 142 w 196"/>
                  <a:gd name="T11" fmla="*/ 67 h 170"/>
                  <a:gd name="T12" fmla="*/ 97 w 196"/>
                  <a:gd name="T13" fmla="*/ 61 h 170"/>
                  <a:gd name="T14" fmla="*/ 41 w 196"/>
                  <a:gd name="T15" fmla="*/ 71 h 170"/>
                  <a:gd name="T16" fmla="*/ 30 w 196"/>
                  <a:gd name="T17" fmla="*/ 123 h 170"/>
                  <a:gd name="T18" fmla="*/ 26 w 196"/>
                  <a:gd name="T19" fmla="*/ 159 h 170"/>
                  <a:gd name="T20" fmla="*/ 18 w 196"/>
                  <a:gd name="T21" fmla="*/ 97 h 170"/>
                  <a:gd name="T22" fmla="*/ 98 w 196"/>
                  <a:gd name="T2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70">
                    <a:moveTo>
                      <a:pt x="98" y="0"/>
                    </a:moveTo>
                    <a:cubicBezTo>
                      <a:pt x="98" y="0"/>
                      <a:pt x="145" y="4"/>
                      <a:pt x="170" y="32"/>
                    </a:cubicBezTo>
                    <a:cubicBezTo>
                      <a:pt x="196" y="60"/>
                      <a:pt x="186" y="97"/>
                      <a:pt x="180" y="121"/>
                    </a:cubicBezTo>
                    <a:cubicBezTo>
                      <a:pt x="180" y="121"/>
                      <a:pt x="165" y="165"/>
                      <a:pt x="165" y="168"/>
                    </a:cubicBezTo>
                    <a:cubicBezTo>
                      <a:pt x="165" y="170"/>
                      <a:pt x="162" y="132"/>
                      <a:pt x="157" y="121"/>
                    </a:cubicBezTo>
                    <a:cubicBezTo>
                      <a:pt x="152" y="110"/>
                      <a:pt x="160" y="79"/>
                      <a:pt x="142" y="67"/>
                    </a:cubicBezTo>
                    <a:cubicBezTo>
                      <a:pt x="123" y="55"/>
                      <a:pt x="97" y="61"/>
                      <a:pt x="97" y="61"/>
                    </a:cubicBezTo>
                    <a:cubicBezTo>
                      <a:pt x="97" y="61"/>
                      <a:pt x="59" y="50"/>
                      <a:pt x="41" y="71"/>
                    </a:cubicBezTo>
                    <a:cubicBezTo>
                      <a:pt x="23" y="91"/>
                      <a:pt x="33" y="107"/>
                      <a:pt x="30" y="123"/>
                    </a:cubicBezTo>
                    <a:cubicBezTo>
                      <a:pt x="28" y="139"/>
                      <a:pt x="26" y="159"/>
                      <a:pt x="26" y="159"/>
                    </a:cubicBezTo>
                    <a:cubicBezTo>
                      <a:pt x="26" y="159"/>
                      <a:pt x="19" y="115"/>
                      <a:pt x="18" y="97"/>
                    </a:cubicBezTo>
                    <a:cubicBezTo>
                      <a:pt x="16" y="80"/>
                      <a:pt x="0" y="18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7" name="Freeform 20"/>
              <p:cNvSpPr/>
              <p:nvPr/>
            </p:nvSpPr>
            <p:spPr bwMode="auto">
              <a:xfrm>
                <a:off x="4127500" y="2557463"/>
                <a:ext cx="612776" cy="514350"/>
              </a:xfrm>
              <a:custGeom>
                <a:avLst/>
                <a:gdLst>
                  <a:gd name="T0" fmla="*/ 152 w 442"/>
                  <a:gd name="T1" fmla="*/ 10 h 371"/>
                  <a:gd name="T2" fmla="*/ 158 w 442"/>
                  <a:gd name="T3" fmla="*/ 40 h 371"/>
                  <a:gd name="T4" fmla="*/ 200 w 442"/>
                  <a:gd name="T5" fmla="*/ 72 h 371"/>
                  <a:gd name="T6" fmla="*/ 258 w 442"/>
                  <a:gd name="T7" fmla="*/ 14 h 371"/>
                  <a:gd name="T8" fmla="*/ 257 w 442"/>
                  <a:gd name="T9" fmla="*/ 0 h 371"/>
                  <a:gd name="T10" fmla="*/ 277 w 442"/>
                  <a:gd name="T11" fmla="*/ 19 h 371"/>
                  <a:gd name="T12" fmla="*/ 278 w 442"/>
                  <a:gd name="T13" fmla="*/ 28 h 371"/>
                  <a:gd name="T14" fmla="*/ 374 w 442"/>
                  <a:gd name="T15" fmla="*/ 56 h 371"/>
                  <a:gd name="T16" fmla="*/ 429 w 442"/>
                  <a:gd name="T17" fmla="*/ 197 h 371"/>
                  <a:gd name="T18" fmla="*/ 420 w 442"/>
                  <a:gd name="T19" fmla="*/ 336 h 371"/>
                  <a:gd name="T20" fmla="*/ 360 w 442"/>
                  <a:gd name="T21" fmla="*/ 356 h 371"/>
                  <a:gd name="T22" fmla="*/ 325 w 442"/>
                  <a:gd name="T23" fmla="*/ 352 h 371"/>
                  <a:gd name="T24" fmla="*/ 324 w 442"/>
                  <a:gd name="T25" fmla="*/ 309 h 371"/>
                  <a:gd name="T26" fmla="*/ 316 w 442"/>
                  <a:gd name="T27" fmla="*/ 252 h 371"/>
                  <a:gd name="T28" fmla="*/ 334 w 442"/>
                  <a:gd name="T29" fmla="*/ 248 h 371"/>
                  <a:gd name="T30" fmla="*/ 311 w 442"/>
                  <a:gd name="T31" fmla="*/ 226 h 371"/>
                  <a:gd name="T32" fmla="*/ 269 w 442"/>
                  <a:gd name="T33" fmla="*/ 248 h 371"/>
                  <a:gd name="T34" fmla="*/ 208 w 442"/>
                  <a:gd name="T35" fmla="*/ 237 h 371"/>
                  <a:gd name="T36" fmla="*/ 206 w 442"/>
                  <a:gd name="T37" fmla="*/ 117 h 371"/>
                  <a:gd name="T38" fmla="*/ 202 w 442"/>
                  <a:gd name="T39" fmla="*/ 105 h 371"/>
                  <a:gd name="T40" fmla="*/ 211 w 442"/>
                  <a:gd name="T41" fmla="*/ 89 h 371"/>
                  <a:gd name="T42" fmla="*/ 234 w 442"/>
                  <a:gd name="T43" fmla="*/ 73 h 371"/>
                  <a:gd name="T44" fmla="*/ 227 w 442"/>
                  <a:gd name="T45" fmla="*/ 64 h 371"/>
                  <a:gd name="T46" fmla="*/ 204 w 442"/>
                  <a:gd name="T47" fmla="*/ 81 h 371"/>
                  <a:gd name="T48" fmla="*/ 196 w 442"/>
                  <a:gd name="T49" fmla="*/ 81 h 371"/>
                  <a:gd name="T50" fmla="*/ 176 w 442"/>
                  <a:gd name="T51" fmla="*/ 68 h 371"/>
                  <a:gd name="T52" fmla="*/ 166 w 442"/>
                  <a:gd name="T53" fmla="*/ 79 h 371"/>
                  <a:gd name="T54" fmla="*/ 187 w 442"/>
                  <a:gd name="T55" fmla="*/ 91 h 371"/>
                  <a:gd name="T56" fmla="*/ 184 w 442"/>
                  <a:gd name="T57" fmla="*/ 101 h 371"/>
                  <a:gd name="T58" fmla="*/ 174 w 442"/>
                  <a:gd name="T59" fmla="*/ 117 h 371"/>
                  <a:gd name="T60" fmla="*/ 165 w 442"/>
                  <a:gd name="T61" fmla="*/ 226 h 371"/>
                  <a:gd name="T62" fmla="*/ 118 w 442"/>
                  <a:gd name="T63" fmla="*/ 227 h 371"/>
                  <a:gd name="T64" fmla="*/ 89 w 442"/>
                  <a:gd name="T65" fmla="*/ 267 h 371"/>
                  <a:gd name="T66" fmla="*/ 102 w 442"/>
                  <a:gd name="T67" fmla="*/ 275 h 371"/>
                  <a:gd name="T68" fmla="*/ 98 w 442"/>
                  <a:gd name="T69" fmla="*/ 364 h 371"/>
                  <a:gd name="T70" fmla="*/ 53 w 442"/>
                  <a:gd name="T71" fmla="*/ 367 h 371"/>
                  <a:gd name="T72" fmla="*/ 4 w 442"/>
                  <a:gd name="T73" fmla="*/ 310 h 371"/>
                  <a:gd name="T74" fmla="*/ 6 w 442"/>
                  <a:gd name="T75" fmla="*/ 180 h 371"/>
                  <a:gd name="T76" fmla="*/ 46 w 442"/>
                  <a:gd name="T77" fmla="*/ 77 h 371"/>
                  <a:gd name="T78" fmla="*/ 125 w 442"/>
                  <a:gd name="T79" fmla="*/ 46 h 371"/>
                  <a:gd name="T80" fmla="*/ 152 w 442"/>
                  <a:gd name="T81" fmla="*/ 1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2" h="371">
                    <a:moveTo>
                      <a:pt x="152" y="10"/>
                    </a:moveTo>
                    <a:cubicBezTo>
                      <a:pt x="152" y="10"/>
                      <a:pt x="149" y="27"/>
                      <a:pt x="158" y="40"/>
                    </a:cubicBezTo>
                    <a:cubicBezTo>
                      <a:pt x="168" y="53"/>
                      <a:pt x="193" y="75"/>
                      <a:pt x="200" y="72"/>
                    </a:cubicBezTo>
                    <a:cubicBezTo>
                      <a:pt x="207" y="70"/>
                      <a:pt x="255" y="26"/>
                      <a:pt x="258" y="14"/>
                    </a:cubicBezTo>
                    <a:cubicBezTo>
                      <a:pt x="261" y="2"/>
                      <a:pt x="257" y="0"/>
                      <a:pt x="257" y="0"/>
                    </a:cubicBezTo>
                    <a:cubicBezTo>
                      <a:pt x="257" y="0"/>
                      <a:pt x="276" y="15"/>
                      <a:pt x="277" y="19"/>
                    </a:cubicBezTo>
                    <a:cubicBezTo>
                      <a:pt x="278" y="24"/>
                      <a:pt x="278" y="28"/>
                      <a:pt x="278" y="28"/>
                    </a:cubicBezTo>
                    <a:cubicBezTo>
                      <a:pt x="278" y="28"/>
                      <a:pt x="346" y="34"/>
                      <a:pt x="374" y="56"/>
                    </a:cubicBezTo>
                    <a:cubicBezTo>
                      <a:pt x="402" y="78"/>
                      <a:pt x="421" y="146"/>
                      <a:pt x="429" y="197"/>
                    </a:cubicBezTo>
                    <a:cubicBezTo>
                      <a:pt x="437" y="247"/>
                      <a:pt x="442" y="316"/>
                      <a:pt x="420" y="336"/>
                    </a:cubicBezTo>
                    <a:cubicBezTo>
                      <a:pt x="398" y="356"/>
                      <a:pt x="360" y="356"/>
                      <a:pt x="360" y="356"/>
                    </a:cubicBezTo>
                    <a:cubicBezTo>
                      <a:pt x="360" y="356"/>
                      <a:pt x="328" y="360"/>
                      <a:pt x="325" y="352"/>
                    </a:cubicBezTo>
                    <a:cubicBezTo>
                      <a:pt x="323" y="344"/>
                      <a:pt x="331" y="328"/>
                      <a:pt x="324" y="309"/>
                    </a:cubicBezTo>
                    <a:cubicBezTo>
                      <a:pt x="317" y="291"/>
                      <a:pt x="310" y="263"/>
                      <a:pt x="316" y="252"/>
                    </a:cubicBezTo>
                    <a:cubicBezTo>
                      <a:pt x="334" y="248"/>
                      <a:pt x="334" y="248"/>
                      <a:pt x="334" y="248"/>
                    </a:cubicBezTo>
                    <a:cubicBezTo>
                      <a:pt x="334" y="248"/>
                      <a:pt x="328" y="225"/>
                      <a:pt x="311" y="226"/>
                    </a:cubicBezTo>
                    <a:cubicBezTo>
                      <a:pt x="294" y="227"/>
                      <a:pt x="290" y="248"/>
                      <a:pt x="269" y="248"/>
                    </a:cubicBezTo>
                    <a:cubicBezTo>
                      <a:pt x="249" y="248"/>
                      <a:pt x="208" y="237"/>
                      <a:pt x="208" y="237"/>
                    </a:cubicBezTo>
                    <a:cubicBezTo>
                      <a:pt x="206" y="117"/>
                      <a:pt x="206" y="117"/>
                      <a:pt x="206" y="117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11" y="89"/>
                      <a:pt x="211" y="89"/>
                      <a:pt x="211" y="89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196" y="81"/>
                      <a:pt x="196" y="81"/>
                      <a:pt x="196" y="81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87" y="91"/>
                      <a:pt x="187" y="91"/>
                      <a:pt x="187" y="91"/>
                    </a:cubicBezTo>
                    <a:cubicBezTo>
                      <a:pt x="184" y="101"/>
                      <a:pt x="184" y="101"/>
                      <a:pt x="184" y="101"/>
                    </a:cubicBezTo>
                    <a:cubicBezTo>
                      <a:pt x="174" y="117"/>
                      <a:pt x="174" y="117"/>
                      <a:pt x="174" y="117"/>
                    </a:cubicBezTo>
                    <a:cubicBezTo>
                      <a:pt x="165" y="226"/>
                      <a:pt x="165" y="226"/>
                      <a:pt x="165" y="226"/>
                    </a:cubicBezTo>
                    <a:cubicBezTo>
                      <a:pt x="165" y="226"/>
                      <a:pt x="136" y="221"/>
                      <a:pt x="118" y="227"/>
                    </a:cubicBezTo>
                    <a:cubicBezTo>
                      <a:pt x="100" y="234"/>
                      <a:pt x="88" y="254"/>
                      <a:pt x="89" y="267"/>
                    </a:cubicBezTo>
                    <a:cubicBezTo>
                      <a:pt x="89" y="267"/>
                      <a:pt x="88" y="276"/>
                      <a:pt x="102" y="275"/>
                    </a:cubicBezTo>
                    <a:cubicBezTo>
                      <a:pt x="102" y="275"/>
                      <a:pt x="98" y="362"/>
                      <a:pt x="98" y="364"/>
                    </a:cubicBezTo>
                    <a:cubicBezTo>
                      <a:pt x="98" y="366"/>
                      <a:pt x="76" y="371"/>
                      <a:pt x="53" y="367"/>
                    </a:cubicBezTo>
                    <a:cubicBezTo>
                      <a:pt x="31" y="364"/>
                      <a:pt x="9" y="335"/>
                      <a:pt x="4" y="310"/>
                    </a:cubicBezTo>
                    <a:cubicBezTo>
                      <a:pt x="0" y="284"/>
                      <a:pt x="2" y="210"/>
                      <a:pt x="6" y="180"/>
                    </a:cubicBezTo>
                    <a:cubicBezTo>
                      <a:pt x="11" y="150"/>
                      <a:pt x="17" y="88"/>
                      <a:pt x="46" y="77"/>
                    </a:cubicBezTo>
                    <a:cubicBezTo>
                      <a:pt x="74" y="66"/>
                      <a:pt x="114" y="56"/>
                      <a:pt x="125" y="46"/>
                    </a:cubicBezTo>
                    <a:cubicBezTo>
                      <a:pt x="135" y="35"/>
                      <a:pt x="148" y="11"/>
                      <a:pt x="15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94" name="Freeform 21"/>
            <p:cNvSpPr/>
            <p:nvPr/>
          </p:nvSpPr>
          <p:spPr bwMode="auto">
            <a:xfrm>
              <a:off x="4267200" y="2928938"/>
              <a:ext cx="368300" cy="120650"/>
            </a:xfrm>
            <a:custGeom>
              <a:avLst/>
              <a:gdLst>
                <a:gd name="T0" fmla="*/ 230 w 266"/>
                <a:gd name="T1" fmla="*/ 79 h 87"/>
                <a:gd name="T2" fmla="*/ 151 w 266"/>
                <a:gd name="T3" fmla="*/ 49 h 87"/>
                <a:gd name="T4" fmla="*/ 82 w 266"/>
                <a:gd name="T5" fmla="*/ 17 h 87"/>
                <a:gd name="T6" fmla="*/ 1 w 266"/>
                <a:gd name="T7" fmla="*/ 7 h 87"/>
                <a:gd name="T8" fmla="*/ 0 w 266"/>
                <a:gd name="T9" fmla="*/ 10 h 87"/>
                <a:gd name="T10" fmla="*/ 81 w 266"/>
                <a:gd name="T11" fmla="*/ 22 h 87"/>
                <a:gd name="T12" fmla="*/ 230 w 266"/>
                <a:gd name="T13" fmla="*/ 84 h 87"/>
                <a:gd name="T14" fmla="*/ 230 w 266"/>
                <a:gd name="T15" fmla="*/ 7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87">
                  <a:moveTo>
                    <a:pt x="230" y="79"/>
                  </a:moveTo>
                  <a:cubicBezTo>
                    <a:pt x="230" y="79"/>
                    <a:pt x="182" y="65"/>
                    <a:pt x="151" y="49"/>
                  </a:cubicBezTo>
                  <a:cubicBezTo>
                    <a:pt x="120" y="33"/>
                    <a:pt x="87" y="17"/>
                    <a:pt x="82" y="17"/>
                  </a:cubicBezTo>
                  <a:cubicBezTo>
                    <a:pt x="77" y="17"/>
                    <a:pt x="25" y="0"/>
                    <a:pt x="1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42" y="5"/>
                    <a:pt x="81" y="22"/>
                  </a:cubicBezTo>
                  <a:cubicBezTo>
                    <a:pt x="121" y="40"/>
                    <a:pt x="195" y="87"/>
                    <a:pt x="230" y="84"/>
                  </a:cubicBezTo>
                  <a:cubicBezTo>
                    <a:pt x="266" y="81"/>
                    <a:pt x="230" y="79"/>
                    <a:pt x="23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95" name="Freeform 23"/>
            <p:cNvSpPr/>
            <p:nvPr/>
          </p:nvSpPr>
          <p:spPr bwMode="auto">
            <a:xfrm>
              <a:off x="4251325" y="3009900"/>
              <a:ext cx="244475" cy="55563"/>
            </a:xfrm>
            <a:custGeom>
              <a:avLst/>
              <a:gdLst>
                <a:gd name="T0" fmla="*/ 5 w 177"/>
                <a:gd name="T1" fmla="*/ 32 h 40"/>
                <a:gd name="T2" fmla="*/ 107 w 177"/>
                <a:gd name="T3" fmla="*/ 22 h 40"/>
                <a:gd name="T4" fmla="*/ 169 w 177"/>
                <a:gd name="T5" fmla="*/ 0 h 40"/>
                <a:gd name="T6" fmla="*/ 177 w 177"/>
                <a:gd name="T7" fmla="*/ 3 h 40"/>
                <a:gd name="T8" fmla="*/ 103 w 177"/>
                <a:gd name="T9" fmla="*/ 29 h 40"/>
                <a:gd name="T10" fmla="*/ 0 w 177"/>
                <a:gd name="T11" fmla="*/ 40 h 40"/>
                <a:gd name="T12" fmla="*/ 5 w 177"/>
                <a:gd name="T1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40">
                  <a:moveTo>
                    <a:pt x="5" y="32"/>
                  </a:moveTo>
                  <a:cubicBezTo>
                    <a:pt x="5" y="32"/>
                    <a:pt x="61" y="33"/>
                    <a:pt x="107" y="22"/>
                  </a:cubicBezTo>
                  <a:cubicBezTo>
                    <a:pt x="154" y="10"/>
                    <a:pt x="169" y="0"/>
                    <a:pt x="169" y="0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7" y="3"/>
                    <a:pt x="142" y="22"/>
                    <a:pt x="103" y="29"/>
                  </a:cubicBezTo>
                  <a:cubicBezTo>
                    <a:pt x="64" y="36"/>
                    <a:pt x="0" y="40"/>
                    <a:pt x="0" y="40"/>
                  </a:cubicBezTo>
                  <a:lnTo>
                    <a:pt x="5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2" name="Rectangle 71"/>
          <p:cNvSpPr/>
          <p:nvPr/>
        </p:nvSpPr>
        <p:spPr>
          <a:xfrm>
            <a:off x="2475331" y="4825345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2"/>
          <p:cNvSpPr txBox="1"/>
          <p:nvPr/>
        </p:nvSpPr>
        <p:spPr>
          <a:xfrm>
            <a:off x="2911011" y="4544091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 Placeholder 1"/>
          <p:cNvSpPr txBox="1"/>
          <p:nvPr/>
        </p:nvSpPr>
        <p:spPr>
          <a:xfrm>
            <a:off x="4602479" y="2750359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8" name="Text Placeholder 2"/>
          <p:cNvSpPr txBox="1"/>
          <p:nvPr/>
        </p:nvSpPr>
        <p:spPr>
          <a:xfrm>
            <a:off x="4506194" y="255242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Text Placeholder 1"/>
          <p:cNvSpPr txBox="1"/>
          <p:nvPr/>
        </p:nvSpPr>
        <p:spPr>
          <a:xfrm>
            <a:off x="8030708" y="4173520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Text Placeholder 2"/>
          <p:cNvSpPr txBox="1"/>
          <p:nvPr/>
        </p:nvSpPr>
        <p:spPr>
          <a:xfrm>
            <a:off x="7934423" y="397558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2556330" y="1935643"/>
            <a:ext cx="566928" cy="566928"/>
          </a:xfrm>
          <a:prstGeom prst="round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249"/>
          <p:cNvSpPr/>
          <p:nvPr/>
        </p:nvSpPr>
        <p:spPr bwMode="auto">
          <a:xfrm>
            <a:off x="2650064" y="2062449"/>
            <a:ext cx="379459" cy="78329"/>
          </a:xfrm>
          <a:custGeom>
            <a:avLst/>
            <a:gdLst>
              <a:gd name="T0" fmla="*/ 46 w 92"/>
              <a:gd name="T1" fmla="*/ 0 h 19"/>
              <a:gd name="T2" fmla="*/ 0 w 92"/>
              <a:gd name="T3" fmla="*/ 16 h 19"/>
              <a:gd name="T4" fmla="*/ 2 w 92"/>
              <a:gd name="T5" fmla="*/ 19 h 19"/>
              <a:gd name="T6" fmla="*/ 46 w 92"/>
              <a:gd name="T7" fmla="*/ 4 h 19"/>
              <a:gd name="T8" fmla="*/ 90 w 92"/>
              <a:gd name="T9" fmla="*/ 19 h 19"/>
              <a:gd name="T10" fmla="*/ 92 w 92"/>
              <a:gd name="T11" fmla="*/ 16 h 19"/>
              <a:gd name="T12" fmla="*/ 46 w 92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19">
                <a:moveTo>
                  <a:pt x="46" y="0"/>
                </a:moveTo>
                <a:cubicBezTo>
                  <a:pt x="29" y="0"/>
                  <a:pt x="13" y="6"/>
                  <a:pt x="0" y="16"/>
                </a:cubicBezTo>
                <a:cubicBezTo>
                  <a:pt x="2" y="19"/>
                  <a:pt x="2" y="19"/>
                  <a:pt x="2" y="19"/>
                </a:cubicBezTo>
                <a:cubicBezTo>
                  <a:pt x="14" y="10"/>
                  <a:pt x="29" y="4"/>
                  <a:pt x="46" y="4"/>
                </a:cubicBezTo>
                <a:cubicBezTo>
                  <a:pt x="63" y="4"/>
                  <a:pt x="78" y="10"/>
                  <a:pt x="90" y="19"/>
                </a:cubicBezTo>
                <a:cubicBezTo>
                  <a:pt x="92" y="16"/>
                  <a:pt x="92" y="16"/>
                  <a:pt x="92" y="16"/>
                </a:cubicBezTo>
                <a:cubicBezTo>
                  <a:pt x="79" y="6"/>
                  <a:pt x="63" y="0"/>
                  <a:pt x="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Freeform 248"/>
          <p:cNvSpPr/>
          <p:nvPr/>
        </p:nvSpPr>
        <p:spPr bwMode="auto">
          <a:xfrm>
            <a:off x="2749280" y="2226070"/>
            <a:ext cx="181026" cy="45256"/>
          </a:xfrm>
          <a:custGeom>
            <a:avLst/>
            <a:gdLst>
              <a:gd name="T0" fmla="*/ 0 w 44"/>
              <a:gd name="T1" fmla="*/ 8 h 11"/>
              <a:gd name="T2" fmla="*/ 3 w 44"/>
              <a:gd name="T3" fmla="*/ 11 h 11"/>
              <a:gd name="T4" fmla="*/ 22 w 44"/>
              <a:gd name="T5" fmla="*/ 4 h 11"/>
              <a:gd name="T6" fmla="*/ 41 w 44"/>
              <a:gd name="T7" fmla="*/ 11 h 11"/>
              <a:gd name="T8" fmla="*/ 44 w 44"/>
              <a:gd name="T9" fmla="*/ 8 h 11"/>
              <a:gd name="T10" fmla="*/ 22 w 44"/>
              <a:gd name="T11" fmla="*/ 0 h 11"/>
              <a:gd name="T12" fmla="*/ 0 w 44"/>
              <a:gd name="T1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11">
                <a:moveTo>
                  <a:pt x="0" y="8"/>
                </a:moveTo>
                <a:cubicBezTo>
                  <a:pt x="3" y="11"/>
                  <a:pt x="3" y="11"/>
                  <a:pt x="3" y="11"/>
                </a:cubicBezTo>
                <a:cubicBezTo>
                  <a:pt x="8" y="7"/>
                  <a:pt x="15" y="4"/>
                  <a:pt x="22" y="4"/>
                </a:cubicBezTo>
                <a:cubicBezTo>
                  <a:pt x="29" y="4"/>
                  <a:pt x="36" y="7"/>
                  <a:pt x="41" y="11"/>
                </a:cubicBezTo>
                <a:cubicBezTo>
                  <a:pt x="44" y="8"/>
                  <a:pt x="44" y="8"/>
                  <a:pt x="44" y="8"/>
                </a:cubicBezTo>
                <a:cubicBezTo>
                  <a:pt x="38" y="3"/>
                  <a:pt x="30" y="0"/>
                  <a:pt x="22" y="0"/>
                </a:cubicBezTo>
                <a:cubicBezTo>
                  <a:pt x="14" y="0"/>
                  <a:pt x="6" y="3"/>
                  <a:pt x="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Freeform 250"/>
          <p:cNvSpPr/>
          <p:nvPr/>
        </p:nvSpPr>
        <p:spPr bwMode="auto">
          <a:xfrm>
            <a:off x="2700542" y="2144259"/>
            <a:ext cx="280243" cy="62663"/>
          </a:xfrm>
          <a:custGeom>
            <a:avLst/>
            <a:gdLst>
              <a:gd name="T0" fmla="*/ 0 w 68"/>
              <a:gd name="T1" fmla="*/ 12 h 15"/>
              <a:gd name="T2" fmla="*/ 2 w 68"/>
              <a:gd name="T3" fmla="*/ 15 h 15"/>
              <a:gd name="T4" fmla="*/ 34 w 68"/>
              <a:gd name="T5" fmla="*/ 4 h 15"/>
              <a:gd name="T6" fmla="*/ 66 w 68"/>
              <a:gd name="T7" fmla="*/ 15 h 15"/>
              <a:gd name="T8" fmla="*/ 68 w 68"/>
              <a:gd name="T9" fmla="*/ 12 h 15"/>
              <a:gd name="T10" fmla="*/ 34 w 68"/>
              <a:gd name="T11" fmla="*/ 0 h 15"/>
              <a:gd name="T12" fmla="*/ 0 w 68"/>
              <a:gd name="T13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5">
                <a:moveTo>
                  <a:pt x="0" y="12"/>
                </a:moveTo>
                <a:cubicBezTo>
                  <a:pt x="2" y="15"/>
                  <a:pt x="2" y="15"/>
                  <a:pt x="2" y="15"/>
                </a:cubicBezTo>
                <a:cubicBezTo>
                  <a:pt x="11" y="8"/>
                  <a:pt x="22" y="4"/>
                  <a:pt x="34" y="4"/>
                </a:cubicBezTo>
                <a:cubicBezTo>
                  <a:pt x="46" y="4"/>
                  <a:pt x="57" y="8"/>
                  <a:pt x="66" y="15"/>
                </a:cubicBezTo>
                <a:cubicBezTo>
                  <a:pt x="68" y="12"/>
                  <a:pt x="68" y="12"/>
                  <a:pt x="68" y="12"/>
                </a:cubicBezTo>
                <a:cubicBezTo>
                  <a:pt x="59" y="4"/>
                  <a:pt x="47" y="0"/>
                  <a:pt x="34" y="0"/>
                </a:cubicBezTo>
                <a:cubicBezTo>
                  <a:pt x="21" y="0"/>
                  <a:pt x="9" y="4"/>
                  <a:pt x="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Freeform 251"/>
          <p:cNvSpPr/>
          <p:nvPr/>
        </p:nvSpPr>
        <p:spPr bwMode="auto">
          <a:xfrm>
            <a:off x="2798017" y="2309620"/>
            <a:ext cx="83551" cy="66145"/>
          </a:xfrm>
          <a:custGeom>
            <a:avLst/>
            <a:gdLst>
              <a:gd name="T0" fmla="*/ 0 w 20"/>
              <a:gd name="T1" fmla="*/ 3 h 16"/>
              <a:gd name="T2" fmla="*/ 10 w 20"/>
              <a:gd name="T3" fmla="*/ 16 h 16"/>
              <a:gd name="T4" fmla="*/ 20 w 20"/>
              <a:gd name="T5" fmla="*/ 3 h 16"/>
              <a:gd name="T6" fmla="*/ 10 w 20"/>
              <a:gd name="T7" fmla="*/ 0 h 16"/>
              <a:gd name="T8" fmla="*/ 0 w 20"/>
              <a:gd name="T9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6">
                <a:moveTo>
                  <a:pt x="0" y="3"/>
                </a:moveTo>
                <a:cubicBezTo>
                  <a:pt x="10" y="16"/>
                  <a:pt x="10" y="16"/>
                  <a:pt x="10" y="16"/>
                </a:cubicBezTo>
                <a:cubicBezTo>
                  <a:pt x="20" y="3"/>
                  <a:pt x="20" y="3"/>
                  <a:pt x="20" y="3"/>
                </a:cubicBezTo>
                <a:cubicBezTo>
                  <a:pt x="17" y="1"/>
                  <a:pt x="14" y="0"/>
                  <a:pt x="10" y="0"/>
                </a:cubicBezTo>
                <a:cubicBezTo>
                  <a:pt x="6" y="0"/>
                  <a:pt x="3" y="1"/>
                  <a:pt x="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10800000">
            <a:off x="4454320" y="3678750"/>
            <a:ext cx="1" cy="1148423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 rot="10800000">
            <a:off x="4386381" y="3579542"/>
            <a:ext cx="135879" cy="135879"/>
          </a:xfrm>
          <a:prstGeom prst="ellipse">
            <a:avLst/>
          </a:prstGeom>
          <a:solidFill>
            <a:srgbClr val="6EBBC1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045216" y="3638231"/>
            <a:ext cx="8198379" cy="10454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839792" y="2465189"/>
            <a:ext cx="1" cy="1148423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2771855" y="3576230"/>
            <a:ext cx="135879" cy="135879"/>
          </a:xfrm>
          <a:prstGeom prst="ellipse">
            <a:avLst/>
          </a:prstGeom>
          <a:solidFill>
            <a:srgbClr val="6EBBC1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6096997" y="2502571"/>
            <a:ext cx="1" cy="1111041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6037046" y="3576230"/>
            <a:ext cx="135879" cy="135879"/>
          </a:xfrm>
          <a:prstGeom prst="ellipse">
            <a:avLst/>
          </a:prstGeom>
          <a:solidFill>
            <a:srgbClr val="6EBBC1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rot="10800000">
            <a:off x="7831291" y="3678750"/>
            <a:ext cx="1" cy="1148423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 rot="10800000">
            <a:off x="7763352" y="3579542"/>
            <a:ext cx="135879" cy="135879"/>
          </a:xfrm>
          <a:prstGeom prst="ellipse">
            <a:avLst/>
          </a:prstGeom>
          <a:solidFill>
            <a:srgbClr val="6EBBC1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555613" y="2465189"/>
            <a:ext cx="1" cy="1148423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9487676" y="3576230"/>
            <a:ext cx="135879" cy="135879"/>
          </a:xfrm>
          <a:prstGeom prst="ellipse">
            <a:avLst/>
          </a:prstGeom>
          <a:solidFill>
            <a:srgbClr val="6EBBC1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170855" y="4808135"/>
            <a:ext cx="566928" cy="566928"/>
          </a:xfrm>
          <a:prstGeom prst="round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240"/>
          <p:cNvSpPr>
            <a:spLocks noEditPoints="1"/>
          </p:cNvSpPr>
          <p:nvPr/>
        </p:nvSpPr>
        <p:spPr bwMode="auto">
          <a:xfrm>
            <a:off x="4301165" y="4958832"/>
            <a:ext cx="300382" cy="298944"/>
          </a:xfrm>
          <a:custGeom>
            <a:avLst/>
            <a:gdLst>
              <a:gd name="T0" fmla="*/ 56 w 88"/>
              <a:gd name="T1" fmla="*/ 44 h 88"/>
              <a:gd name="T2" fmla="*/ 44 w 88"/>
              <a:gd name="T3" fmla="*/ 56 h 88"/>
              <a:gd name="T4" fmla="*/ 32 w 88"/>
              <a:gd name="T5" fmla="*/ 44 h 88"/>
              <a:gd name="T6" fmla="*/ 44 w 88"/>
              <a:gd name="T7" fmla="*/ 32 h 88"/>
              <a:gd name="T8" fmla="*/ 46 w 88"/>
              <a:gd name="T9" fmla="*/ 32 h 88"/>
              <a:gd name="T10" fmla="*/ 46 w 88"/>
              <a:gd name="T11" fmla="*/ 0 h 88"/>
              <a:gd name="T12" fmla="*/ 44 w 88"/>
              <a:gd name="T13" fmla="*/ 0 h 88"/>
              <a:gd name="T14" fmla="*/ 0 w 88"/>
              <a:gd name="T15" fmla="*/ 44 h 88"/>
              <a:gd name="T16" fmla="*/ 44 w 88"/>
              <a:gd name="T17" fmla="*/ 88 h 88"/>
              <a:gd name="T18" fmla="*/ 88 w 88"/>
              <a:gd name="T19" fmla="*/ 44 h 88"/>
              <a:gd name="T20" fmla="*/ 88 w 88"/>
              <a:gd name="T21" fmla="*/ 42 h 88"/>
              <a:gd name="T22" fmla="*/ 56 w 88"/>
              <a:gd name="T23" fmla="*/ 42 h 88"/>
              <a:gd name="T24" fmla="*/ 56 w 88"/>
              <a:gd name="T25" fmla="*/ 44 h 88"/>
              <a:gd name="T26" fmla="*/ 84 w 88"/>
              <a:gd name="T27" fmla="*/ 46 h 88"/>
              <a:gd name="T28" fmla="*/ 44 w 88"/>
              <a:gd name="T29" fmla="*/ 84 h 88"/>
              <a:gd name="T30" fmla="*/ 4 w 88"/>
              <a:gd name="T31" fmla="*/ 44 h 88"/>
              <a:gd name="T32" fmla="*/ 42 w 88"/>
              <a:gd name="T33" fmla="*/ 4 h 88"/>
              <a:gd name="T34" fmla="*/ 42 w 88"/>
              <a:gd name="T35" fmla="*/ 28 h 88"/>
              <a:gd name="T36" fmla="*/ 28 w 88"/>
              <a:gd name="T37" fmla="*/ 44 h 88"/>
              <a:gd name="T38" fmla="*/ 44 w 88"/>
              <a:gd name="T39" fmla="*/ 60 h 88"/>
              <a:gd name="T40" fmla="*/ 60 w 88"/>
              <a:gd name="T41" fmla="*/ 46 h 88"/>
              <a:gd name="T42" fmla="*/ 84 w 88"/>
              <a:gd name="T43" fmla="*/ 4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88">
                <a:moveTo>
                  <a:pt x="56" y="44"/>
                </a:move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ubicBezTo>
                  <a:pt x="32" y="37"/>
                  <a:pt x="37" y="32"/>
                  <a:pt x="44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0"/>
                  <a:pt x="46" y="0"/>
                  <a:pt x="4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42"/>
                  <a:pt x="88" y="42"/>
                  <a:pt x="88" y="42"/>
                </a:cubicBezTo>
                <a:cubicBezTo>
                  <a:pt x="56" y="42"/>
                  <a:pt x="56" y="42"/>
                  <a:pt x="56" y="42"/>
                </a:cubicBezTo>
                <a:lnTo>
                  <a:pt x="56" y="44"/>
                </a:lnTo>
                <a:close/>
                <a:moveTo>
                  <a:pt x="84" y="46"/>
                </a:moveTo>
                <a:cubicBezTo>
                  <a:pt x="83" y="67"/>
                  <a:pt x="65" y="84"/>
                  <a:pt x="44" y="84"/>
                </a:cubicBezTo>
                <a:cubicBezTo>
                  <a:pt x="22" y="84"/>
                  <a:pt x="4" y="66"/>
                  <a:pt x="4" y="44"/>
                </a:cubicBezTo>
                <a:cubicBezTo>
                  <a:pt x="4" y="23"/>
                  <a:pt x="21" y="5"/>
                  <a:pt x="42" y="4"/>
                </a:cubicBezTo>
                <a:cubicBezTo>
                  <a:pt x="42" y="28"/>
                  <a:pt x="42" y="28"/>
                  <a:pt x="42" y="28"/>
                </a:cubicBezTo>
                <a:cubicBezTo>
                  <a:pt x="34" y="29"/>
                  <a:pt x="28" y="36"/>
                  <a:pt x="28" y="44"/>
                </a:cubicBezTo>
                <a:cubicBezTo>
                  <a:pt x="28" y="53"/>
                  <a:pt x="35" y="60"/>
                  <a:pt x="44" y="60"/>
                </a:cubicBezTo>
                <a:cubicBezTo>
                  <a:pt x="52" y="60"/>
                  <a:pt x="59" y="54"/>
                  <a:pt x="60" y="46"/>
                </a:cubicBezTo>
                <a:lnTo>
                  <a:pt x="84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Freeform 241"/>
          <p:cNvSpPr>
            <a:spLocks noEditPoints="1"/>
          </p:cNvSpPr>
          <p:nvPr/>
        </p:nvSpPr>
        <p:spPr bwMode="auto">
          <a:xfrm>
            <a:off x="4485131" y="4944460"/>
            <a:ext cx="129350" cy="129350"/>
          </a:xfrm>
          <a:custGeom>
            <a:avLst/>
            <a:gdLst>
              <a:gd name="T0" fmla="*/ 2 w 38"/>
              <a:gd name="T1" fmla="*/ 0 h 38"/>
              <a:gd name="T2" fmla="*/ 0 w 38"/>
              <a:gd name="T3" fmla="*/ 0 h 38"/>
              <a:gd name="T4" fmla="*/ 0 w 38"/>
              <a:gd name="T5" fmla="*/ 38 h 38"/>
              <a:gd name="T6" fmla="*/ 38 w 38"/>
              <a:gd name="T7" fmla="*/ 38 h 38"/>
              <a:gd name="T8" fmla="*/ 38 w 38"/>
              <a:gd name="T9" fmla="*/ 36 h 38"/>
              <a:gd name="T10" fmla="*/ 2 w 38"/>
              <a:gd name="T11" fmla="*/ 0 h 38"/>
              <a:gd name="T12" fmla="*/ 4 w 38"/>
              <a:gd name="T13" fmla="*/ 34 h 38"/>
              <a:gd name="T14" fmla="*/ 4 w 38"/>
              <a:gd name="T15" fmla="*/ 4 h 38"/>
              <a:gd name="T16" fmla="*/ 34 w 38"/>
              <a:gd name="T17" fmla="*/ 34 h 38"/>
              <a:gd name="T18" fmla="*/ 4 w 38"/>
              <a:gd name="T19" fmla="*/ 3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16"/>
                  <a:pt x="22" y="0"/>
                  <a:pt x="2" y="0"/>
                </a:cubicBezTo>
                <a:close/>
                <a:moveTo>
                  <a:pt x="4" y="34"/>
                </a:moveTo>
                <a:cubicBezTo>
                  <a:pt x="4" y="4"/>
                  <a:pt x="4" y="4"/>
                  <a:pt x="4" y="4"/>
                </a:cubicBezTo>
                <a:cubicBezTo>
                  <a:pt x="20" y="5"/>
                  <a:pt x="33" y="18"/>
                  <a:pt x="34" y="34"/>
                </a:cubicBezTo>
                <a:lnTo>
                  <a:pt x="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821521" y="1935643"/>
            <a:ext cx="566928" cy="566928"/>
          </a:xfrm>
          <a:prstGeom prst="round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229"/>
          <p:cNvSpPr>
            <a:spLocks noEditPoints="1"/>
          </p:cNvSpPr>
          <p:nvPr/>
        </p:nvSpPr>
        <p:spPr bwMode="auto">
          <a:xfrm>
            <a:off x="5919500" y="2069834"/>
            <a:ext cx="376950" cy="312472"/>
          </a:xfrm>
          <a:custGeom>
            <a:avLst/>
            <a:gdLst>
              <a:gd name="T0" fmla="*/ 171 w 228"/>
              <a:gd name="T1" fmla="*/ 0 h 189"/>
              <a:gd name="T2" fmla="*/ 57 w 228"/>
              <a:gd name="T3" fmla="*/ 0 h 189"/>
              <a:gd name="T4" fmla="*/ 0 w 228"/>
              <a:gd name="T5" fmla="*/ 95 h 189"/>
              <a:gd name="T6" fmla="*/ 0 w 228"/>
              <a:gd name="T7" fmla="*/ 189 h 189"/>
              <a:gd name="T8" fmla="*/ 228 w 228"/>
              <a:gd name="T9" fmla="*/ 189 h 189"/>
              <a:gd name="T10" fmla="*/ 228 w 228"/>
              <a:gd name="T11" fmla="*/ 95 h 189"/>
              <a:gd name="T12" fmla="*/ 171 w 228"/>
              <a:gd name="T13" fmla="*/ 0 h 189"/>
              <a:gd name="T14" fmla="*/ 62 w 228"/>
              <a:gd name="T15" fmla="*/ 9 h 189"/>
              <a:gd name="T16" fmla="*/ 166 w 228"/>
              <a:gd name="T17" fmla="*/ 9 h 189"/>
              <a:gd name="T18" fmla="*/ 213 w 228"/>
              <a:gd name="T19" fmla="*/ 90 h 189"/>
              <a:gd name="T20" fmla="*/ 15 w 228"/>
              <a:gd name="T21" fmla="*/ 90 h 189"/>
              <a:gd name="T22" fmla="*/ 62 w 228"/>
              <a:gd name="T23" fmla="*/ 9 h 189"/>
              <a:gd name="T24" fmla="*/ 10 w 228"/>
              <a:gd name="T25" fmla="*/ 180 h 189"/>
              <a:gd name="T26" fmla="*/ 10 w 228"/>
              <a:gd name="T27" fmla="*/ 99 h 189"/>
              <a:gd name="T28" fmla="*/ 218 w 228"/>
              <a:gd name="T29" fmla="*/ 99 h 189"/>
              <a:gd name="T30" fmla="*/ 218 w 228"/>
              <a:gd name="T31" fmla="*/ 180 h 189"/>
              <a:gd name="T32" fmla="*/ 10 w 228"/>
              <a:gd name="T33" fmla="*/ 18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189">
                <a:moveTo>
                  <a:pt x="171" y="0"/>
                </a:moveTo>
                <a:lnTo>
                  <a:pt x="57" y="0"/>
                </a:lnTo>
                <a:lnTo>
                  <a:pt x="0" y="95"/>
                </a:lnTo>
                <a:lnTo>
                  <a:pt x="0" y="189"/>
                </a:lnTo>
                <a:lnTo>
                  <a:pt x="228" y="189"/>
                </a:lnTo>
                <a:lnTo>
                  <a:pt x="228" y="95"/>
                </a:lnTo>
                <a:lnTo>
                  <a:pt x="171" y="0"/>
                </a:lnTo>
                <a:close/>
                <a:moveTo>
                  <a:pt x="62" y="9"/>
                </a:moveTo>
                <a:lnTo>
                  <a:pt x="166" y="9"/>
                </a:lnTo>
                <a:lnTo>
                  <a:pt x="213" y="90"/>
                </a:lnTo>
                <a:lnTo>
                  <a:pt x="15" y="90"/>
                </a:lnTo>
                <a:lnTo>
                  <a:pt x="62" y="9"/>
                </a:lnTo>
                <a:close/>
                <a:moveTo>
                  <a:pt x="10" y="180"/>
                </a:moveTo>
                <a:lnTo>
                  <a:pt x="10" y="99"/>
                </a:lnTo>
                <a:lnTo>
                  <a:pt x="218" y="99"/>
                </a:lnTo>
                <a:lnTo>
                  <a:pt x="218" y="180"/>
                </a:lnTo>
                <a:lnTo>
                  <a:pt x="10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Rectangle 230"/>
          <p:cNvSpPr>
            <a:spLocks noChangeArrowheads="1"/>
          </p:cNvSpPr>
          <p:nvPr/>
        </p:nvSpPr>
        <p:spPr bwMode="auto">
          <a:xfrm>
            <a:off x="6013737" y="2164071"/>
            <a:ext cx="188475" cy="1488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Rectangle 231"/>
          <p:cNvSpPr>
            <a:spLocks noChangeArrowheads="1"/>
          </p:cNvSpPr>
          <p:nvPr/>
        </p:nvSpPr>
        <p:spPr bwMode="auto">
          <a:xfrm>
            <a:off x="6036883" y="2116126"/>
            <a:ext cx="142183" cy="1653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Rectangle 232"/>
          <p:cNvSpPr>
            <a:spLocks noChangeArrowheads="1"/>
          </p:cNvSpPr>
          <p:nvPr/>
        </p:nvSpPr>
        <p:spPr bwMode="auto">
          <a:xfrm>
            <a:off x="6068296" y="2288068"/>
            <a:ext cx="79358" cy="314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547826" y="4808135"/>
            <a:ext cx="566928" cy="566928"/>
          </a:xfrm>
          <a:prstGeom prst="round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74"/>
          <p:cNvSpPr>
            <a:spLocks noEditPoints="1"/>
          </p:cNvSpPr>
          <p:nvPr/>
        </p:nvSpPr>
        <p:spPr bwMode="auto">
          <a:xfrm>
            <a:off x="7681815" y="4958832"/>
            <a:ext cx="298944" cy="298944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44 w 88"/>
              <a:gd name="T11" fmla="*/ 84 h 88"/>
              <a:gd name="T12" fmla="*/ 4 w 88"/>
              <a:gd name="T13" fmla="*/ 44 h 88"/>
              <a:gd name="T14" fmla="*/ 44 w 88"/>
              <a:gd name="T15" fmla="*/ 4 h 88"/>
              <a:gd name="T16" fmla="*/ 84 w 88"/>
              <a:gd name="T17" fmla="*/ 44 h 88"/>
              <a:gd name="T18" fmla="*/ 44 w 88"/>
              <a:gd name="T19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44" y="84"/>
                </a:moveTo>
                <a:cubicBezTo>
                  <a:pt x="22" y="84"/>
                  <a:pt x="4" y="66"/>
                  <a:pt x="4" y="44"/>
                </a:cubicBezTo>
                <a:cubicBezTo>
                  <a:pt x="4" y="22"/>
                  <a:pt x="22" y="4"/>
                  <a:pt x="44" y="4"/>
                </a:cubicBezTo>
                <a:cubicBezTo>
                  <a:pt x="66" y="4"/>
                  <a:pt x="84" y="22"/>
                  <a:pt x="84" y="44"/>
                </a:cubicBezTo>
                <a:cubicBezTo>
                  <a:pt x="84" y="66"/>
                  <a:pt x="66" y="84"/>
                  <a:pt x="4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175"/>
          <p:cNvSpPr>
            <a:spLocks noEditPoints="1"/>
          </p:cNvSpPr>
          <p:nvPr/>
        </p:nvSpPr>
        <p:spPr bwMode="auto">
          <a:xfrm>
            <a:off x="7756551" y="5030694"/>
            <a:ext cx="149472" cy="152346"/>
          </a:xfrm>
          <a:custGeom>
            <a:avLst/>
            <a:gdLst>
              <a:gd name="T0" fmla="*/ 0 w 104"/>
              <a:gd name="T1" fmla="*/ 106 h 106"/>
              <a:gd name="T2" fmla="*/ 73 w 104"/>
              <a:gd name="T3" fmla="*/ 73 h 106"/>
              <a:gd name="T4" fmla="*/ 104 w 104"/>
              <a:gd name="T5" fmla="*/ 0 h 106"/>
              <a:gd name="T6" fmla="*/ 33 w 104"/>
              <a:gd name="T7" fmla="*/ 33 h 106"/>
              <a:gd name="T8" fmla="*/ 0 w 104"/>
              <a:gd name="T9" fmla="*/ 106 h 106"/>
              <a:gd name="T10" fmla="*/ 19 w 104"/>
              <a:gd name="T11" fmla="*/ 87 h 106"/>
              <a:gd name="T12" fmla="*/ 40 w 104"/>
              <a:gd name="T13" fmla="*/ 40 h 106"/>
              <a:gd name="T14" fmla="*/ 40 w 104"/>
              <a:gd name="T15" fmla="*/ 40 h 106"/>
              <a:gd name="T16" fmla="*/ 66 w 104"/>
              <a:gd name="T17" fmla="*/ 66 h 106"/>
              <a:gd name="T18" fmla="*/ 66 w 104"/>
              <a:gd name="T19" fmla="*/ 66 h 106"/>
              <a:gd name="T20" fmla="*/ 19 w 104"/>
              <a:gd name="T21" fmla="*/ 8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106">
                <a:moveTo>
                  <a:pt x="0" y="106"/>
                </a:moveTo>
                <a:lnTo>
                  <a:pt x="73" y="73"/>
                </a:lnTo>
                <a:lnTo>
                  <a:pt x="104" y="0"/>
                </a:lnTo>
                <a:lnTo>
                  <a:pt x="33" y="33"/>
                </a:lnTo>
                <a:lnTo>
                  <a:pt x="0" y="106"/>
                </a:lnTo>
                <a:close/>
                <a:moveTo>
                  <a:pt x="19" y="87"/>
                </a:moveTo>
                <a:lnTo>
                  <a:pt x="40" y="40"/>
                </a:lnTo>
                <a:lnTo>
                  <a:pt x="40" y="40"/>
                </a:lnTo>
                <a:lnTo>
                  <a:pt x="66" y="66"/>
                </a:lnTo>
                <a:lnTo>
                  <a:pt x="66" y="66"/>
                </a:lnTo>
                <a:lnTo>
                  <a:pt x="19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272151" y="1935643"/>
            <a:ext cx="566928" cy="566928"/>
          </a:xfrm>
          <a:prstGeom prst="round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177"/>
          <p:cNvSpPr>
            <a:spLocks noEditPoints="1"/>
          </p:cNvSpPr>
          <p:nvPr/>
        </p:nvSpPr>
        <p:spPr bwMode="auto">
          <a:xfrm>
            <a:off x="9398955" y="2062449"/>
            <a:ext cx="313316" cy="313316"/>
          </a:xfrm>
          <a:custGeom>
            <a:avLst/>
            <a:gdLst>
              <a:gd name="T0" fmla="*/ 68 w 88"/>
              <a:gd name="T1" fmla="*/ 48 h 88"/>
              <a:gd name="T2" fmla="*/ 50 w 88"/>
              <a:gd name="T3" fmla="*/ 59 h 88"/>
              <a:gd name="T4" fmla="*/ 31 w 88"/>
              <a:gd name="T5" fmla="*/ 50 h 88"/>
              <a:gd name="T6" fmla="*/ 32 w 88"/>
              <a:gd name="T7" fmla="*/ 44 h 88"/>
              <a:gd name="T8" fmla="*/ 30 w 88"/>
              <a:gd name="T9" fmla="*/ 36 h 88"/>
              <a:gd name="T10" fmla="*/ 62 w 88"/>
              <a:gd name="T11" fmla="*/ 19 h 88"/>
              <a:gd name="T12" fmla="*/ 72 w 88"/>
              <a:gd name="T13" fmla="*/ 24 h 88"/>
              <a:gd name="T14" fmla="*/ 84 w 88"/>
              <a:gd name="T15" fmla="*/ 12 h 88"/>
              <a:gd name="T16" fmla="*/ 72 w 88"/>
              <a:gd name="T17" fmla="*/ 0 h 88"/>
              <a:gd name="T18" fmla="*/ 60 w 88"/>
              <a:gd name="T19" fmla="*/ 12 h 88"/>
              <a:gd name="T20" fmla="*/ 61 w 88"/>
              <a:gd name="T21" fmla="*/ 16 h 88"/>
              <a:gd name="T22" fmla="*/ 27 w 88"/>
              <a:gd name="T23" fmla="*/ 33 h 88"/>
              <a:gd name="T24" fmla="*/ 16 w 88"/>
              <a:gd name="T25" fmla="*/ 28 h 88"/>
              <a:gd name="T26" fmla="*/ 0 w 88"/>
              <a:gd name="T27" fmla="*/ 44 h 88"/>
              <a:gd name="T28" fmla="*/ 16 w 88"/>
              <a:gd name="T29" fmla="*/ 60 h 88"/>
              <a:gd name="T30" fmla="*/ 29 w 88"/>
              <a:gd name="T31" fmla="*/ 54 h 88"/>
              <a:gd name="T32" fmla="*/ 49 w 88"/>
              <a:gd name="T33" fmla="*/ 63 h 88"/>
              <a:gd name="T34" fmla="*/ 48 w 88"/>
              <a:gd name="T35" fmla="*/ 68 h 88"/>
              <a:gd name="T36" fmla="*/ 68 w 88"/>
              <a:gd name="T37" fmla="*/ 88 h 88"/>
              <a:gd name="T38" fmla="*/ 88 w 88"/>
              <a:gd name="T39" fmla="*/ 68 h 88"/>
              <a:gd name="T40" fmla="*/ 68 w 88"/>
              <a:gd name="T41" fmla="*/ 48 h 88"/>
              <a:gd name="T42" fmla="*/ 72 w 88"/>
              <a:gd name="T43" fmla="*/ 4 h 88"/>
              <a:gd name="T44" fmla="*/ 80 w 88"/>
              <a:gd name="T45" fmla="*/ 12 h 88"/>
              <a:gd name="T46" fmla="*/ 72 w 88"/>
              <a:gd name="T47" fmla="*/ 20 h 88"/>
              <a:gd name="T48" fmla="*/ 64 w 88"/>
              <a:gd name="T49" fmla="*/ 12 h 88"/>
              <a:gd name="T50" fmla="*/ 72 w 88"/>
              <a:gd name="T51" fmla="*/ 4 h 88"/>
              <a:gd name="T52" fmla="*/ 16 w 88"/>
              <a:gd name="T53" fmla="*/ 56 h 88"/>
              <a:gd name="T54" fmla="*/ 4 w 88"/>
              <a:gd name="T55" fmla="*/ 44 h 88"/>
              <a:gd name="T56" fmla="*/ 16 w 88"/>
              <a:gd name="T57" fmla="*/ 32 h 88"/>
              <a:gd name="T58" fmla="*/ 28 w 88"/>
              <a:gd name="T59" fmla="*/ 44 h 88"/>
              <a:gd name="T60" fmla="*/ 16 w 88"/>
              <a:gd name="T61" fmla="*/ 56 h 88"/>
              <a:gd name="T62" fmla="*/ 68 w 88"/>
              <a:gd name="T63" fmla="*/ 84 h 88"/>
              <a:gd name="T64" fmla="*/ 52 w 88"/>
              <a:gd name="T65" fmla="*/ 68 h 88"/>
              <a:gd name="T66" fmla="*/ 68 w 88"/>
              <a:gd name="T67" fmla="*/ 52 h 88"/>
              <a:gd name="T68" fmla="*/ 84 w 88"/>
              <a:gd name="T69" fmla="*/ 68 h 88"/>
              <a:gd name="T70" fmla="*/ 68 w 88"/>
              <a:gd name="T71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8" h="88">
                <a:moveTo>
                  <a:pt x="68" y="48"/>
                </a:moveTo>
                <a:cubicBezTo>
                  <a:pt x="60" y="48"/>
                  <a:pt x="54" y="52"/>
                  <a:pt x="50" y="59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2" y="46"/>
                  <a:pt x="32" y="44"/>
                </a:cubicBezTo>
                <a:cubicBezTo>
                  <a:pt x="32" y="41"/>
                  <a:pt x="31" y="38"/>
                  <a:pt x="30" y="36"/>
                </a:cubicBezTo>
                <a:cubicBezTo>
                  <a:pt x="62" y="19"/>
                  <a:pt x="62" y="19"/>
                  <a:pt x="62" y="19"/>
                </a:cubicBezTo>
                <a:cubicBezTo>
                  <a:pt x="65" y="22"/>
                  <a:pt x="68" y="24"/>
                  <a:pt x="72" y="24"/>
                </a:cubicBezTo>
                <a:cubicBezTo>
                  <a:pt x="79" y="24"/>
                  <a:pt x="84" y="19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65" y="0"/>
                  <a:pt x="60" y="5"/>
                  <a:pt x="60" y="12"/>
                </a:cubicBezTo>
                <a:cubicBezTo>
                  <a:pt x="60" y="13"/>
                  <a:pt x="60" y="14"/>
                  <a:pt x="61" y="16"/>
                </a:cubicBezTo>
                <a:cubicBezTo>
                  <a:pt x="27" y="33"/>
                  <a:pt x="27" y="33"/>
                  <a:pt x="27" y="33"/>
                </a:cubicBezTo>
                <a:cubicBezTo>
                  <a:pt x="24" y="30"/>
                  <a:pt x="20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53"/>
                  <a:pt x="7" y="60"/>
                  <a:pt x="16" y="60"/>
                </a:cubicBezTo>
                <a:cubicBezTo>
                  <a:pt x="21" y="60"/>
                  <a:pt x="26" y="58"/>
                  <a:pt x="29" y="54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4"/>
                  <a:pt x="48" y="66"/>
                  <a:pt x="48" y="68"/>
                </a:cubicBezTo>
                <a:cubicBezTo>
                  <a:pt x="48" y="79"/>
                  <a:pt x="57" y="88"/>
                  <a:pt x="68" y="88"/>
                </a:cubicBezTo>
                <a:cubicBezTo>
                  <a:pt x="79" y="88"/>
                  <a:pt x="88" y="79"/>
                  <a:pt x="88" y="68"/>
                </a:cubicBezTo>
                <a:cubicBezTo>
                  <a:pt x="88" y="57"/>
                  <a:pt x="79" y="48"/>
                  <a:pt x="68" y="48"/>
                </a:cubicBezTo>
                <a:close/>
                <a:moveTo>
                  <a:pt x="72" y="4"/>
                </a:moveTo>
                <a:cubicBezTo>
                  <a:pt x="76" y="4"/>
                  <a:pt x="80" y="8"/>
                  <a:pt x="80" y="12"/>
                </a:cubicBezTo>
                <a:cubicBezTo>
                  <a:pt x="80" y="16"/>
                  <a:pt x="76" y="20"/>
                  <a:pt x="72" y="20"/>
                </a:cubicBezTo>
                <a:cubicBezTo>
                  <a:pt x="68" y="20"/>
                  <a:pt x="64" y="16"/>
                  <a:pt x="64" y="12"/>
                </a:cubicBezTo>
                <a:cubicBezTo>
                  <a:pt x="64" y="8"/>
                  <a:pt x="68" y="4"/>
                  <a:pt x="72" y="4"/>
                </a:cubicBezTo>
                <a:close/>
                <a:moveTo>
                  <a:pt x="16" y="56"/>
                </a:moveTo>
                <a:cubicBezTo>
                  <a:pt x="9" y="56"/>
                  <a:pt x="4" y="51"/>
                  <a:pt x="4" y="44"/>
                </a:cubicBezTo>
                <a:cubicBezTo>
                  <a:pt x="4" y="37"/>
                  <a:pt x="9" y="32"/>
                  <a:pt x="16" y="32"/>
                </a:cubicBezTo>
                <a:cubicBezTo>
                  <a:pt x="23" y="32"/>
                  <a:pt x="28" y="37"/>
                  <a:pt x="28" y="44"/>
                </a:cubicBezTo>
                <a:cubicBezTo>
                  <a:pt x="28" y="51"/>
                  <a:pt x="23" y="56"/>
                  <a:pt x="16" y="56"/>
                </a:cubicBezTo>
                <a:close/>
                <a:moveTo>
                  <a:pt x="68" y="84"/>
                </a:moveTo>
                <a:cubicBezTo>
                  <a:pt x="59" y="84"/>
                  <a:pt x="52" y="77"/>
                  <a:pt x="52" y="68"/>
                </a:cubicBezTo>
                <a:cubicBezTo>
                  <a:pt x="52" y="59"/>
                  <a:pt x="59" y="52"/>
                  <a:pt x="68" y="52"/>
                </a:cubicBezTo>
                <a:cubicBezTo>
                  <a:pt x="77" y="52"/>
                  <a:pt x="84" y="59"/>
                  <a:pt x="84" y="68"/>
                </a:cubicBezTo>
                <a:cubicBezTo>
                  <a:pt x="84" y="77"/>
                  <a:pt x="77" y="84"/>
                  <a:pt x="6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016706" y="4297766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4" name="Text Placeholder 1"/>
          <p:cNvSpPr txBox="1"/>
          <p:nvPr/>
        </p:nvSpPr>
        <p:spPr>
          <a:xfrm>
            <a:off x="1860070" y="4639608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662394" y="208264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6" name="Text Placeholder 1"/>
          <p:cNvSpPr txBox="1"/>
          <p:nvPr/>
        </p:nvSpPr>
        <p:spPr>
          <a:xfrm>
            <a:off x="3505758" y="2424491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060941" y="208264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8" name="Text Placeholder 1"/>
          <p:cNvSpPr txBox="1"/>
          <p:nvPr/>
        </p:nvSpPr>
        <p:spPr>
          <a:xfrm>
            <a:off x="6904305" y="2424491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274065" y="4297766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0" name="Text Placeholder 1"/>
          <p:cNvSpPr txBox="1"/>
          <p:nvPr/>
        </p:nvSpPr>
        <p:spPr>
          <a:xfrm>
            <a:off x="5117429" y="4639608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494400" y="4291811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2" name="Text Placeholder 1"/>
          <p:cNvSpPr txBox="1"/>
          <p:nvPr/>
        </p:nvSpPr>
        <p:spPr>
          <a:xfrm>
            <a:off x="8337764" y="4633653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01276" y="2331458"/>
            <a:ext cx="578944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单击添加</a:t>
            </a:r>
            <a:r>
              <a:rPr lang="zh-CN" altLang="en-US" sz="60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522258" y="3940993"/>
            <a:ext cx="7147485" cy="6324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zh-CN" altLang="en-US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致力于专业PPT模板免费下载。点击此出编辑文本内容，以表达您的项目详细资料，建议您在展示时采用微软雅黑字体。</a:t>
            </a:r>
            <a:endParaRPr lang="en-US" altLang="zh-CN" sz="16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1276" y="3343141"/>
            <a:ext cx="5789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CLICK HERE TO ADD THE TITLE</a:t>
            </a:r>
            <a:endParaRPr lang="zh-CN" altLang="en-US" sz="240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68287" y="995103"/>
            <a:ext cx="3055427" cy="1292662"/>
            <a:chOff x="5756885" y="1742384"/>
            <a:chExt cx="1956581" cy="1292662"/>
          </a:xfrm>
        </p:grpSpPr>
        <p:sp>
          <p:nvSpPr>
            <p:cNvPr id="6" name="矩形 5"/>
            <p:cNvSpPr/>
            <p:nvPr/>
          </p:nvSpPr>
          <p:spPr>
            <a:xfrm>
              <a:off x="6611817" y="2204049"/>
              <a:ext cx="110164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Chapter</a:t>
              </a:r>
              <a:endParaRPr lang="zh-CN" altLang="en-US" sz="24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56885" y="1742384"/>
              <a:ext cx="96961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660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04</a:t>
              </a:r>
              <a:endParaRPr lang="zh-CN" altLang="en-US" sz="6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545" y="1549076"/>
            <a:ext cx="6458732" cy="3789145"/>
            <a:chOff x="2719545" y="1549076"/>
            <a:chExt cx="6458732" cy="3789145"/>
          </a:xfrm>
          <a:blipFill dpi="0" rotWithShape="1">
            <a:blip r:embed="rId2"/>
            <a:srcRect/>
            <a:stretch>
              <a:fillRect/>
            </a:stretch>
          </a:blipFill>
        </p:grpSpPr>
        <p:sp>
          <p:nvSpPr>
            <p:cNvPr id="29" name="任意多边形 28"/>
            <p:cNvSpPr/>
            <p:nvPr/>
          </p:nvSpPr>
          <p:spPr>
            <a:xfrm>
              <a:off x="6433217" y="1549076"/>
              <a:ext cx="1815039" cy="2109251"/>
            </a:xfrm>
            <a:custGeom>
              <a:avLst/>
              <a:gdLst>
                <a:gd name="connsiteX0" fmla="*/ 909160 w 1815039"/>
                <a:gd name="connsiteY0" fmla="*/ 0 h 2109251"/>
                <a:gd name="connsiteX1" fmla="*/ 1815039 w 1815039"/>
                <a:gd name="connsiteY1" fmla="*/ 452939 h 2109251"/>
                <a:gd name="connsiteX2" fmla="*/ 1815039 w 1815039"/>
                <a:gd name="connsiteY2" fmla="*/ 1656312 h 2109251"/>
                <a:gd name="connsiteX3" fmla="*/ 909160 w 1815039"/>
                <a:gd name="connsiteY3" fmla="*/ 2109251 h 2109251"/>
                <a:gd name="connsiteX4" fmla="*/ 0 w 1815039"/>
                <a:gd name="connsiteY4" fmla="*/ 1654671 h 2109251"/>
                <a:gd name="connsiteX5" fmla="*/ 0 w 1815039"/>
                <a:gd name="connsiteY5" fmla="*/ 454580 h 2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5039" h="2109251">
                  <a:moveTo>
                    <a:pt x="909160" y="0"/>
                  </a:moveTo>
                  <a:lnTo>
                    <a:pt x="1815039" y="452939"/>
                  </a:lnTo>
                  <a:lnTo>
                    <a:pt x="1815039" y="1656312"/>
                  </a:lnTo>
                  <a:lnTo>
                    <a:pt x="909160" y="2109251"/>
                  </a:lnTo>
                  <a:lnTo>
                    <a:pt x="0" y="1654671"/>
                  </a:lnTo>
                  <a:lnTo>
                    <a:pt x="0" y="4545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359956" y="3228970"/>
              <a:ext cx="1818321" cy="2109250"/>
            </a:xfrm>
            <a:custGeom>
              <a:avLst/>
              <a:gdLst>
                <a:gd name="connsiteX0" fmla="*/ 909160 w 1818321"/>
                <a:gd name="connsiteY0" fmla="*/ 0 h 2109250"/>
                <a:gd name="connsiteX1" fmla="*/ 1818321 w 1818321"/>
                <a:gd name="connsiteY1" fmla="*/ 454580 h 2109250"/>
                <a:gd name="connsiteX2" fmla="*/ 1818321 w 1818321"/>
                <a:gd name="connsiteY2" fmla="*/ 1654671 h 2109250"/>
                <a:gd name="connsiteX3" fmla="*/ 909162 w 1818321"/>
                <a:gd name="connsiteY3" fmla="*/ 2109250 h 2109250"/>
                <a:gd name="connsiteX4" fmla="*/ 909158 w 1818321"/>
                <a:gd name="connsiteY4" fmla="*/ 2109250 h 2109250"/>
                <a:gd name="connsiteX5" fmla="*/ 0 w 1818321"/>
                <a:gd name="connsiteY5" fmla="*/ 1654671 h 2109250"/>
                <a:gd name="connsiteX6" fmla="*/ 0 w 1818321"/>
                <a:gd name="connsiteY6" fmla="*/ 454580 h 210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8321" h="2109250">
                  <a:moveTo>
                    <a:pt x="909160" y="0"/>
                  </a:moveTo>
                  <a:lnTo>
                    <a:pt x="1818321" y="454580"/>
                  </a:lnTo>
                  <a:lnTo>
                    <a:pt x="1818321" y="1654671"/>
                  </a:lnTo>
                  <a:lnTo>
                    <a:pt x="909162" y="2109250"/>
                  </a:lnTo>
                  <a:lnTo>
                    <a:pt x="909158" y="2109250"/>
                  </a:lnTo>
                  <a:lnTo>
                    <a:pt x="0" y="1654671"/>
                  </a:lnTo>
                  <a:lnTo>
                    <a:pt x="0" y="4545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719545" y="1550979"/>
              <a:ext cx="1818321" cy="2109251"/>
            </a:xfrm>
            <a:custGeom>
              <a:avLst/>
              <a:gdLst>
                <a:gd name="connsiteX0" fmla="*/ 909160 w 1818321"/>
                <a:gd name="connsiteY0" fmla="*/ 0 h 2109251"/>
                <a:gd name="connsiteX1" fmla="*/ 1818321 w 1818321"/>
                <a:gd name="connsiteY1" fmla="*/ 454580 h 2109251"/>
                <a:gd name="connsiteX2" fmla="*/ 1818321 w 1818321"/>
                <a:gd name="connsiteY2" fmla="*/ 1654671 h 2109251"/>
                <a:gd name="connsiteX3" fmla="*/ 909160 w 1818321"/>
                <a:gd name="connsiteY3" fmla="*/ 2109251 h 2109251"/>
                <a:gd name="connsiteX4" fmla="*/ 0 w 1818321"/>
                <a:gd name="connsiteY4" fmla="*/ 1654671 h 2109251"/>
                <a:gd name="connsiteX5" fmla="*/ 0 w 1818321"/>
                <a:gd name="connsiteY5" fmla="*/ 454580 h 2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8321" h="2109251">
                  <a:moveTo>
                    <a:pt x="909160" y="0"/>
                  </a:moveTo>
                  <a:lnTo>
                    <a:pt x="1818321" y="454580"/>
                  </a:lnTo>
                  <a:lnTo>
                    <a:pt x="1818321" y="1654671"/>
                  </a:lnTo>
                  <a:lnTo>
                    <a:pt x="909160" y="2109251"/>
                  </a:lnTo>
                  <a:lnTo>
                    <a:pt x="0" y="1654671"/>
                  </a:lnTo>
                  <a:lnTo>
                    <a:pt x="0" y="4545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643061" y="3228970"/>
              <a:ext cx="1818321" cy="2109251"/>
            </a:xfrm>
            <a:custGeom>
              <a:avLst/>
              <a:gdLst>
                <a:gd name="connsiteX0" fmla="*/ 909160 w 1818321"/>
                <a:gd name="connsiteY0" fmla="*/ 0 h 2109251"/>
                <a:gd name="connsiteX1" fmla="*/ 1818321 w 1818321"/>
                <a:gd name="connsiteY1" fmla="*/ 454580 h 2109251"/>
                <a:gd name="connsiteX2" fmla="*/ 1818321 w 1818321"/>
                <a:gd name="connsiteY2" fmla="*/ 1654671 h 2109251"/>
                <a:gd name="connsiteX3" fmla="*/ 909160 w 1818321"/>
                <a:gd name="connsiteY3" fmla="*/ 2109251 h 2109251"/>
                <a:gd name="connsiteX4" fmla="*/ 0 w 1818321"/>
                <a:gd name="connsiteY4" fmla="*/ 1654671 h 2109251"/>
                <a:gd name="connsiteX5" fmla="*/ 0 w 1818321"/>
                <a:gd name="connsiteY5" fmla="*/ 454580 h 2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8321" h="2109251">
                  <a:moveTo>
                    <a:pt x="909160" y="0"/>
                  </a:moveTo>
                  <a:lnTo>
                    <a:pt x="1818321" y="454580"/>
                  </a:lnTo>
                  <a:lnTo>
                    <a:pt x="1818321" y="1654671"/>
                  </a:lnTo>
                  <a:lnTo>
                    <a:pt x="909160" y="2109251"/>
                  </a:lnTo>
                  <a:lnTo>
                    <a:pt x="0" y="1654671"/>
                  </a:lnTo>
                  <a:lnTo>
                    <a:pt x="0" y="4545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</p:grpSp>
      <p:sp>
        <p:nvSpPr>
          <p:cNvPr id="7" name="六边形 6"/>
          <p:cNvSpPr/>
          <p:nvPr/>
        </p:nvSpPr>
        <p:spPr>
          <a:xfrm rot="5400000">
            <a:off x="8145015" y="1685930"/>
            <a:ext cx="2109251" cy="1818321"/>
          </a:xfrm>
          <a:prstGeom prst="hexagon">
            <a:avLst/>
          </a:prstGeom>
          <a:noFill/>
          <a:ln>
            <a:solidFill>
              <a:srgbClr val="258E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 rot="5400000">
            <a:off x="4428122" y="1685932"/>
            <a:ext cx="2109251" cy="1818321"/>
          </a:xfrm>
          <a:prstGeom prst="hexagon">
            <a:avLst/>
          </a:prstGeom>
          <a:noFill/>
          <a:ln>
            <a:solidFill>
              <a:srgbClr val="258E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六边形 14"/>
          <p:cNvSpPr/>
          <p:nvPr/>
        </p:nvSpPr>
        <p:spPr>
          <a:xfrm rot="5400000">
            <a:off x="5352437" y="3374436"/>
            <a:ext cx="2109251" cy="1818321"/>
          </a:xfrm>
          <a:prstGeom prst="hexagon">
            <a:avLst/>
          </a:prstGeom>
          <a:noFill/>
          <a:ln>
            <a:solidFill>
              <a:srgbClr val="258E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5400000">
            <a:off x="1637770" y="3374434"/>
            <a:ext cx="2109251" cy="1818321"/>
          </a:xfrm>
          <a:prstGeom prst="hexagon">
            <a:avLst/>
          </a:prstGeom>
          <a:noFill/>
          <a:ln>
            <a:solidFill>
              <a:srgbClr val="258E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937492" y="372290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" name="Text Placeholder 1"/>
          <p:cNvSpPr txBox="1"/>
          <p:nvPr/>
        </p:nvSpPr>
        <p:spPr>
          <a:xfrm>
            <a:off x="1984690" y="4230734"/>
            <a:ext cx="1469710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15849" y="205666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3" name="Text Placeholder 1"/>
          <p:cNvSpPr txBox="1"/>
          <p:nvPr/>
        </p:nvSpPr>
        <p:spPr>
          <a:xfrm>
            <a:off x="4763047" y="2564494"/>
            <a:ext cx="1469710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47379" y="372290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5" name="Text Placeholder 1"/>
          <p:cNvSpPr txBox="1"/>
          <p:nvPr/>
        </p:nvSpPr>
        <p:spPr>
          <a:xfrm>
            <a:off x="5694577" y="4230734"/>
            <a:ext cx="1469710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71859" y="205666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7" name="Text Placeholder 1"/>
          <p:cNvSpPr txBox="1"/>
          <p:nvPr/>
        </p:nvSpPr>
        <p:spPr>
          <a:xfrm>
            <a:off x="8519057" y="2564494"/>
            <a:ext cx="1469710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19232175" flipH="1">
            <a:off x="5042694" y="2361526"/>
            <a:ext cx="2233612" cy="2517775"/>
          </a:xfrm>
          <a:custGeom>
            <a:avLst/>
            <a:gdLst>
              <a:gd name="connsiteX0" fmla="*/ 120527 w 2233191"/>
              <a:gd name="connsiteY0" fmla="*/ 0 h 2517588"/>
              <a:gd name="connsiteX1" fmla="*/ 551180 w 2233191"/>
              <a:gd name="connsiteY1" fmla="*/ 580399 h 2517588"/>
              <a:gd name="connsiteX2" fmla="*/ 18900 w 2233191"/>
              <a:gd name="connsiteY2" fmla="*/ 574822 h 2517588"/>
              <a:gd name="connsiteX3" fmla="*/ 0 w 2233191"/>
              <a:gd name="connsiteY3" fmla="*/ 559306 h 2517588"/>
              <a:gd name="connsiteX4" fmla="*/ 64988 w 2233191"/>
              <a:gd name="connsiteY4" fmla="*/ 616983 h 2517588"/>
              <a:gd name="connsiteX5" fmla="*/ 588737 w 2233191"/>
              <a:gd name="connsiteY5" fmla="*/ 631015 h 2517588"/>
              <a:gd name="connsiteX6" fmla="*/ 1353438 w 2233191"/>
              <a:gd name="connsiteY6" fmla="*/ 1661615 h 2517588"/>
              <a:gd name="connsiteX7" fmla="*/ 1179962 w 2233191"/>
              <a:gd name="connsiteY7" fmla="*/ 1804434 h 2517588"/>
              <a:gd name="connsiteX8" fmla="*/ 470714 w 2233191"/>
              <a:gd name="connsiteY8" fmla="*/ 1745579 h 2517588"/>
              <a:gd name="connsiteX9" fmla="*/ 434629 w 2233191"/>
              <a:gd name="connsiteY9" fmla="*/ 1313086 h 2517588"/>
              <a:gd name="connsiteX10" fmla="*/ 383964 w 2233191"/>
              <a:gd name="connsiteY10" fmla="*/ 1260380 h 2517588"/>
              <a:gd name="connsiteX11" fmla="*/ 397641 w 2233191"/>
              <a:gd name="connsiteY11" fmla="*/ 1275750 h 2517588"/>
              <a:gd name="connsiteX12" fmla="*/ 425716 w 2233191"/>
              <a:gd name="connsiteY12" fmla="*/ 1716772 h 2517588"/>
              <a:gd name="connsiteX13" fmla="*/ 89781 w 2233191"/>
              <a:gd name="connsiteY13" fmla="*/ 1409705 h 2517588"/>
              <a:gd name="connsiteX14" fmla="*/ 54946 w 2233191"/>
              <a:gd name="connsiteY14" fmla="*/ 1364717 h 2517588"/>
              <a:gd name="connsiteX15" fmla="*/ 173777 w 2233191"/>
              <a:gd name="connsiteY15" fmla="*/ 1528081 h 2517588"/>
              <a:gd name="connsiteX16" fmla="*/ 670396 w 2233191"/>
              <a:gd name="connsiteY16" fmla="*/ 1926808 h 2517588"/>
              <a:gd name="connsiteX17" fmla="*/ 174071 w 2233191"/>
              <a:gd name="connsiteY17" fmla="*/ 2005506 h 2517588"/>
              <a:gd name="connsiteX18" fmla="*/ 152070 w 2233191"/>
              <a:gd name="connsiteY18" fmla="*/ 1994692 h 2517588"/>
              <a:gd name="connsiteX19" fmla="*/ 228711 w 2233191"/>
              <a:gd name="connsiteY19" fmla="*/ 2036101 h 2517588"/>
              <a:gd name="connsiteX20" fmla="*/ 729359 w 2233191"/>
              <a:gd name="connsiteY20" fmla="*/ 1951937 h 2517588"/>
              <a:gd name="connsiteX21" fmla="*/ 1263958 w 2233191"/>
              <a:gd name="connsiteY21" fmla="*/ 1922808 h 2517588"/>
              <a:gd name="connsiteX22" fmla="*/ 1439816 w 2233191"/>
              <a:gd name="connsiteY22" fmla="*/ 1778028 h 2517588"/>
              <a:gd name="connsiteX23" fmla="*/ 1988566 w 2233191"/>
              <a:gd name="connsiteY23" fmla="*/ 2517588 h 2517588"/>
              <a:gd name="connsiteX24" fmla="*/ 2219028 w 2233191"/>
              <a:gd name="connsiteY24" fmla="*/ 2327856 h 2517588"/>
              <a:gd name="connsiteX25" fmla="*/ 1602577 w 2233191"/>
              <a:gd name="connsiteY25" fmla="*/ 1644031 h 2517588"/>
              <a:gd name="connsiteX26" fmla="*/ 1825293 w 2233191"/>
              <a:gd name="connsiteY26" fmla="*/ 1460675 h 2517588"/>
              <a:gd name="connsiteX27" fmla="*/ 1965009 w 2233191"/>
              <a:gd name="connsiteY27" fmla="*/ 990735 h 2517588"/>
              <a:gd name="connsiteX28" fmla="*/ 2233191 w 2233191"/>
              <a:gd name="connsiteY28" fmla="*/ 631466 h 2517588"/>
              <a:gd name="connsiteX29" fmla="*/ 2227576 w 2233191"/>
              <a:gd name="connsiteY29" fmla="*/ 558679 h 2517588"/>
              <a:gd name="connsiteX30" fmla="*/ 2228366 w 2233191"/>
              <a:gd name="connsiteY30" fmla="*/ 579208 h 2517588"/>
              <a:gd name="connsiteX31" fmla="*/ 1960797 w 2233191"/>
              <a:gd name="connsiteY31" fmla="*/ 938426 h 2517588"/>
              <a:gd name="connsiteX32" fmla="*/ 1960797 w 2233191"/>
              <a:gd name="connsiteY32" fmla="*/ 966431 h 2517588"/>
              <a:gd name="connsiteX33" fmla="*/ 1682118 w 2233191"/>
              <a:gd name="connsiteY33" fmla="*/ 359968 h 2517588"/>
              <a:gd name="connsiteX34" fmla="*/ 1859609 w 2233191"/>
              <a:gd name="connsiteY34" fmla="*/ 766556 h 2517588"/>
              <a:gd name="connsiteX35" fmla="*/ 1853955 w 2233191"/>
              <a:gd name="connsiteY35" fmla="*/ 761609 h 2517588"/>
              <a:gd name="connsiteX36" fmla="*/ 1407417 w 2233191"/>
              <a:gd name="connsiteY36" fmla="*/ 726458 h 2517588"/>
              <a:gd name="connsiteX37" fmla="*/ 1392487 w 2233191"/>
              <a:gd name="connsiteY37" fmla="*/ 712346 h 2517588"/>
              <a:gd name="connsiteX38" fmla="*/ 1443571 w 2233191"/>
              <a:gd name="connsiteY38" fmla="*/ 764499 h 2517588"/>
              <a:gd name="connsiteX39" fmla="*/ 1870564 w 2233191"/>
              <a:gd name="connsiteY39" fmla="*/ 816522 h 2517588"/>
              <a:gd name="connsiteX40" fmla="*/ 1741297 w 2233191"/>
              <a:gd name="connsiteY40" fmla="*/ 1342300 h 2517588"/>
              <a:gd name="connsiteX41" fmla="*/ 1505543 w 2233191"/>
              <a:gd name="connsiteY41" fmla="*/ 1536391 h 2517588"/>
              <a:gd name="connsiteX42" fmla="*/ 771531 w 2233191"/>
              <a:gd name="connsiteY42" fmla="*/ 722157 h 2517588"/>
              <a:gd name="connsiteX43" fmla="*/ 868252 w 2233191"/>
              <a:gd name="connsiteY43" fmla="*/ 198766 h 2517588"/>
              <a:gd name="connsiteX44" fmla="*/ 824130 w 2233191"/>
              <a:gd name="connsiteY44" fmla="*/ 123911 h 2517588"/>
              <a:gd name="connsiteX45" fmla="*/ 835727 w 2233191"/>
              <a:gd name="connsiteY45" fmla="*/ 145439 h 2517588"/>
              <a:gd name="connsiteX46" fmla="*/ 833939 w 2233191"/>
              <a:gd name="connsiteY46" fmla="*/ 582384 h 2517588"/>
              <a:gd name="connsiteX47" fmla="*/ 738959 w 2233191"/>
              <a:gd name="connsiteY47" fmla="*/ 668767 h 2517588"/>
              <a:gd name="connsiteX48" fmla="*/ 725647 w 2233191"/>
              <a:gd name="connsiteY48" fmla="*/ 671258 h 25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233191" h="2517588">
                <a:moveTo>
                  <a:pt x="120527" y="0"/>
                </a:moveTo>
                <a:lnTo>
                  <a:pt x="551180" y="580399"/>
                </a:lnTo>
                <a:cubicBezTo>
                  <a:pt x="440718" y="717546"/>
                  <a:pt x="204405" y="715547"/>
                  <a:pt x="18900" y="574822"/>
                </a:cubicBezTo>
                <a:cubicBezTo>
                  <a:pt x="12358" y="569859"/>
                  <a:pt x="5965" y="564789"/>
                  <a:pt x="0" y="559306"/>
                </a:cubicBezTo>
                <a:cubicBezTo>
                  <a:pt x="19643" y="579704"/>
                  <a:pt x="41342" y="599045"/>
                  <a:pt x="64988" y="616983"/>
                </a:cubicBezTo>
                <a:cubicBezTo>
                  <a:pt x="246256" y="754494"/>
                  <a:pt x="476038" y="759543"/>
                  <a:pt x="588737" y="631015"/>
                </a:cubicBezTo>
                <a:lnTo>
                  <a:pt x="1353438" y="1661615"/>
                </a:lnTo>
                <a:lnTo>
                  <a:pt x="1179962" y="1804434"/>
                </a:lnTo>
                <a:cubicBezTo>
                  <a:pt x="1011677" y="1942978"/>
                  <a:pt x="737962" y="1910082"/>
                  <a:pt x="470714" y="1745579"/>
                </a:cubicBezTo>
                <a:cubicBezTo>
                  <a:pt x="567617" y="1644882"/>
                  <a:pt x="553455" y="1457420"/>
                  <a:pt x="434629" y="1313086"/>
                </a:cubicBezTo>
                <a:cubicBezTo>
                  <a:pt x="418756" y="1293808"/>
                  <a:pt x="401770" y="1276213"/>
                  <a:pt x="383964" y="1260380"/>
                </a:cubicBezTo>
                <a:cubicBezTo>
                  <a:pt x="388773" y="1265213"/>
                  <a:pt x="393250" y="1270417"/>
                  <a:pt x="397641" y="1275750"/>
                </a:cubicBezTo>
                <a:cubicBezTo>
                  <a:pt x="519804" y="1424139"/>
                  <a:pt x="531341" y="1618112"/>
                  <a:pt x="425716" y="1716772"/>
                </a:cubicBezTo>
                <a:cubicBezTo>
                  <a:pt x="307922" y="1638609"/>
                  <a:pt x="192878" y="1534931"/>
                  <a:pt x="89781" y="1409705"/>
                </a:cubicBezTo>
                <a:cubicBezTo>
                  <a:pt x="77634" y="1394951"/>
                  <a:pt x="65812" y="1380091"/>
                  <a:pt x="54946" y="1364717"/>
                </a:cubicBezTo>
                <a:cubicBezTo>
                  <a:pt x="90212" y="1420037"/>
                  <a:pt x="129868" y="1474747"/>
                  <a:pt x="173777" y="1528081"/>
                </a:cubicBezTo>
                <a:cubicBezTo>
                  <a:pt x="323764" y="1710265"/>
                  <a:pt x="499045" y="1846839"/>
                  <a:pt x="670396" y="1926808"/>
                </a:cubicBezTo>
                <a:cubicBezTo>
                  <a:pt x="578732" y="2056108"/>
                  <a:pt x="368962" y="2092191"/>
                  <a:pt x="174071" y="2005506"/>
                </a:cubicBezTo>
                <a:cubicBezTo>
                  <a:pt x="166550" y="2002160"/>
                  <a:pt x="159149" y="1998677"/>
                  <a:pt x="152070" y="1994692"/>
                </a:cubicBezTo>
                <a:cubicBezTo>
                  <a:pt x="175916" y="2010102"/>
                  <a:pt x="201524" y="2024009"/>
                  <a:pt x="228711" y="2036101"/>
                </a:cubicBezTo>
                <a:cubicBezTo>
                  <a:pt x="426441" y="2124047"/>
                  <a:pt x="639482" y="2085627"/>
                  <a:pt x="729359" y="1951937"/>
                </a:cubicBezTo>
                <a:cubicBezTo>
                  <a:pt x="936284" y="2034651"/>
                  <a:pt x="1132356" y="2031152"/>
                  <a:pt x="1263958" y="1922808"/>
                </a:cubicBezTo>
                <a:lnTo>
                  <a:pt x="1439816" y="1778028"/>
                </a:lnTo>
                <a:lnTo>
                  <a:pt x="1988566" y="2517588"/>
                </a:lnTo>
                <a:lnTo>
                  <a:pt x="2219028" y="2327856"/>
                </a:lnTo>
                <a:lnTo>
                  <a:pt x="1602577" y="1644031"/>
                </a:lnTo>
                <a:lnTo>
                  <a:pt x="1825293" y="1460675"/>
                </a:lnTo>
                <a:cubicBezTo>
                  <a:pt x="1946945" y="1360522"/>
                  <a:pt x="1991255" y="1189096"/>
                  <a:pt x="1965009" y="990735"/>
                </a:cubicBezTo>
                <a:cubicBezTo>
                  <a:pt x="2113687" y="987189"/>
                  <a:pt x="2233191" y="827648"/>
                  <a:pt x="2233191" y="631466"/>
                </a:cubicBezTo>
                <a:cubicBezTo>
                  <a:pt x="2233191" y="606530"/>
                  <a:pt x="2231261" y="582186"/>
                  <a:pt x="2227576" y="558679"/>
                </a:cubicBezTo>
                <a:lnTo>
                  <a:pt x="2228366" y="579208"/>
                </a:lnTo>
                <a:cubicBezTo>
                  <a:pt x="2228366" y="775116"/>
                  <a:pt x="2109195" y="934485"/>
                  <a:pt x="1960797" y="938426"/>
                </a:cubicBezTo>
                <a:lnTo>
                  <a:pt x="1960797" y="966431"/>
                </a:lnTo>
                <a:cubicBezTo>
                  <a:pt x="1930832" y="774269"/>
                  <a:pt x="1835724" y="559158"/>
                  <a:pt x="1682118" y="359968"/>
                </a:cubicBezTo>
                <a:cubicBezTo>
                  <a:pt x="1768626" y="495572"/>
                  <a:pt x="1828848" y="634792"/>
                  <a:pt x="1859609" y="766556"/>
                </a:cubicBezTo>
                <a:lnTo>
                  <a:pt x="1853955" y="761609"/>
                </a:lnTo>
                <a:cubicBezTo>
                  <a:pt x="1753275" y="870702"/>
                  <a:pt x="1554862" y="855454"/>
                  <a:pt x="1407417" y="726458"/>
                </a:cubicBezTo>
                <a:cubicBezTo>
                  <a:pt x="1402225" y="721916"/>
                  <a:pt x="1397164" y="717292"/>
                  <a:pt x="1392487" y="712346"/>
                </a:cubicBezTo>
                <a:cubicBezTo>
                  <a:pt x="1407752" y="730596"/>
                  <a:pt x="1424802" y="748079"/>
                  <a:pt x="1443571" y="764499"/>
                </a:cubicBezTo>
                <a:cubicBezTo>
                  <a:pt x="1582357" y="885921"/>
                  <a:pt x="1766303" y="906559"/>
                  <a:pt x="1870564" y="816522"/>
                </a:cubicBezTo>
                <a:cubicBezTo>
                  <a:pt x="1914836" y="1038198"/>
                  <a:pt x="1874270" y="1232828"/>
                  <a:pt x="1741297" y="1342300"/>
                </a:cubicBezTo>
                <a:lnTo>
                  <a:pt x="1505543" y="1536391"/>
                </a:lnTo>
                <a:lnTo>
                  <a:pt x="771531" y="722157"/>
                </a:lnTo>
                <a:cubicBezTo>
                  <a:pt x="927316" y="640101"/>
                  <a:pt x="970724" y="407825"/>
                  <a:pt x="868252" y="198766"/>
                </a:cubicBezTo>
                <a:cubicBezTo>
                  <a:pt x="855189" y="172114"/>
                  <a:pt x="840376" y="147106"/>
                  <a:pt x="824130" y="123911"/>
                </a:cubicBezTo>
                <a:lnTo>
                  <a:pt x="835727" y="145439"/>
                </a:lnTo>
                <a:cubicBezTo>
                  <a:pt x="912697" y="302473"/>
                  <a:pt x="907362" y="472606"/>
                  <a:pt x="833939" y="582384"/>
                </a:cubicBezTo>
                <a:lnTo>
                  <a:pt x="738959" y="668767"/>
                </a:lnTo>
                <a:lnTo>
                  <a:pt x="725647" y="671258"/>
                </a:lnTo>
                <a:close/>
              </a:path>
            </a:pathLst>
          </a:custGeom>
          <a:solidFill>
            <a:srgbClr val="6EBBC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MH_Other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77470" y="5125363"/>
            <a:ext cx="4429125" cy="7937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350" kern="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SubTitle_2"/>
          <p:cNvSpPr/>
          <p:nvPr>
            <p:custDataLst>
              <p:tags r:id="rId3"/>
            </p:custDataLst>
          </p:nvPr>
        </p:nvSpPr>
        <p:spPr>
          <a:xfrm>
            <a:off x="5704681" y="1599526"/>
            <a:ext cx="782638" cy="782637"/>
          </a:xfrm>
          <a:prstGeom prst="ellipse">
            <a:avLst/>
          </a:prstGeom>
          <a:solidFill>
            <a:srgbClr val="258E9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SubTitle_3"/>
          <p:cNvSpPr/>
          <p:nvPr>
            <p:custDataLst>
              <p:tags r:id="rId4"/>
            </p:custDataLst>
          </p:nvPr>
        </p:nvSpPr>
        <p:spPr>
          <a:xfrm>
            <a:off x="6777831" y="2412326"/>
            <a:ext cx="782638" cy="782637"/>
          </a:xfrm>
          <a:prstGeom prst="ellipse">
            <a:avLst/>
          </a:prstGeom>
          <a:solidFill>
            <a:srgbClr val="258E9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3"/>
          <p:cNvSpPr/>
          <p:nvPr>
            <p:custDataLst>
              <p:tags r:id="rId5"/>
            </p:custDataLst>
          </p:nvPr>
        </p:nvSpPr>
        <p:spPr>
          <a:xfrm>
            <a:off x="6441281" y="3033037"/>
            <a:ext cx="444500" cy="446088"/>
          </a:xfrm>
          <a:prstGeom prst="ellipse">
            <a:avLst/>
          </a:prstGeom>
          <a:solidFill>
            <a:srgbClr val="6EBBC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MH_Other_4"/>
          <p:cNvSpPr/>
          <p:nvPr>
            <p:custDataLst>
              <p:tags r:id="rId6"/>
            </p:custDataLst>
          </p:nvPr>
        </p:nvSpPr>
        <p:spPr>
          <a:xfrm rot="2733302">
            <a:off x="7229475" y="3375144"/>
            <a:ext cx="309563" cy="311150"/>
          </a:xfrm>
          <a:prstGeom prst="ellipse">
            <a:avLst/>
          </a:prstGeom>
          <a:solidFill>
            <a:srgbClr val="6EBBC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MH_Other_5"/>
          <p:cNvSpPr/>
          <p:nvPr>
            <p:custDataLst>
              <p:tags r:id="rId7"/>
            </p:custDataLst>
          </p:nvPr>
        </p:nvSpPr>
        <p:spPr>
          <a:xfrm>
            <a:off x="6361907" y="2251988"/>
            <a:ext cx="447675" cy="447675"/>
          </a:xfrm>
          <a:prstGeom prst="ellipse">
            <a:avLst/>
          </a:prstGeom>
          <a:solidFill>
            <a:srgbClr val="6EBBC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MH_SubTitle_1"/>
          <p:cNvSpPr/>
          <p:nvPr>
            <p:custDataLst>
              <p:tags r:id="rId8"/>
            </p:custDataLst>
          </p:nvPr>
        </p:nvSpPr>
        <p:spPr>
          <a:xfrm>
            <a:off x="4702970" y="2620287"/>
            <a:ext cx="782637" cy="782638"/>
          </a:xfrm>
          <a:prstGeom prst="ellipse">
            <a:avLst/>
          </a:prstGeom>
          <a:solidFill>
            <a:srgbClr val="258E9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6"/>
          <p:cNvSpPr/>
          <p:nvPr>
            <p:custDataLst>
              <p:tags r:id="rId9"/>
            </p:custDataLst>
          </p:nvPr>
        </p:nvSpPr>
        <p:spPr>
          <a:xfrm>
            <a:off x="5458619" y="3207662"/>
            <a:ext cx="336550" cy="336550"/>
          </a:xfrm>
          <a:prstGeom prst="ellipse">
            <a:avLst/>
          </a:prstGeom>
          <a:solidFill>
            <a:srgbClr val="6EBBC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7"/>
          <p:cNvSpPr/>
          <p:nvPr>
            <p:custDataLst>
              <p:tags r:id="rId10"/>
            </p:custDataLst>
          </p:nvPr>
        </p:nvSpPr>
        <p:spPr>
          <a:xfrm>
            <a:off x="4602957" y="3553738"/>
            <a:ext cx="396875" cy="398463"/>
          </a:xfrm>
          <a:prstGeom prst="ellipse">
            <a:avLst/>
          </a:prstGeom>
          <a:solidFill>
            <a:srgbClr val="6EBBC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MH_Other_8"/>
          <p:cNvSpPr/>
          <p:nvPr>
            <p:custDataLst>
              <p:tags r:id="rId11"/>
            </p:custDataLst>
          </p:nvPr>
        </p:nvSpPr>
        <p:spPr>
          <a:xfrm>
            <a:off x="5507831" y="2447251"/>
            <a:ext cx="300038" cy="300037"/>
          </a:xfrm>
          <a:prstGeom prst="ellipse">
            <a:avLst/>
          </a:prstGeom>
          <a:solidFill>
            <a:srgbClr val="6EBBC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89600" y="1692895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90907" y="2523591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85036" y="2747288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1"/>
          <p:cNvSpPr txBox="1"/>
          <p:nvPr/>
        </p:nvSpPr>
        <p:spPr>
          <a:xfrm>
            <a:off x="911321" y="5547932"/>
            <a:ext cx="10361421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Rectangle 71"/>
          <p:cNvSpPr/>
          <p:nvPr/>
        </p:nvSpPr>
        <p:spPr>
          <a:xfrm>
            <a:off x="1841317" y="2988988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2"/>
          <p:cNvSpPr txBox="1"/>
          <p:nvPr/>
        </p:nvSpPr>
        <p:spPr>
          <a:xfrm>
            <a:off x="2276997" y="2707734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1"/>
          <p:cNvSpPr txBox="1"/>
          <p:nvPr/>
        </p:nvSpPr>
        <p:spPr>
          <a:xfrm>
            <a:off x="7773563" y="3001159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7677278" y="280322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 Placeholder 1"/>
          <p:cNvSpPr txBox="1"/>
          <p:nvPr/>
        </p:nvSpPr>
        <p:spPr>
          <a:xfrm>
            <a:off x="7773563" y="1890829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7677278" y="169289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4908045" y="2534439"/>
            <a:ext cx="1215521" cy="1215520"/>
          </a:xfrm>
          <a:custGeom>
            <a:avLst/>
            <a:gdLst>
              <a:gd name="T0" fmla="*/ 61 w 195"/>
              <a:gd name="T1" fmla="*/ 195 h 195"/>
              <a:gd name="T2" fmla="*/ 195 w 195"/>
              <a:gd name="T3" fmla="*/ 60 h 195"/>
              <a:gd name="T4" fmla="*/ 195 w 195"/>
              <a:gd name="T5" fmla="*/ 0 h 195"/>
              <a:gd name="T6" fmla="*/ 62 w 195"/>
              <a:gd name="T7" fmla="*/ 53 h 195"/>
              <a:gd name="T8" fmla="*/ 31 w 195"/>
              <a:gd name="T9" fmla="*/ 45 h 195"/>
              <a:gd name="T10" fmla="*/ 40 w 195"/>
              <a:gd name="T11" fmla="*/ 78 h 195"/>
              <a:gd name="T12" fmla="*/ 0 w 195"/>
              <a:gd name="T13" fmla="*/ 195 h 195"/>
              <a:gd name="T14" fmla="*/ 61 w 195"/>
              <a:gd name="T15" fmla="*/ 19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195">
                <a:moveTo>
                  <a:pt x="61" y="195"/>
                </a:moveTo>
                <a:cubicBezTo>
                  <a:pt x="61" y="121"/>
                  <a:pt x="121" y="61"/>
                  <a:pt x="195" y="60"/>
                </a:cubicBezTo>
                <a:cubicBezTo>
                  <a:pt x="195" y="0"/>
                  <a:pt x="195" y="0"/>
                  <a:pt x="195" y="0"/>
                </a:cubicBezTo>
                <a:cubicBezTo>
                  <a:pt x="143" y="1"/>
                  <a:pt x="97" y="21"/>
                  <a:pt x="62" y="53"/>
                </a:cubicBezTo>
                <a:cubicBezTo>
                  <a:pt x="31" y="45"/>
                  <a:pt x="31" y="45"/>
                  <a:pt x="31" y="45"/>
                </a:cubicBezTo>
                <a:cubicBezTo>
                  <a:pt x="40" y="78"/>
                  <a:pt x="40" y="78"/>
                  <a:pt x="40" y="78"/>
                </a:cubicBezTo>
                <a:cubicBezTo>
                  <a:pt x="15" y="111"/>
                  <a:pt x="0" y="151"/>
                  <a:pt x="0" y="195"/>
                </a:cubicBezTo>
                <a:lnTo>
                  <a:pt x="61" y="195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4608759" y="2216776"/>
            <a:ext cx="535564" cy="511936"/>
          </a:xfrm>
          <a:custGeom>
            <a:avLst/>
            <a:gdLst>
              <a:gd name="T0" fmla="*/ 43 w 86"/>
              <a:gd name="T1" fmla="*/ 6 h 82"/>
              <a:gd name="T2" fmla="*/ 80 w 86"/>
              <a:gd name="T3" fmla="*/ 32 h 82"/>
              <a:gd name="T4" fmla="*/ 63 w 86"/>
              <a:gd name="T5" fmla="*/ 54 h 82"/>
              <a:gd name="T6" fmla="*/ 59 w 86"/>
              <a:gd name="T7" fmla="*/ 55 h 82"/>
              <a:gd name="T8" fmla="*/ 59 w 86"/>
              <a:gd name="T9" fmla="*/ 60 h 82"/>
              <a:gd name="T10" fmla="*/ 58 w 86"/>
              <a:gd name="T11" fmla="*/ 65 h 82"/>
              <a:gd name="T12" fmla="*/ 57 w 86"/>
              <a:gd name="T13" fmla="*/ 61 h 82"/>
              <a:gd name="T14" fmla="*/ 55 w 86"/>
              <a:gd name="T15" fmla="*/ 56 h 82"/>
              <a:gd name="T16" fmla="*/ 50 w 86"/>
              <a:gd name="T17" fmla="*/ 57 h 82"/>
              <a:gd name="T18" fmla="*/ 43 w 86"/>
              <a:gd name="T19" fmla="*/ 58 h 82"/>
              <a:gd name="T20" fmla="*/ 6 w 86"/>
              <a:gd name="T21" fmla="*/ 32 h 82"/>
              <a:gd name="T22" fmla="*/ 43 w 86"/>
              <a:gd name="T23" fmla="*/ 6 h 82"/>
              <a:gd name="T24" fmla="*/ 43 w 86"/>
              <a:gd name="T25" fmla="*/ 0 h 82"/>
              <a:gd name="T26" fmla="*/ 0 w 86"/>
              <a:gd name="T27" fmla="*/ 32 h 82"/>
              <a:gd name="T28" fmla="*/ 43 w 86"/>
              <a:gd name="T29" fmla="*/ 64 h 82"/>
              <a:gd name="T30" fmla="*/ 51 w 86"/>
              <a:gd name="T31" fmla="*/ 64 h 82"/>
              <a:gd name="T32" fmla="*/ 48 w 86"/>
              <a:gd name="T33" fmla="*/ 82 h 82"/>
              <a:gd name="T34" fmla="*/ 65 w 86"/>
              <a:gd name="T35" fmla="*/ 60 h 82"/>
              <a:gd name="T36" fmla="*/ 86 w 86"/>
              <a:gd name="T37" fmla="*/ 32 h 82"/>
              <a:gd name="T38" fmla="*/ 43 w 86"/>
              <a:gd name="T3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" h="82">
                <a:moveTo>
                  <a:pt x="43" y="6"/>
                </a:moveTo>
                <a:cubicBezTo>
                  <a:pt x="63" y="6"/>
                  <a:pt x="80" y="18"/>
                  <a:pt x="80" y="32"/>
                </a:cubicBezTo>
                <a:cubicBezTo>
                  <a:pt x="80" y="41"/>
                  <a:pt x="73" y="49"/>
                  <a:pt x="63" y="5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1"/>
                  <a:pt x="59" y="63"/>
                  <a:pt x="58" y="65"/>
                </a:cubicBezTo>
                <a:cubicBezTo>
                  <a:pt x="58" y="63"/>
                  <a:pt x="58" y="62"/>
                  <a:pt x="57" y="61"/>
                </a:cubicBezTo>
                <a:cubicBezTo>
                  <a:pt x="55" y="56"/>
                  <a:pt x="55" y="56"/>
                  <a:pt x="55" y="56"/>
                </a:cubicBezTo>
                <a:cubicBezTo>
                  <a:pt x="50" y="57"/>
                  <a:pt x="50" y="57"/>
                  <a:pt x="50" y="57"/>
                </a:cubicBezTo>
                <a:cubicBezTo>
                  <a:pt x="48" y="57"/>
                  <a:pt x="45" y="58"/>
                  <a:pt x="43" y="58"/>
                </a:cubicBezTo>
                <a:cubicBezTo>
                  <a:pt x="23" y="58"/>
                  <a:pt x="6" y="46"/>
                  <a:pt x="6" y="32"/>
                </a:cubicBezTo>
                <a:cubicBezTo>
                  <a:pt x="6" y="18"/>
                  <a:pt x="23" y="6"/>
                  <a:pt x="43" y="6"/>
                </a:cubicBezTo>
                <a:moveTo>
                  <a:pt x="43" y="0"/>
                </a:moveTo>
                <a:cubicBezTo>
                  <a:pt x="19" y="0"/>
                  <a:pt x="0" y="14"/>
                  <a:pt x="0" y="32"/>
                </a:cubicBezTo>
                <a:cubicBezTo>
                  <a:pt x="0" y="50"/>
                  <a:pt x="19" y="64"/>
                  <a:pt x="43" y="64"/>
                </a:cubicBezTo>
                <a:cubicBezTo>
                  <a:pt x="46" y="64"/>
                  <a:pt x="48" y="64"/>
                  <a:pt x="51" y="64"/>
                </a:cubicBezTo>
                <a:cubicBezTo>
                  <a:pt x="54" y="72"/>
                  <a:pt x="48" y="82"/>
                  <a:pt x="48" y="82"/>
                </a:cubicBezTo>
                <a:cubicBezTo>
                  <a:pt x="64" y="77"/>
                  <a:pt x="66" y="65"/>
                  <a:pt x="65" y="60"/>
                </a:cubicBezTo>
                <a:cubicBezTo>
                  <a:pt x="78" y="54"/>
                  <a:pt x="86" y="44"/>
                  <a:pt x="86" y="32"/>
                </a:cubicBezTo>
                <a:cubicBezTo>
                  <a:pt x="86" y="14"/>
                  <a:pt x="67" y="0"/>
                  <a:pt x="43" y="0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4732148" y="2408424"/>
            <a:ext cx="57757" cy="57757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4852913" y="2408424"/>
            <a:ext cx="49881" cy="57757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4963177" y="2408424"/>
            <a:ext cx="57757" cy="57757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4359354" y="2408424"/>
            <a:ext cx="472556" cy="448929"/>
          </a:xfrm>
          <a:custGeom>
            <a:avLst/>
            <a:gdLst>
              <a:gd name="T0" fmla="*/ 38 w 76"/>
              <a:gd name="T1" fmla="*/ 0 h 72"/>
              <a:gd name="T2" fmla="*/ 0 w 76"/>
              <a:gd name="T3" fmla="*/ 28 h 72"/>
              <a:gd name="T4" fmla="*/ 19 w 76"/>
              <a:gd name="T5" fmla="*/ 52 h 72"/>
              <a:gd name="T6" fmla="*/ 34 w 76"/>
              <a:gd name="T7" fmla="*/ 72 h 72"/>
              <a:gd name="T8" fmla="*/ 31 w 76"/>
              <a:gd name="T9" fmla="*/ 56 h 72"/>
              <a:gd name="T10" fmla="*/ 38 w 76"/>
              <a:gd name="T11" fmla="*/ 56 h 72"/>
              <a:gd name="T12" fmla="*/ 76 w 76"/>
              <a:gd name="T13" fmla="*/ 28 h 72"/>
              <a:gd name="T14" fmla="*/ 38 w 76"/>
              <a:gd name="T15" fmla="*/ 0 h 72"/>
              <a:gd name="T16" fmla="*/ 19 w 76"/>
              <a:gd name="T17" fmla="*/ 40 h 72"/>
              <a:gd name="T18" fmla="*/ 15 w 76"/>
              <a:gd name="T19" fmla="*/ 35 h 72"/>
              <a:gd name="T20" fmla="*/ 19 w 76"/>
              <a:gd name="T21" fmla="*/ 31 h 72"/>
              <a:gd name="T22" fmla="*/ 24 w 76"/>
              <a:gd name="T23" fmla="*/ 35 h 72"/>
              <a:gd name="T24" fmla="*/ 19 w 76"/>
              <a:gd name="T25" fmla="*/ 40 h 72"/>
              <a:gd name="T26" fmla="*/ 38 w 76"/>
              <a:gd name="T27" fmla="*/ 40 h 72"/>
              <a:gd name="T28" fmla="*/ 34 w 76"/>
              <a:gd name="T29" fmla="*/ 35 h 72"/>
              <a:gd name="T30" fmla="*/ 38 w 76"/>
              <a:gd name="T31" fmla="*/ 31 h 72"/>
              <a:gd name="T32" fmla="*/ 43 w 76"/>
              <a:gd name="T33" fmla="*/ 35 h 72"/>
              <a:gd name="T34" fmla="*/ 38 w 76"/>
              <a:gd name="T35" fmla="*/ 40 h 72"/>
              <a:gd name="T36" fmla="*/ 57 w 76"/>
              <a:gd name="T37" fmla="*/ 40 h 72"/>
              <a:gd name="T38" fmla="*/ 52 w 76"/>
              <a:gd name="T39" fmla="*/ 35 h 72"/>
              <a:gd name="T40" fmla="*/ 57 w 76"/>
              <a:gd name="T41" fmla="*/ 31 h 72"/>
              <a:gd name="T42" fmla="*/ 61 w 76"/>
              <a:gd name="T43" fmla="*/ 35 h 72"/>
              <a:gd name="T44" fmla="*/ 57 w 76"/>
              <a:gd name="T45" fmla="*/ 4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6" h="72">
                <a:moveTo>
                  <a:pt x="38" y="0"/>
                </a:moveTo>
                <a:cubicBezTo>
                  <a:pt x="17" y="0"/>
                  <a:pt x="0" y="12"/>
                  <a:pt x="0" y="28"/>
                </a:cubicBezTo>
                <a:cubicBezTo>
                  <a:pt x="0" y="38"/>
                  <a:pt x="8" y="47"/>
                  <a:pt x="19" y="52"/>
                </a:cubicBezTo>
                <a:cubicBezTo>
                  <a:pt x="18" y="57"/>
                  <a:pt x="20" y="68"/>
                  <a:pt x="34" y="72"/>
                </a:cubicBezTo>
                <a:cubicBezTo>
                  <a:pt x="34" y="72"/>
                  <a:pt x="28" y="63"/>
                  <a:pt x="31" y="56"/>
                </a:cubicBezTo>
                <a:cubicBezTo>
                  <a:pt x="33" y="56"/>
                  <a:pt x="36" y="56"/>
                  <a:pt x="38" y="56"/>
                </a:cubicBezTo>
                <a:cubicBezTo>
                  <a:pt x="59" y="56"/>
                  <a:pt x="76" y="44"/>
                  <a:pt x="76" y="28"/>
                </a:cubicBezTo>
                <a:cubicBezTo>
                  <a:pt x="76" y="12"/>
                  <a:pt x="59" y="0"/>
                  <a:pt x="38" y="0"/>
                </a:cubicBezTo>
                <a:close/>
                <a:moveTo>
                  <a:pt x="19" y="40"/>
                </a:moveTo>
                <a:cubicBezTo>
                  <a:pt x="17" y="40"/>
                  <a:pt x="15" y="38"/>
                  <a:pt x="15" y="35"/>
                </a:cubicBezTo>
                <a:cubicBezTo>
                  <a:pt x="15" y="33"/>
                  <a:pt x="17" y="31"/>
                  <a:pt x="19" y="31"/>
                </a:cubicBezTo>
                <a:cubicBezTo>
                  <a:pt x="22" y="31"/>
                  <a:pt x="24" y="33"/>
                  <a:pt x="24" y="35"/>
                </a:cubicBezTo>
                <a:cubicBezTo>
                  <a:pt x="24" y="38"/>
                  <a:pt x="22" y="40"/>
                  <a:pt x="19" y="40"/>
                </a:cubicBezTo>
                <a:close/>
                <a:moveTo>
                  <a:pt x="38" y="40"/>
                </a:moveTo>
                <a:cubicBezTo>
                  <a:pt x="36" y="40"/>
                  <a:pt x="34" y="38"/>
                  <a:pt x="34" y="35"/>
                </a:cubicBezTo>
                <a:cubicBezTo>
                  <a:pt x="34" y="33"/>
                  <a:pt x="36" y="31"/>
                  <a:pt x="38" y="31"/>
                </a:cubicBezTo>
                <a:cubicBezTo>
                  <a:pt x="41" y="31"/>
                  <a:pt x="43" y="33"/>
                  <a:pt x="43" y="35"/>
                </a:cubicBezTo>
                <a:cubicBezTo>
                  <a:pt x="43" y="38"/>
                  <a:pt x="41" y="40"/>
                  <a:pt x="38" y="40"/>
                </a:cubicBezTo>
                <a:close/>
                <a:moveTo>
                  <a:pt x="57" y="40"/>
                </a:moveTo>
                <a:cubicBezTo>
                  <a:pt x="54" y="40"/>
                  <a:pt x="52" y="38"/>
                  <a:pt x="52" y="35"/>
                </a:cubicBezTo>
                <a:cubicBezTo>
                  <a:pt x="52" y="33"/>
                  <a:pt x="54" y="31"/>
                  <a:pt x="57" y="31"/>
                </a:cubicBezTo>
                <a:cubicBezTo>
                  <a:pt x="59" y="31"/>
                  <a:pt x="61" y="33"/>
                  <a:pt x="61" y="35"/>
                </a:cubicBezTo>
                <a:cubicBezTo>
                  <a:pt x="61" y="38"/>
                  <a:pt x="59" y="40"/>
                  <a:pt x="57" y="40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4908045" y="3763086"/>
            <a:ext cx="1215521" cy="1218146"/>
          </a:xfrm>
          <a:custGeom>
            <a:avLst/>
            <a:gdLst>
              <a:gd name="T0" fmla="*/ 79 w 195"/>
              <a:gd name="T1" fmla="*/ 156 h 195"/>
              <a:gd name="T2" fmla="*/ 195 w 195"/>
              <a:gd name="T3" fmla="*/ 195 h 195"/>
              <a:gd name="T4" fmla="*/ 195 w 195"/>
              <a:gd name="T5" fmla="*/ 136 h 195"/>
              <a:gd name="T6" fmla="*/ 61 w 195"/>
              <a:gd name="T7" fmla="*/ 0 h 195"/>
              <a:gd name="T8" fmla="*/ 0 w 195"/>
              <a:gd name="T9" fmla="*/ 0 h 195"/>
              <a:gd name="T10" fmla="*/ 46 w 195"/>
              <a:gd name="T11" fmla="*/ 126 h 195"/>
              <a:gd name="T12" fmla="*/ 35 w 195"/>
              <a:gd name="T13" fmla="*/ 168 h 195"/>
              <a:gd name="T14" fmla="*/ 79 w 195"/>
              <a:gd name="T15" fmla="*/ 15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195">
                <a:moveTo>
                  <a:pt x="79" y="156"/>
                </a:moveTo>
                <a:cubicBezTo>
                  <a:pt x="111" y="180"/>
                  <a:pt x="151" y="195"/>
                  <a:pt x="195" y="195"/>
                </a:cubicBezTo>
                <a:cubicBezTo>
                  <a:pt x="195" y="136"/>
                  <a:pt x="195" y="136"/>
                  <a:pt x="195" y="136"/>
                </a:cubicBezTo>
                <a:cubicBezTo>
                  <a:pt x="121" y="134"/>
                  <a:pt x="61" y="74"/>
                  <a:pt x="6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8"/>
                  <a:pt x="18" y="92"/>
                  <a:pt x="46" y="126"/>
                </a:cubicBezTo>
                <a:cubicBezTo>
                  <a:pt x="35" y="168"/>
                  <a:pt x="35" y="168"/>
                  <a:pt x="35" y="168"/>
                </a:cubicBezTo>
                <a:lnTo>
                  <a:pt x="79" y="156"/>
                </a:ln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5" name="Freeform 12"/>
          <p:cNvSpPr>
            <a:spLocks noEditPoints="1"/>
          </p:cNvSpPr>
          <p:nvPr/>
        </p:nvSpPr>
        <p:spPr bwMode="auto">
          <a:xfrm>
            <a:off x="4510309" y="4844372"/>
            <a:ext cx="643202" cy="643202"/>
          </a:xfrm>
          <a:custGeom>
            <a:avLst/>
            <a:gdLst>
              <a:gd name="T0" fmla="*/ 52 w 103"/>
              <a:gd name="T1" fmla="*/ 10 h 103"/>
              <a:gd name="T2" fmla="*/ 93 w 103"/>
              <a:gd name="T3" fmla="*/ 52 h 103"/>
              <a:gd name="T4" fmla="*/ 52 w 103"/>
              <a:gd name="T5" fmla="*/ 93 h 103"/>
              <a:gd name="T6" fmla="*/ 11 w 103"/>
              <a:gd name="T7" fmla="*/ 52 h 103"/>
              <a:gd name="T8" fmla="*/ 52 w 103"/>
              <a:gd name="T9" fmla="*/ 10 h 103"/>
              <a:gd name="T10" fmla="*/ 52 w 103"/>
              <a:gd name="T11" fmla="*/ 0 h 103"/>
              <a:gd name="T12" fmla="*/ 0 w 103"/>
              <a:gd name="T13" fmla="*/ 52 h 103"/>
              <a:gd name="T14" fmla="*/ 52 w 103"/>
              <a:gd name="T15" fmla="*/ 103 h 103"/>
              <a:gd name="T16" fmla="*/ 103 w 103"/>
              <a:gd name="T17" fmla="*/ 52 h 103"/>
              <a:gd name="T18" fmla="*/ 52 w 103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" h="103">
                <a:moveTo>
                  <a:pt x="52" y="10"/>
                </a:moveTo>
                <a:cubicBezTo>
                  <a:pt x="75" y="10"/>
                  <a:pt x="93" y="29"/>
                  <a:pt x="93" y="52"/>
                </a:cubicBezTo>
                <a:cubicBezTo>
                  <a:pt x="93" y="74"/>
                  <a:pt x="75" y="93"/>
                  <a:pt x="52" y="93"/>
                </a:cubicBezTo>
                <a:cubicBezTo>
                  <a:pt x="29" y="93"/>
                  <a:pt x="11" y="74"/>
                  <a:pt x="11" y="52"/>
                </a:cubicBezTo>
                <a:cubicBezTo>
                  <a:pt x="11" y="29"/>
                  <a:pt x="29" y="10"/>
                  <a:pt x="52" y="10"/>
                </a:cubicBezTo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2" y="103"/>
                </a:cubicBezTo>
                <a:cubicBezTo>
                  <a:pt x="80" y="103"/>
                  <a:pt x="103" y="80"/>
                  <a:pt x="103" y="52"/>
                </a:cubicBezTo>
                <a:cubicBezTo>
                  <a:pt x="103" y="23"/>
                  <a:pt x="80" y="0"/>
                  <a:pt x="52" y="0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4804344" y="4907380"/>
            <a:ext cx="149643" cy="385921"/>
          </a:xfrm>
          <a:custGeom>
            <a:avLst/>
            <a:gdLst>
              <a:gd name="T0" fmla="*/ 18 w 24"/>
              <a:gd name="T1" fmla="*/ 62 h 62"/>
              <a:gd name="T2" fmla="*/ 15 w 24"/>
              <a:gd name="T3" fmla="*/ 60 h 62"/>
              <a:gd name="T4" fmla="*/ 0 w 24"/>
              <a:gd name="T5" fmla="*/ 45 h 62"/>
              <a:gd name="T6" fmla="*/ 0 w 24"/>
              <a:gd name="T7" fmla="*/ 5 h 62"/>
              <a:gd name="T8" fmla="*/ 5 w 24"/>
              <a:gd name="T9" fmla="*/ 0 h 62"/>
              <a:gd name="T10" fmla="*/ 10 w 24"/>
              <a:gd name="T11" fmla="*/ 5 h 62"/>
              <a:gd name="T12" fmla="*/ 10 w 24"/>
              <a:gd name="T13" fmla="*/ 41 h 62"/>
              <a:gd name="T14" fmla="*/ 22 w 24"/>
              <a:gd name="T15" fmla="*/ 53 h 62"/>
              <a:gd name="T16" fmla="*/ 22 w 24"/>
              <a:gd name="T17" fmla="*/ 60 h 62"/>
              <a:gd name="T18" fmla="*/ 18 w 24"/>
              <a:gd name="T1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62">
                <a:moveTo>
                  <a:pt x="18" y="62"/>
                </a:moveTo>
                <a:cubicBezTo>
                  <a:pt x="17" y="62"/>
                  <a:pt x="16" y="61"/>
                  <a:pt x="15" y="6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10" y="2"/>
                  <a:pt x="10" y="5"/>
                </a:cubicBezTo>
                <a:cubicBezTo>
                  <a:pt x="10" y="41"/>
                  <a:pt x="10" y="41"/>
                  <a:pt x="10" y="41"/>
                </a:cubicBezTo>
                <a:cubicBezTo>
                  <a:pt x="22" y="53"/>
                  <a:pt x="22" y="53"/>
                  <a:pt x="22" y="53"/>
                </a:cubicBezTo>
                <a:cubicBezTo>
                  <a:pt x="24" y="55"/>
                  <a:pt x="24" y="58"/>
                  <a:pt x="22" y="60"/>
                </a:cubicBezTo>
                <a:cubicBezTo>
                  <a:pt x="21" y="61"/>
                  <a:pt x="19" y="62"/>
                  <a:pt x="18" y="62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7" name="Freeform 14"/>
          <p:cNvSpPr/>
          <p:nvPr/>
        </p:nvSpPr>
        <p:spPr bwMode="auto">
          <a:xfrm>
            <a:off x="6136692" y="3763086"/>
            <a:ext cx="1215521" cy="1218146"/>
          </a:xfrm>
          <a:custGeom>
            <a:avLst/>
            <a:gdLst>
              <a:gd name="T0" fmla="*/ 158 w 195"/>
              <a:gd name="T1" fmla="*/ 164 h 195"/>
              <a:gd name="T2" fmla="*/ 148 w 195"/>
              <a:gd name="T3" fmla="*/ 126 h 195"/>
              <a:gd name="T4" fmla="*/ 195 w 195"/>
              <a:gd name="T5" fmla="*/ 0 h 195"/>
              <a:gd name="T6" fmla="*/ 136 w 195"/>
              <a:gd name="T7" fmla="*/ 0 h 195"/>
              <a:gd name="T8" fmla="*/ 0 w 195"/>
              <a:gd name="T9" fmla="*/ 136 h 195"/>
              <a:gd name="T10" fmla="*/ 0 w 195"/>
              <a:gd name="T11" fmla="*/ 195 h 195"/>
              <a:gd name="T12" fmla="*/ 119 w 195"/>
              <a:gd name="T13" fmla="*/ 154 h 195"/>
              <a:gd name="T14" fmla="*/ 158 w 195"/>
              <a:gd name="T15" fmla="*/ 164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195">
                <a:moveTo>
                  <a:pt x="158" y="164"/>
                </a:moveTo>
                <a:cubicBezTo>
                  <a:pt x="148" y="126"/>
                  <a:pt x="148" y="126"/>
                  <a:pt x="148" y="126"/>
                </a:cubicBezTo>
                <a:cubicBezTo>
                  <a:pt x="177" y="92"/>
                  <a:pt x="195" y="49"/>
                  <a:pt x="19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75"/>
                  <a:pt x="75" y="136"/>
                  <a:pt x="0" y="136"/>
                </a:cubicBezTo>
                <a:cubicBezTo>
                  <a:pt x="0" y="195"/>
                  <a:pt x="0" y="195"/>
                  <a:pt x="0" y="195"/>
                </a:cubicBezTo>
                <a:cubicBezTo>
                  <a:pt x="45" y="195"/>
                  <a:pt x="86" y="179"/>
                  <a:pt x="119" y="154"/>
                </a:cubicBezTo>
                <a:lnTo>
                  <a:pt x="158" y="164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7276078" y="4674071"/>
            <a:ext cx="275658" cy="593321"/>
          </a:xfrm>
          <a:custGeom>
            <a:avLst/>
            <a:gdLst>
              <a:gd name="T0" fmla="*/ 10 w 44"/>
              <a:gd name="T1" fmla="*/ 90 h 95"/>
              <a:gd name="T2" fmla="*/ 15 w 44"/>
              <a:gd name="T3" fmla="*/ 95 h 95"/>
              <a:gd name="T4" fmla="*/ 20 w 44"/>
              <a:gd name="T5" fmla="*/ 90 h 95"/>
              <a:gd name="T6" fmla="*/ 20 w 44"/>
              <a:gd name="T7" fmla="*/ 44 h 95"/>
              <a:gd name="T8" fmla="*/ 25 w 44"/>
              <a:gd name="T9" fmla="*/ 44 h 95"/>
              <a:gd name="T10" fmla="*/ 25 w 44"/>
              <a:gd name="T11" fmla="*/ 90 h 95"/>
              <a:gd name="T12" fmla="*/ 29 w 44"/>
              <a:gd name="T13" fmla="*/ 95 h 95"/>
              <a:gd name="T14" fmla="*/ 34 w 44"/>
              <a:gd name="T15" fmla="*/ 90 h 95"/>
              <a:gd name="T16" fmla="*/ 34 w 44"/>
              <a:gd name="T17" fmla="*/ 12 h 95"/>
              <a:gd name="T18" fmla="*/ 37 w 44"/>
              <a:gd name="T19" fmla="*/ 12 h 95"/>
              <a:gd name="T20" fmla="*/ 37 w 44"/>
              <a:gd name="T21" fmla="*/ 41 h 95"/>
              <a:gd name="T22" fmla="*/ 39 w 44"/>
              <a:gd name="T23" fmla="*/ 45 h 95"/>
              <a:gd name="T24" fmla="*/ 42 w 44"/>
              <a:gd name="T25" fmla="*/ 45 h 95"/>
              <a:gd name="T26" fmla="*/ 44 w 44"/>
              <a:gd name="T27" fmla="*/ 41 h 95"/>
              <a:gd name="T28" fmla="*/ 44 w 44"/>
              <a:gd name="T29" fmla="*/ 11 h 95"/>
              <a:gd name="T30" fmla="*/ 41 w 44"/>
              <a:gd name="T31" fmla="*/ 3 h 95"/>
              <a:gd name="T32" fmla="*/ 32 w 44"/>
              <a:gd name="T33" fmla="*/ 0 h 95"/>
              <a:gd name="T34" fmla="*/ 12 w 44"/>
              <a:gd name="T35" fmla="*/ 0 h 95"/>
              <a:gd name="T36" fmla="*/ 3 w 44"/>
              <a:gd name="T37" fmla="*/ 3 h 95"/>
              <a:gd name="T38" fmla="*/ 0 w 44"/>
              <a:gd name="T39" fmla="*/ 11 h 95"/>
              <a:gd name="T40" fmla="*/ 0 w 44"/>
              <a:gd name="T41" fmla="*/ 41 h 95"/>
              <a:gd name="T42" fmla="*/ 2 w 44"/>
              <a:gd name="T43" fmla="*/ 44 h 95"/>
              <a:gd name="T44" fmla="*/ 6 w 44"/>
              <a:gd name="T45" fmla="*/ 44 h 95"/>
              <a:gd name="T46" fmla="*/ 7 w 44"/>
              <a:gd name="T47" fmla="*/ 41 h 95"/>
              <a:gd name="T48" fmla="*/ 7 w 44"/>
              <a:gd name="T49" fmla="*/ 12 h 95"/>
              <a:gd name="T50" fmla="*/ 10 w 44"/>
              <a:gd name="T51" fmla="*/ 12 h 95"/>
              <a:gd name="T52" fmla="*/ 10 w 44"/>
              <a:gd name="T53" fmla="*/ 90 h 95"/>
              <a:gd name="T54" fmla="*/ 10 w 44"/>
              <a:gd name="T55" fmla="*/ 90 h 95"/>
              <a:gd name="T56" fmla="*/ 10 w 44"/>
              <a:gd name="T57" fmla="*/ 9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4" h="95">
                <a:moveTo>
                  <a:pt x="10" y="90"/>
                </a:moveTo>
                <a:cubicBezTo>
                  <a:pt x="10" y="93"/>
                  <a:pt x="11" y="95"/>
                  <a:pt x="15" y="95"/>
                </a:cubicBezTo>
                <a:cubicBezTo>
                  <a:pt x="18" y="95"/>
                  <a:pt x="20" y="93"/>
                  <a:pt x="20" y="90"/>
                </a:cubicBezTo>
                <a:cubicBezTo>
                  <a:pt x="20" y="44"/>
                  <a:pt x="20" y="44"/>
                  <a:pt x="20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3"/>
                  <a:pt x="26" y="95"/>
                  <a:pt x="29" y="95"/>
                </a:cubicBezTo>
                <a:cubicBezTo>
                  <a:pt x="33" y="95"/>
                  <a:pt x="34" y="93"/>
                  <a:pt x="34" y="90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3"/>
                  <a:pt x="37" y="44"/>
                  <a:pt x="39" y="45"/>
                </a:cubicBezTo>
                <a:cubicBezTo>
                  <a:pt x="40" y="45"/>
                  <a:pt x="41" y="45"/>
                  <a:pt x="42" y="45"/>
                </a:cubicBezTo>
                <a:cubicBezTo>
                  <a:pt x="43" y="44"/>
                  <a:pt x="44" y="43"/>
                  <a:pt x="44" y="4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8"/>
                  <a:pt x="43" y="5"/>
                  <a:pt x="41" y="3"/>
                </a:cubicBezTo>
                <a:cubicBezTo>
                  <a:pt x="39" y="1"/>
                  <a:pt x="36" y="0"/>
                  <a:pt x="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0"/>
                  <a:pt x="6" y="1"/>
                  <a:pt x="3" y="3"/>
                </a:cubicBezTo>
                <a:cubicBezTo>
                  <a:pt x="1" y="5"/>
                  <a:pt x="0" y="7"/>
                  <a:pt x="0" y="1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1" y="44"/>
                  <a:pt x="2" y="44"/>
                </a:cubicBezTo>
                <a:cubicBezTo>
                  <a:pt x="3" y="45"/>
                  <a:pt x="4" y="45"/>
                  <a:pt x="6" y="44"/>
                </a:cubicBezTo>
                <a:cubicBezTo>
                  <a:pt x="7" y="44"/>
                  <a:pt x="7" y="43"/>
                  <a:pt x="7" y="41"/>
                </a:cubicBezTo>
                <a:cubicBezTo>
                  <a:pt x="7" y="12"/>
                  <a:pt x="7" y="12"/>
                  <a:pt x="7" y="12"/>
                </a:cubicBezTo>
                <a:cubicBezTo>
                  <a:pt x="10" y="12"/>
                  <a:pt x="10" y="12"/>
                  <a:pt x="10" y="12"/>
                </a:cubicBezTo>
                <a:lnTo>
                  <a:pt x="10" y="90"/>
                </a:lnTo>
                <a:close/>
                <a:moveTo>
                  <a:pt x="10" y="90"/>
                </a:moveTo>
                <a:cubicBezTo>
                  <a:pt x="10" y="90"/>
                  <a:pt x="10" y="90"/>
                  <a:pt x="10" y="90"/>
                </a:cubicBezTo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7352213" y="4524427"/>
            <a:ext cx="123390" cy="131265"/>
          </a:xfrm>
          <a:custGeom>
            <a:avLst/>
            <a:gdLst>
              <a:gd name="T0" fmla="*/ 0 w 20"/>
              <a:gd name="T1" fmla="*/ 10 h 21"/>
              <a:gd name="T2" fmla="*/ 3 w 20"/>
              <a:gd name="T3" fmla="*/ 18 h 21"/>
              <a:gd name="T4" fmla="*/ 10 w 20"/>
              <a:gd name="T5" fmla="*/ 21 h 21"/>
              <a:gd name="T6" fmla="*/ 17 w 20"/>
              <a:gd name="T7" fmla="*/ 18 h 21"/>
              <a:gd name="T8" fmla="*/ 20 w 20"/>
              <a:gd name="T9" fmla="*/ 10 h 21"/>
              <a:gd name="T10" fmla="*/ 17 w 20"/>
              <a:gd name="T11" fmla="*/ 3 h 21"/>
              <a:gd name="T12" fmla="*/ 10 w 20"/>
              <a:gd name="T13" fmla="*/ 0 h 21"/>
              <a:gd name="T14" fmla="*/ 3 w 20"/>
              <a:gd name="T15" fmla="*/ 3 h 21"/>
              <a:gd name="T16" fmla="*/ 0 w 20"/>
              <a:gd name="T17" fmla="*/ 10 h 21"/>
              <a:gd name="T18" fmla="*/ 0 w 20"/>
              <a:gd name="T19" fmla="*/ 10 h 21"/>
              <a:gd name="T20" fmla="*/ 0 w 20"/>
              <a:gd name="T21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21">
                <a:moveTo>
                  <a:pt x="0" y="10"/>
                </a:moveTo>
                <a:cubicBezTo>
                  <a:pt x="0" y="13"/>
                  <a:pt x="1" y="16"/>
                  <a:pt x="3" y="18"/>
                </a:cubicBezTo>
                <a:cubicBezTo>
                  <a:pt x="5" y="20"/>
                  <a:pt x="7" y="21"/>
                  <a:pt x="10" y="21"/>
                </a:cubicBezTo>
                <a:cubicBezTo>
                  <a:pt x="13" y="21"/>
                  <a:pt x="15" y="20"/>
                  <a:pt x="17" y="18"/>
                </a:cubicBezTo>
                <a:cubicBezTo>
                  <a:pt x="19" y="16"/>
                  <a:pt x="20" y="13"/>
                  <a:pt x="20" y="10"/>
                </a:cubicBezTo>
                <a:cubicBezTo>
                  <a:pt x="20" y="8"/>
                  <a:pt x="19" y="5"/>
                  <a:pt x="17" y="3"/>
                </a:cubicBezTo>
                <a:cubicBezTo>
                  <a:pt x="15" y="1"/>
                  <a:pt x="13" y="0"/>
                  <a:pt x="10" y="0"/>
                </a:cubicBez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8"/>
                  <a:pt x="0" y="10"/>
                </a:cubicBezTo>
                <a:close/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0" name="Freeform 17"/>
          <p:cNvSpPr/>
          <p:nvPr/>
        </p:nvSpPr>
        <p:spPr bwMode="auto">
          <a:xfrm>
            <a:off x="6136692" y="2534439"/>
            <a:ext cx="1215521" cy="1215520"/>
          </a:xfrm>
          <a:custGeom>
            <a:avLst/>
            <a:gdLst>
              <a:gd name="T0" fmla="*/ 147 w 195"/>
              <a:gd name="T1" fmla="*/ 68 h 195"/>
              <a:gd name="T2" fmla="*/ 154 w 195"/>
              <a:gd name="T3" fmla="*/ 41 h 195"/>
              <a:gd name="T4" fmla="*/ 127 w 195"/>
              <a:gd name="T5" fmla="*/ 48 h 195"/>
              <a:gd name="T6" fmla="*/ 0 w 195"/>
              <a:gd name="T7" fmla="*/ 0 h 195"/>
              <a:gd name="T8" fmla="*/ 0 w 195"/>
              <a:gd name="T9" fmla="*/ 60 h 195"/>
              <a:gd name="T10" fmla="*/ 136 w 195"/>
              <a:gd name="T11" fmla="*/ 195 h 195"/>
              <a:gd name="T12" fmla="*/ 195 w 195"/>
              <a:gd name="T13" fmla="*/ 195 h 195"/>
              <a:gd name="T14" fmla="*/ 147 w 195"/>
              <a:gd name="T15" fmla="*/ 6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195">
                <a:moveTo>
                  <a:pt x="147" y="68"/>
                </a:moveTo>
                <a:cubicBezTo>
                  <a:pt x="154" y="41"/>
                  <a:pt x="154" y="41"/>
                  <a:pt x="154" y="41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93" y="19"/>
                  <a:pt x="49" y="1"/>
                  <a:pt x="0" y="0"/>
                </a:cubicBezTo>
                <a:cubicBezTo>
                  <a:pt x="0" y="60"/>
                  <a:pt x="0" y="60"/>
                  <a:pt x="0" y="60"/>
                </a:cubicBezTo>
                <a:cubicBezTo>
                  <a:pt x="75" y="60"/>
                  <a:pt x="136" y="120"/>
                  <a:pt x="136" y="195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5" y="146"/>
                  <a:pt x="176" y="102"/>
                  <a:pt x="147" y="68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7152689" y="2502935"/>
            <a:ext cx="294035" cy="294035"/>
          </a:xfrm>
          <a:custGeom>
            <a:avLst/>
            <a:gdLst>
              <a:gd name="T0" fmla="*/ 45 w 47"/>
              <a:gd name="T1" fmla="*/ 27 h 47"/>
              <a:gd name="T2" fmla="*/ 42 w 47"/>
              <a:gd name="T3" fmla="*/ 26 h 47"/>
              <a:gd name="T4" fmla="*/ 42 w 47"/>
              <a:gd name="T5" fmla="*/ 20 h 47"/>
              <a:gd name="T6" fmla="*/ 44 w 47"/>
              <a:gd name="T7" fmla="*/ 19 h 47"/>
              <a:gd name="T8" fmla="*/ 46 w 47"/>
              <a:gd name="T9" fmla="*/ 15 h 47"/>
              <a:gd name="T10" fmla="*/ 44 w 47"/>
              <a:gd name="T11" fmla="*/ 12 h 47"/>
              <a:gd name="T12" fmla="*/ 40 w 47"/>
              <a:gd name="T13" fmla="*/ 11 h 47"/>
              <a:gd name="T14" fmla="*/ 38 w 47"/>
              <a:gd name="T15" fmla="*/ 12 h 47"/>
              <a:gd name="T16" fmla="*/ 34 w 47"/>
              <a:gd name="T17" fmla="*/ 8 h 47"/>
              <a:gd name="T18" fmla="*/ 35 w 47"/>
              <a:gd name="T19" fmla="*/ 6 h 47"/>
              <a:gd name="T20" fmla="*/ 33 w 47"/>
              <a:gd name="T21" fmla="*/ 2 h 47"/>
              <a:gd name="T22" fmla="*/ 30 w 47"/>
              <a:gd name="T23" fmla="*/ 1 h 47"/>
              <a:gd name="T24" fmla="*/ 26 w 47"/>
              <a:gd name="T25" fmla="*/ 3 h 47"/>
              <a:gd name="T26" fmla="*/ 25 w 47"/>
              <a:gd name="T27" fmla="*/ 5 h 47"/>
              <a:gd name="T28" fmla="*/ 20 w 47"/>
              <a:gd name="T29" fmla="*/ 5 h 47"/>
              <a:gd name="T30" fmla="*/ 19 w 47"/>
              <a:gd name="T31" fmla="*/ 3 h 47"/>
              <a:gd name="T32" fmla="*/ 15 w 47"/>
              <a:gd name="T33" fmla="*/ 2 h 47"/>
              <a:gd name="T34" fmla="*/ 12 w 47"/>
              <a:gd name="T35" fmla="*/ 3 h 47"/>
              <a:gd name="T36" fmla="*/ 11 w 47"/>
              <a:gd name="T37" fmla="*/ 7 h 47"/>
              <a:gd name="T38" fmla="*/ 12 w 47"/>
              <a:gd name="T39" fmla="*/ 9 h 47"/>
              <a:gd name="T40" fmla="*/ 8 w 47"/>
              <a:gd name="T41" fmla="*/ 13 h 47"/>
              <a:gd name="T42" fmla="*/ 6 w 47"/>
              <a:gd name="T43" fmla="*/ 12 h 47"/>
              <a:gd name="T44" fmla="*/ 2 w 47"/>
              <a:gd name="T45" fmla="*/ 14 h 47"/>
              <a:gd name="T46" fmla="*/ 1 w 47"/>
              <a:gd name="T47" fmla="*/ 17 h 47"/>
              <a:gd name="T48" fmla="*/ 1 w 47"/>
              <a:gd name="T49" fmla="*/ 19 h 47"/>
              <a:gd name="T50" fmla="*/ 2 w 47"/>
              <a:gd name="T51" fmla="*/ 21 h 47"/>
              <a:gd name="T52" fmla="*/ 5 w 47"/>
              <a:gd name="T53" fmla="*/ 22 h 47"/>
              <a:gd name="T54" fmla="*/ 5 w 47"/>
              <a:gd name="T55" fmla="*/ 27 h 47"/>
              <a:gd name="T56" fmla="*/ 3 w 47"/>
              <a:gd name="T57" fmla="*/ 28 h 47"/>
              <a:gd name="T58" fmla="*/ 1 w 47"/>
              <a:gd name="T59" fmla="*/ 32 h 47"/>
              <a:gd name="T60" fmla="*/ 3 w 47"/>
              <a:gd name="T61" fmla="*/ 35 h 47"/>
              <a:gd name="T62" fmla="*/ 6 w 47"/>
              <a:gd name="T63" fmla="*/ 37 h 47"/>
              <a:gd name="T64" fmla="*/ 9 w 47"/>
              <a:gd name="T65" fmla="*/ 36 h 47"/>
              <a:gd name="T66" fmla="*/ 13 w 47"/>
              <a:gd name="T67" fmla="*/ 39 h 47"/>
              <a:gd name="T68" fmla="*/ 12 w 47"/>
              <a:gd name="T69" fmla="*/ 42 h 47"/>
              <a:gd name="T70" fmla="*/ 12 w 47"/>
              <a:gd name="T71" fmla="*/ 44 h 47"/>
              <a:gd name="T72" fmla="*/ 14 w 47"/>
              <a:gd name="T73" fmla="*/ 46 h 47"/>
              <a:gd name="T74" fmla="*/ 17 w 47"/>
              <a:gd name="T75" fmla="*/ 47 h 47"/>
              <a:gd name="T76" fmla="*/ 19 w 47"/>
              <a:gd name="T77" fmla="*/ 47 h 47"/>
              <a:gd name="T78" fmla="*/ 21 w 47"/>
              <a:gd name="T79" fmla="*/ 45 h 47"/>
              <a:gd name="T80" fmla="*/ 21 w 47"/>
              <a:gd name="T81" fmla="*/ 43 h 47"/>
              <a:gd name="T82" fmla="*/ 27 w 47"/>
              <a:gd name="T83" fmla="*/ 42 h 47"/>
              <a:gd name="T84" fmla="*/ 28 w 47"/>
              <a:gd name="T85" fmla="*/ 45 h 47"/>
              <a:gd name="T86" fmla="*/ 32 w 47"/>
              <a:gd name="T87" fmla="*/ 46 h 47"/>
              <a:gd name="T88" fmla="*/ 35 w 47"/>
              <a:gd name="T89" fmla="*/ 45 h 47"/>
              <a:gd name="T90" fmla="*/ 36 w 47"/>
              <a:gd name="T91" fmla="*/ 41 h 47"/>
              <a:gd name="T92" fmla="*/ 35 w 47"/>
              <a:gd name="T93" fmla="*/ 38 h 47"/>
              <a:gd name="T94" fmla="*/ 39 w 47"/>
              <a:gd name="T95" fmla="*/ 35 h 47"/>
              <a:gd name="T96" fmla="*/ 41 w 47"/>
              <a:gd name="T97" fmla="*/ 35 h 47"/>
              <a:gd name="T98" fmla="*/ 44 w 47"/>
              <a:gd name="T99" fmla="*/ 35 h 47"/>
              <a:gd name="T100" fmla="*/ 45 w 47"/>
              <a:gd name="T101" fmla="*/ 34 h 47"/>
              <a:gd name="T102" fmla="*/ 46 w 47"/>
              <a:gd name="T103" fmla="*/ 31 h 47"/>
              <a:gd name="T104" fmla="*/ 45 w 47"/>
              <a:gd name="T105" fmla="*/ 27 h 47"/>
              <a:gd name="T106" fmla="*/ 28 w 47"/>
              <a:gd name="T107" fmla="*/ 34 h 47"/>
              <a:gd name="T108" fmla="*/ 23 w 47"/>
              <a:gd name="T109" fmla="*/ 36 h 47"/>
              <a:gd name="T110" fmla="*/ 13 w 47"/>
              <a:gd name="T111" fmla="*/ 29 h 47"/>
              <a:gd name="T112" fmla="*/ 19 w 47"/>
              <a:gd name="T113" fmla="*/ 13 h 47"/>
              <a:gd name="T114" fmla="*/ 23 w 47"/>
              <a:gd name="T115" fmla="*/ 12 h 47"/>
              <a:gd name="T116" fmla="*/ 34 w 47"/>
              <a:gd name="T117" fmla="*/ 19 h 47"/>
              <a:gd name="T118" fmla="*/ 28 w 47"/>
              <a:gd name="T119" fmla="*/ 34 h 47"/>
              <a:gd name="T120" fmla="*/ 28 w 47"/>
              <a:gd name="T121" fmla="*/ 34 h 47"/>
              <a:gd name="T122" fmla="*/ 28 w 47"/>
              <a:gd name="T123" fmla="*/ 3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7" h="47">
                <a:moveTo>
                  <a:pt x="45" y="27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4"/>
                  <a:pt x="42" y="22"/>
                  <a:pt x="42" y="20"/>
                </a:cubicBezTo>
                <a:cubicBezTo>
                  <a:pt x="44" y="19"/>
                  <a:pt x="44" y="19"/>
                  <a:pt x="44" y="19"/>
                </a:cubicBezTo>
                <a:cubicBezTo>
                  <a:pt x="46" y="19"/>
                  <a:pt x="46" y="17"/>
                  <a:pt x="46" y="15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1"/>
                  <a:pt x="42" y="10"/>
                  <a:pt x="40" y="11"/>
                </a:cubicBezTo>
                <a:cubicBezTo>
                  <a:pt x="38" y="12"/>
                  <a:pt x="38" y="12"/>
                  <a:pt x="38" y="12"/>
                </a:cubicBezTo>
                <a:cubicBezTo>
                  <a:pt x="37" y="11"/>
                  <a:pt x="36" y="9"/>
                  <a:pt x="34" y="8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4"/>
                  <a:pt x="35" y="3"/>
                  <a:pt x="33" y="2"/>
                </a:cubicBezTo>
                <a:cubicBezTo>
                  <a:pt x="30" y="1"/>
                  <a:pt x="30" y="1"/>
                  <a:pt x="30" y="1"/>
                </a:cubicBezTo>
                <a:cubicBezTo>
                  <a:pt x="29" y="0"/>
                  <a:pt x="27" y="1"/>
                  <a:pt x="26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5"/>
                  <a:pt x="22" y="5"/>
                  <a:pt x="20" y="5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7" y="1"/>
                  <a:pt x="15" y="2"/>
                </a:cubicBezTo>
                <a:cubicBezTo>
                  <a:pt x="12" y="3"/>
                  <a:pt x="12" y="3"/>
                  <a:pt x="12" y="3"/>
                </a:cubicBezTo>
                <a:cubicBezTo>
                  <a:pt x="11" y="4"/>
                  <a:pt x="10" y="5"/>
                  <a:pt x="11" y="7"/>
                </a:cubicBezTo>
                <a:cubicBezTo>
                  <a:pt x="12" y="9"/>
                  <a:pt x="12" y="9"/>
                  <a:pt x="12" y="9"/>
                </a:cubicBezTo>
                <a:cubicBezTo>
                  <a:pt x="10" y="10"/>
                  <a:pt x="9" y="12"/>
                  <a:pt x="8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4" y="12"/>
                  <a:pt x="2" y="13"/>
                  <a:pt x="2" y="14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8"/>
                  <a:pt x="0" y="19"/>
                  <a:pt x="1" y="19"/>
                </a:cubicBezTo>
                <a:cubicBezTo>
                  <a:pt x="1" y="20"/>
                  <a:pt x="2" y="21"/>
                  <a:pt x="2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4"/>
                  <a:pt x="5" y="26"/>
                  <a:pt x="5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9"/>
                  <a:pt x="1" y="31"/>
                  <a:pt x="1" y="32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7"/>
                  <a:pt x="5" y="37"/>
                  <a:pt x="6" y="37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7"/>
                  <a:pt x="11" y="38"/>
                  <a:pt x="13" y="39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3"/>
                  <a:pt x="12" y="43"/>
                  <a:pt x="12" y="44"/>
                </a:cubicBezTo>
                <a:cubicBezTo>
                  <a:pt x="12" y="45"/>
                  <a:pt x="13" y="45"/>
                  <a:pt x="14" y="46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7"/>
                  <a:pt x="18" y="47"/>
                  <a:pt x="19" y="47"/>
                </a:cubicBezTo>
                <a:cubicBezTo>
                  <a:pt x="20" y="46"/>
                  <a:pt x="20" y="46"/>
                  <a:pt x="21" y="45"/>
                </a:cubicBezTo>
                <a:cubicBezTo>
                  <a:pt x="21" y="43"/>
                  <a:pt x="21" y="43"/>
                  <a:pt x="21" y="43"/>
                </a:cubicBezTo>
                <a:cubicBezTo>
                  <a:pt x="23" y="43"/>
                  <a:pt x="25" y="43"/>
                  <a:pt x="27" y="42"/>
                </a:cubicBezTo>
                <a:cubicBezTo>
                  <a:pt x="28" y="45"/>
                  <a:pt x="28" y="45"/>
                  <a:pt x="28" y="45"/>
                </a:cubicBezTo>
                <a:cubicBezTo>
                  <a:pt x="29" y="46"/>
                  <a:pt x="30" y="47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6" y="44"/>
                  <a:pt x="37" y="42"/>
                  <a:pt x="36" y="41"/>
                </a:cubicBezTo>
                <a:cubicBezTo>
                  <a:pt x="35" y="38"/>
                  <a:pt x="35" y="38"/>
                  <a:pt x="35" y="38"/>
                </a:cubicBezTo>
                <a:cubicBezTo>
                  <a:pt x="37" y="37"/>
                  <a:pt x="38" y="36"/>
                  <a:pt x="39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2" y="36"/>
                  <a:pt x="43" y="36"/>
                  <a:pt x="44" y="35"/>
                </a:cubicBezTo>
                <a:cubicBezTo>
                  <a:pt x="44" y="35"/>
                  <a:pt x="45" y="34"/>
                  <a:pt x="45" y="34"/>
                </a:cubicBezTo>
                <a:cubicBezTo>
                  <a:pt x="46" y="31"/>
                  <a:pt x="46" y="31"/>
                  <a:pt x="46" y="31"/>
                </a:cubicBezTo>
                <a:cubicBezTo>
                  <a:pt x="47" y="29"/>
                  <a:pt x="46" y="27"/>
                  <a:pt x="45" y="27"/>
                </a:cubicBezTo>
                <a:close/>
                <a:moveTo>
                  <a:pt x="28" y="34"/>
                </a:moveTo>
                <a:cubicBezTo>
                  <a:pt x="27" y="35"/>
                  <a:pt x="25" y="36"/>
                  <a:pt x="23" y="36"/>
                </a:cubicBezTo>
                <a:cubicBezTo>
                  <a:pt x="19" y="36"/>
                  <a:pt x="15" y="33"/>
                  <a:pt x="13" y="29"/>
                </a:cubicBezTo>
                <a:cubicBezTo>
                  <a:pt x="10" y="23"/>
                  <a:pt x="13" y="16"/>
                  <a:pt x="19" y="13"/>
                </a:cubicBezTo>
                <a:cubicBezTo>
                  <a:pt x="20" y="13"/>
                  <a:pt x="22" y="12"/>
                  <a:pt x="23" y="12"/>
                </a:cubicBezTo>
                <a:cubicBezTo>
                  <a:pt x="28" y="12"/>
                  <a:pt x="32" y="15"/>
                  <a:pt x="34" y="19"/>
                </a:cubicBezTo>
                <a:cubicBezTo>
                  <a:pt x="37" y="25"/>
                  <a:pt x="34" y="32"/>
                  <a:pt x="28" y="34"/>
                </a:cubicBezTo>
                <a:close/>
                <a:moveTo>
                  <a:pt x="28" y="34"/>
                </a:moveTo>
                <a:cubicBezTo>
                  <a:pt x="28" y="34"/>
                  <a:pt x="28" y="34"/>
                  <a:pt x="28" y="34"/>
                </a:cubicBezTo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7339086" y="2122265"/>
            <a:ext cx="493559" cy="485683"/>
          </a:xfrm>
          <a:custGeom>
            <a:avLst/>
            <a:gdLst>
              <a:gd name="T0" fmla="*/ 75 w 79"/>
              <a:gd name="T1" fmla="*/ 44 h 78"/>
              <a:gd name="T2" fmla="*/ 71 w 79"/>
              <a:gd name="T3" fmla="*/ 43 h 78"/>
              <a:gd name="T4" fmla="*/ 70 w 79"/>
              <a:gd name="T5" fmla="*/ 34 h 78"/>
              <a:gd name="T6" fmla="*/ 74 w 79"/>
              <a:gd name="T7" fmla="*/ 32 h 78"/>
              <a:gd name="T8" fmla="*/ 77 w 79"/>
              <a:gd name="T9" fmla="*/ 25 h 78"/>
              <a:gd name="T10" fmla="*/ 74 w 79"/>
              <a:gd name="T11" fmla="*/ 20 h 78"/>
              <a:gd name="T12" fmla="*/ 68 w 79"/>
              <a:gd name="T13" fmla="*/ 18 h 78"/>
              <a:gd name="T14" fmla="*/ 64 w 79"/>
              <a:gd name="T15" fmla="*/ 20 h 78"/>
              <a:gd name="T16" fmla="*/ 57 w 79"/>
              <a:gd name="T17" fmla="*/ 13 h 78"/>
              <a:gd name="T18" fmla="*/ 59 w 79"/>
              <a:gd name="T19" fmla="*/ 9 h 78"/>
              <a:gd name="T20" fmla="*/ 56 w 79"/>
              <a:gd name="T21" fmla="*/ 3 h 78"/>
              <a:gd name="T22" fmla="*/ 50 w 79"/>
              <a:gd name="T23" fmla="*/ 1 h 78"/>
              <a:gd name="T24" fmla="*/ 44 w 79"/>
              <a:gd name="T25" fmla="*/ 4 h 78"/>
              <a:gd name="T26" fmla="*/ 43 w 79"/>
              <a:gd name="T27" fmla="*/ 8 h 78"/>
              <a:gd name="T28" fmla="*/ 33 w 79"/>
              <a:gd name="T29" fmla="*/ 8 h 78"/>
              <a:gd name="T30" fmla="*/ 32 w 79"/>
              <a:gd name="T31" fmla="*/ 4 h 78"/>
              <a:gd name="T32" fmla="*/ 25 w 79"/>
              <a:gd name="T33" fmla="*/ 2 h 78"/>
              <a:gd name="T34" fmla="*/ 20 w 79"/>
              <a:gd name="T35" fmla="*/ 4 h 78"/>
              <a:gd name="T36" fmla="*/ 18 w 79"/>
              <a:gd name="T37" fmla="*/ 11 h 78"/>
              <a:gd name="T38" fmla="*/ 19 w 79"/>
              <a:gd name="T39" fmla="*/ 15 h 78"/>
              <a:gd name="T40" fmla="*/ 13 w 79"/>
              <a:gd name="T41" fmla="*/ 22 h 78"/>
              <a:gd name="T42" fmla="*/ 9 w 79"/>
              <a:gd name="T43" fmla="*/ 20 h 78"/>
              <a:gd name="T44" fmla="*/ 3 w 79"/>
              <a:gd name="T45" fmla="*/ 23 h 78"/>
              <a:gd name="T46" fmla="*/ 1 w 79"/>
              <a:gd name="T47" fmla="*/ 28 h 78"/>
              <a:gd name="T48" fmla="*/ 1 w 79"/>
              <a:gd name="T49" fmla="*/ 32 h 78"/>
              <a:gd name="T50" fmla="*/ 4 w 79"/>
              <a:gd name="T51" fmla="*/ 35 h 78"/>
              <a:gd name="T52" fmla="*/ 8 w 79"/>
              <a:gd name="T53" fmla="*/ 36 h 78"/>
              <a:gd name="T54" fmla="*/ 8 w 79"/>
              <a:gd name="T55" fmla="*/ 45 h 78"/>
              <a:gd name="T56" fmla="*/ 4 w 79"/>
              <a:gd name="T57" fmla="*/ 47 h 78"/>
              <a:gd name="T58" fmla="*/ 2 w 79"/>
              <a:gd name="T59" fmla="*/ 54 h 78"/>
              <a:gd name="T60" fmla="*/ 4 w 79"/>
              <a:gd name="T61" fmla="*/ 59 h 78"/>
              <a:gd name="T62" fmla="*/ 11 w 79"/>
              <a:gd name="T63" fmla="*/ 61 h 78"/>
              <a:gd name="T64" fmla="*/ 15 w 79"/>
              <a:gd name="T65" fmla="*/ 59 h 78"/>
              <a:gd name="T66" fmla="*/ 21 w 79"/>
              <a:gd name="T67" fmla="*/ 65 h 78"/>
              <a:gd name="T68" fmla="*/ 20 w 79"/>
              <a:gd name="T69" fmla="*/ 70 h 78"/>
              <a:gd name="T70" fmla="*/ 20 w 79"/>
              <a:gd name="T71" fmla="*/ 73 h 78"/>
              <a:gd name="T72" fmla="*/ 23 w 79"/>
              <a:gd name="T73" fmla="*/ 76 h 78"/>
              <a:gd name="T74" fmla="*/ 28 w 79"/>
              <a:gd name="T75" fmla="*/ 78 h 78"/>
              <a:gd name="T76" fmla="*/ 32 w 79"/>
              <a:gd name="T77" fmla="*/ 78 h 78"/>
              <a:gd name="T78" fmla="*/ 34 w 79"/>
              <a:gd name="T79" fmla="*/ 75 h 78"/>
              <a:gd name="T80" fmla="*/ 36 w 79"/>
              <a:gd name="T81" fmla="*/ 71 h 78"/>
              <a:gd name="T82" fmla="*/ 45 w 79"/>
              <a:gd name="T83" fmla="*/ 70 h 78"/>
              <a:gd name="T84" fmla="*/ 47 w 79"/>
              <a:gd name="T85" fmla="*/ 74 h 78"/>
              <a:gd name="T86" fmla="*/ 53 w 79"/>
              <a:gd name="T87" fmla="*/ 77 h 78"/>
              <a:gd name="T88" fmla="*/ 58 w 79"/>
              <a:gd name="T89" fmla="*/ 75 h 78"/>
              <a:gd name="T90" fmla="*/ 61 w 79"/>
              <a:gd name="T91" fmla="*/ 68 h 78"/>
              <a:gd name="T92" fmla="*/ 59 w 79"/>
              <a:gd name="T93" fmla="*/ 64 h 78"/>
              <a:gd name="T94" fmla="*/ 65 w 79"/>
              <a:gd name="T95" fmla="*/ 57 h 78"/>
              <a:gd name="T96" fmla="*/ 69 w 79"/>
              <a:gd name="T97" fmla="*/ 59 h 78"/>
              <a:gd name="T98" fmla="*/ 73 w 79"/>
              <a:gd name="T99" fmla="*/ 59 h 78"/>
              <a:gd name="T100" fmla="*/ 76 w 79"/>
              <a:gd name="T101" fmla="*/ 56 h 78"/>
              <a:gd name="T102" fmla="*/ 78 w 79"/>
              <a:gd name="T103" fmla="*/ 51 h 78"/>
              <a:gd name="T104" fmla="*/ 75 w 79"/>
              <a:gd name="T105" fmla="*/ 44 h 78"/>
              <a:gd name="T106" fmla="*/ 47 w 79"/>
              <a:gd name="T107" fmla="*/ 57 h 78"/>
              <a:gd name="T108" fmla="*/ 39 w 79"/>
              <a:gd name="T109" fmla="*/ 59 h 78"/>
              <a:gd name="T110" fmla="*/ 21 w 79"/>
              <a:gd name="T111" fmla="*/ 48 h 78"/>
              <a:gd name="T112" fmla="*/ 31 w 79"/>
              <a:gd name="T113" fmla="*/ 22 h 78"/>
              <a:gd name="T114" fmla="*/ 39 w 79"/>
              <a:gd name="T115" fmla="*/ 20 h 78"/>
              <a:gd name="T116" fmla="*/ 57 w 79"/>
              <a:gd name="T117" fmla="*/ 31 h 78"/>
              <a:gd name="T118" fmla="*/ 47 w 79"/>
              <a:gd name="T119" fmla="*/ 57 h 78"/>
              <a:gd name="T120" fmla="*/ 47 w 79"/>
              <a:gd name="T121" fmla="*/ 57 h 78"/>
              <a:gd name="T122" fmla="*/ 47 w 79"/>
              <a:gd name="T123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9" h="78">
                <a:moveTo>
                  <a:pt x="75" y="44"/>
                </a:moveTo>
                <a:cubicBezTo>
                  <a:pt x="71" y="43"/>
                  <a:pt x="71" y="43"/>
                  <a:pt x="71" y="43"/>
                </a:cubicBezTo>
                <a:cubicBezTo>
                  <a:pt x="71" y="40"/>
                  <a:pt x="71" y="37"/>
                  <a:pt x="70" y="34"/>
                </a:cubicBezTo>
                <a:cubicBezTo>
                  <a:pt x="74" y="32"/>
                  <a:pt x="74" y="32"/>
                  <a:pt x="74" y="32"/>
                </a:cubicBezTo>
                <a:cubicBezTo>
                  <a:pt x="77" y="31"/>
                  <a:pt x="78" y="28"/>
                  <a:pt x="77" y="25"/>
                </a:cubicBezTo>
                <a:cubicBezTo>
                  <a:pt x="74" y="20"/>
                  <a:pt x="74" y="20"/>
                  <a:pt x="74" y="20"/>
                </a:cubicBezTo>
                <a:cubicBezTo>
                  <a:pt x="73" y="18"/>
                  <a:pt x="70" y="17"/>
                  <a:pt x="68" y="18"/>
                </a:cubicBezTo>
                <a:cubicBezTo>
                  <a:pt x="64" y="20"/>
                  <a:pt x="64" y="20"/>
                  <a:pt x="64" y="20"/>
                </a:cubicBezTo>
                <a:cubicBezTo>
                  <a:pt x="62" y="17"/>
                  <a:pt x="60" y="15"/>
                  <a:pt x="57" y="13"/>
                </a:cubicBezTo>
                <a:cubicBezTo>
                  <a:pt x="59" y="9"/>
                  <a:pt x="59" y="9"/>
                  <a:pt x="59" y="9"/>
                </a:cubicBezTo>
                <a:cubicBezTo>
                  <a:pt x="60" y="7"/>
                  <a:pt x="58" y="4"/>
                  <a:pt x="56" y="3"/>
                </a:cubicBezTo>
                <a:cubicBezTo>
                  <a:pt x="50" y="1"/>
                  <a:pt x="50" y="1"/>
                  <a:pt x="50" y="1"/>
                </a:cubicBezTo>
                <a:cubicBezTo>
                  <a:pt x="48" y="0"/>
                  <a:pt x="45" y="1"/>
                  <a:pt x="44" y="4"/>
                </a:cubicBezTo>
                <a:cubicBezTo>
                  <a:pt x="43" y="8"/>
                  <a:pt x="43" y="8"/>
                  <a:pt x="43" y="8"/>
                </a:cubicBezTo>
                <a:cubicBezTo>
                  <a:pt x="40" y="8"/>
                  <a:pt x="36" y="8"/>
                  <a:pt x="33" y="8"/>
                </a:cubicBezTo>
                <a:cubicBezTo>
                  <a:pt x="32" y="4"/>
                  <a:pt x="32" y="4"/>
                  <a:pt x="32" y="4"/>
                </a:cubicBezTo>
                <a:cubicBezTo>
                  <a:pt x="30" y="2"/>
                  <a:pt x="28" y="1"/>
                  <a:pt x="25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7" y="5"/>
                  <a:pt x="16" y="8"/>
                  <a:pt x="18" y="11"/>
                </a:cubicBezTo>
                <a:cubicBezTo>
                  <a:pt x="19" y="15"/>
                  <a:pt x="19" y="15"/>
                  <a:pt x="19" y="15"/>
                </a:cubicBezTo>
                <a:cubicBezTo>
                  <a:pt x="17" y="17"/>
                  <a:pt x="15" y="19"/>
                  <a:pt x="13" y="22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19"/>
                  <a:pt x="4" y="20"/>
                  <a:pt x="3" y="23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9"/>
                  <a:pt x="0" y="31"/>
                  <a:pt x="1" y="32"/>
                </a:cubicBezTo>
                <a:cubicBezTo>
                  <a:pt x="1" y="33"/>
                  <a:pt x="2" y="34"/>
                  <a:pt x="4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9"/>
                  <a:pt x="8" y="42"/>
                  <a:pt x="8" y="45"/>
                </a:cubicBezTo>
                <a:cubicBezTo>
                  <a:pt x="4" y="47"/>
                  <a:pt x="4" y="47"/>
                  <a:pt x="4" y="47"/>
                </a:cubicBezTo>
                <a:cubicBezTo>
                  <a:pt x="2" y="48"/>
                  <a:pt x="1" y="51"/>
                  <a:pt x="2" y="54"/>
                </a:cubicBezTo>
                <a:cubicBezTo>
                  <a:pt x="4" y="59"/>
                  <a:pt x="4" y="59"/>
                  <a:pt x="4" y="59"/>
                </a:cubicBezTo>
                <a:cubicBezTo>
                  <a:pt x="5" y="61"/>
                  <a:pt x="8" y="62"/>
                  <a:pt x="11" y="61"/>
                </a:cubicBezTo>
                <a:cubicBezTo>
                  <a:pt x="15" y="59"/>
                  <a:pt x="15" y="59"/>
                  <a:pt x="15" y="59"/>
                </a:cubicBezTo>
                <a:cubicBezTo>
                  <a:pt x="17" y="62"/>
                  <a:pt x="19" y="64"/>
                  <a:pt x="21" y="65"/>
                </a:cubicBezTo>
                <a:cubicBezTo>
                  <a:pt x="20" y="70"/>
                  <a:pt x="20" y="70"/>
                  <a:pt x="20" y="70"/>
                </a:cubicBezTo>
                <a:cubicBezTo>
                  <a:pt x="19" y="71"/>
                  <a:pt x="19" y="72"/>
                  <a:pt x="20" y="73"/>
                </a:cubicBezTo>
                <a:cubicBezTo>
                  <a:pt x="21" y="75"/>
                  <a:pt x="22" y="75"/>
                  <a:pt x="23" y="76"/>
                </a:cubicBezTo>
                <a:cubicBezTo>
                  <a:pt x="28" y="78"/>
                  <a:pt x="28" y="78"/>
                  <a:pt x="28" y="78"/>
                </a:cubicBezTo>
                <a:cubicBezTo>
                  <a:pt x="29" y="78"/>
                  <a:pt x="31" y="78"/>
                  <a:pt x="32" y="78"/>
                </a:cubicBezTo>
                <a:cubicBezTo>
                  <a:pt x="33" y="77"/>
                  <a:pt x="34" y="76"/>
                  <a:pt x="34" y="75"/>
                </a:cubicBezTo>
                <a:cubicBezTo>
                  <a:pt x="36" y="71"/>
                  <a:pt x="36" y="71"/>
                  <a:pt x="36" y="71"/>
                </a:cubicBezTo>
                <a:cubicBezTo>
                  <a:pt x="39" y="71"/>
                  <a:pt x="42" y="71"/>
                  <a:pt x="45" y="70"/>
                </a:cubicBezTo>
                <a:cubicBezTo>
                  <a:pt x="47" y="74"/>
                  <a:pt x="47" y="74"/>
                  <a:pt x="47" y="74"/>
                </a:cubicBezTo>
                <a:cubicBezTo>
                  <a:pt x="48" y="77"/>
                  <a:pt x="51" y="78"/>
                  <a:pt x="53" y="77"/>
                </a:cubicBezTo>
                <a:cubicBezTo>
                  <a:pt x="58" y="75"/>
                  <a:pt x="58" y="75"/>
                  <a:pt x="58" y="75"/>
                </a:cubicBezTo>
                <a:cubicBezTo>
                  <a:pt x="61" y="73"/>
                  <a:pt x="62" y="70"/>
                  <a:pt x="61" y="68"/>
                </a:cubicBezTo>
                <a:cubicBezTo>
                  <a:pt x="59" y="64"/>
                  <a:pt x="59" y="64"/>
                  <a:pt x="59" y="64"/>
                </a:cubicBezTo>
                <a:cubicBezTo>
                  <a:pt x="61" y="62"/>
                  <a:pt x="64" y="60"/>
                  <a:pt x="65" y="57"/>
                </a:cubicBezTo>
                <a:cubicBezTo>
                  <a:pt x="69" y="59"/>
                  <a:pt x="69" y="59"/>
                  <a:pt x="69" y="59"/>
                </a:cubicBezTo>
                <a:cubicBezTo>
                  <a:pt x="71" y="59"/>
                  <a:pt x="72" y="59"/>
                  <a:pt x="73" y="59"/>
                </a:cubicBezTo>
                <a:cubicBezTo>
                  <a:pt x="74" y="58"/>
                  <a:pt x="75" y="57"/>
                  <a:pt x="76" y="56"/>
                </a:cubicBezTo>
                <a:cubicBezTo>
                  <a:pt x="78" y="51"/>
                  <a:pt x="78" y="51"/>
                  <a:pt x="78" y="51"/>
                </a:cubicBezTo>
                <a:cubicBezTo>
                  <a:pt x="79" y="48"/>
                  <a:pt x="77" y="45"/>
                  <a:pt x="75" y="44"/>
                </a:cubicBezTo>
                <a:close/>
                <a:moveTo>
                  <a:pt x="47" y="57"/>
                </a:moveTo>
                <a:cubicBezTo>
                  <a:pt x="45" y="58"/>
                  <a:pt x="42" y="59"/>
                  <a:pt x="39" y="59"/>
                </a:cubicBezTo>
                <a:cubicBezTo>
                  <a:pt x="32" y="59"/>
                  <a:pt x="25" y="55"/>
                  <a:pt x="21" y="48"/>
                </a:cubicBezTo>
                <a:cubicBezTo>
                  <a:pt x="17" y="38"/>
                  <a:pt x="21" y="26"/>
                  <a:pt x="31" y="22"/>
                </a:cubicBezTo>
                <a:cubicBezTo>
                  <a:pt x="34" y="20"/>
                  <a:pt x="36" y="20"/>
                  <a:pt x="39" y="20"/>
                </a:cubicBezTo>
                <a:cubicBezTo>
                  <a:pt x="47" y="20"/>
                  <a:pt x="54" y="24"/>
                  <a:pt x="57" y="31"/>
                </a:cubicBezTo>
                <a:cubicBezTo>
                  <a:pt x="62" y="41"/>
                  <a:pt x="57" y="53"/>
                  <a:pt x="47" y="57"/>
                </a:cubicBezTo>
                <a:close/>
                <a:moveTo>
                  <a:pt x="47" y="57"/>
                </a:moveTo>
                <a:cubicBezTo>
                  <a:pt x="47" y="57"/>
                  <a:pt x="47" y="57"/>
                  <a:pt x="47" y="57"/>
                </a:cubicBezTo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5" name="Rectangle 71"/>
          <p:cNvSpPr/>
          <p:nvPr/>
        </p:nvSpPr>
        <p:spPr>
          <a:xfrm>
            <a:off x="1628718" y="2689678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2"/>
          <p:cNvSpPr txBox="1"/>
          <p:nvPr/>
        </p:nvSpPr>
        <p:spPr>
          <a:xfrm>
            <a:off x="2064398" y="2408424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1"/>
          <p:cNvSpPr txBox="1"/>
          <p:nvPr/>
        </p:nvSpPr>
        <p:spPr>
          <a:xfrm>
            <a:off x="7928930" y="2039369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7832645" y="184143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Rectangle 71"/>
          <p:cNvSpPr/>
          <p:nvPr/>
        </p:nvSpPr>
        <p:spPr>
          <a:xfrm>
            <a:off x="1780389" y="5115970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72"/>
          <p:cNvSpPr txBox="1"/>
          <p:nvPr/>
        </p:nvSpPr>
        <p:spPr>
          <a:xfrm>
            <a:off x="2216069" y="4834716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1"/>
          <p:cNvSpPr txBox="1"/>
          <p:nvPr/>
        </p:nvSpPr>
        <p:spPr>
          <a:xfrm>
            <a:off x="7928930" y="4572796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7832645" y="4374862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3635383" y="3214064"/>
            <a:ext cx="4333885" cy="2338397"/>
          </a:xfrm>
          <a:custGeom>
            <a:avLst/>
            <a:gdLst>
              <a:gd name="T0" fmla="*/ 1145 w 1951"/>
              <a:gd name="T1" fmla="*/ 1052 h 1052"/>
              <a:gd name="T2" fmla="*/ 1951 w 1951"/>
              <a:gd name="T3" fmla="*/ 246 h 1052"/>
              <a:gd name="T4" fmla="*/ 1913 w 1951"/>
              <a:gd name="T5" fmla="*/ 0 h 1052"/>
              <a:gd name="T6" fmla="*/ 1610 w 1951"/>
              <a:gd name="T7" fmla="*/ 0 h 1052"/>
              <a:gd name="T8" fmla="*/ 1671 w 1951"/>
              <a:gd name="T9" fmla="*/ 246 h 1052"/>
              <a:gd name="T10" fmla="*/ 1145 w 1951"/>
              <a:gd name="T11" fmla="*/ 772 h 1052"/>
              <a:gd name="T12" fmla="*/ 535 w 1951"/>
              <a:gd name="T13" fmla="*/ 772 h 1052"/>
              <a:gd name="T14" fmla="*/ 0 w 1951"/>
              <a:gd name="T15" fmla="*/ 772 h 1052"/>
              <a:gd name="T16" fmla="*/ 0 w 1951"/>
              <a:gd name="T17" fmla="*/ 1052 h 1052"/>
              <a:gd name="T18" fmla="*/ 1145 w 1951"/>
              <a:gd name="T19" fmla="*/ 1052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51" h="1052">
                <a:moveTo>
                  <a:pt x="1145" y="1052"/>
                </a:moveTo>
                <a:cubicBezTo>
                  <a:pt x="1590" y="1052"/>
                  <a:pt x="1951" y="691"/>
                  <a:pt x="1951" y="246"/>
                </a:cubicBezTo>
                <a:cubicBezTo>
                  <a:pt x="1951" y="160"/>
                  <a:pt x="1938" y="78"/>
                  <a:pt x="1913" y="0"/>
                </a:cubicBezTo>
                <a:cubicBezTo>
                  <a:pt x="1610" y="0"/>
                  <a:pt x="1610" y="0"/>
                  <a:pt x="1610" y="0"/>
                </a:cubicBezTo>
                <a:cubicBezTo>
                  <a:pt x="1649" y="74"/>
                  <a:pt x="1671" y="157"/>
                  <a:pt x="1671" y="246"/>
                </a:cubicBezTo>
                <a:cubicBezTo>
                  <a:pt x="1671" y="537"/>
                  <a:pt x="1436" y="772"/>
                  <a:pt x="1145" y="772"/>
                </a:cubicBezTo>
                <a:cubicBezTo>
                  <a:pt x="535" y="772"/>
                  <a:pt x="535" y="772"/>
                  <a:pt x="535" y="772"/>
                </a:cubicBezTo>
                <a:cubicBezTo>
                  <a:pt x="0" y="772"/>
                  <a:pt x="0" y="772"/>
                  <a:pt x="0" y="772"/>
                </a:cubicBezTo>
                <a:cubicBezTo>
                  <a:pt x="0" y="1052"/>
                  <a:pt x="0" y="1052"/>
                  <a:pt x="0" y="1052"/>
                </a:cubicBezTo>
                <a:lnTo>
                  <a:pt x="1145" y="1052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6178564" y="4312618"/>
            <a:ext cx="39688" cy="1588"/>
          </a:xfrm>
          <a:custGeom>
            <a:avLst/>
            <a:gdLst>
              <a:gd name="T0" fmla="*/ 0 w 18"/>
              <a:gd name="T1" fmla="*/ 0 h 1"/>
              <a:gd name="T2" fmla="*/ 18 w 18"/>
              <a:gd name="T3" fmla="*/ 1 h 1"/>
              <a:gd name="T4" fmla="*/ 18 w 18"/>
              <a:gd name="T5" fmla="*/ 0 h 1"/>
              <a:gd name="T6" fmla="*/ 0 w 18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">
                <a:moveTo>
                  <a:pt x="0" y="0"/>
                </a:moveTo>
                <a:cubicBezTo>
                  <a:pt x="6" y="0"/>
                  <a:pt x="12" y="1"/>
                  <a:pt x="18" y="1"/>
                </a:cubicBezTo>
                <a:cubicBezTo>
                  <a:pt x="18" y="0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6AE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049849" y="2609224"/>
            <a:ext cx="3505208" cy="1703395"/>
          </a:xfrm>
          <a:custGeom>
            <a:avLst/>
            <a:gdLst>
              <a:gd name="T0" fmla="*/ 58 w 1578"/>
              <a:gd name="T1" fmla="*/ 766 h 766"/>
              <a:gd name="T2" fmla="*/ 508 w 1578"/>
              <a:gd name="T3" fmla="*/ 766 h 766"/>
              <a:gd name="T4" fmla="*/ 285 w 1578"/>
              <a:gd name="T5" fmla="*/ 525 h 766"/>
              <a:gd name="T6" fmla="*/ 515 w 1578"/>
              <a:gd name="T7" fmla="*/ 284 h 766"/>
              <a:gd name="T8" fmla="*/ 537 w 1578"/>
              <a:gd name="T9" fmla="*/ 284 h 766"/>
              <a:gd name="T10" fmla="*/ 993 w 1578"/>
              <a:gd name="T11" fmla="*/ 284 h 766"/>
              <a:gd name="T12" fmla="*/ 1578 w 1578"/>
              <a:gd name="T13" fmla="*/ 284 h 766"/>
              <a:gd name="T14" fmla="*/ 1578 w 1578"/>
              <a:gd name="T15" fmla="*/ 0 h 766"/>
              <a:gd name="T16" fmla="*/ 526 w 1578"/>
              <a:gd name="T17" fmla="*/ 0 h 766"/>
              <a:gd name="T18" fmla="*/ 507 w 1578"/>
              <a:gd name="T19" fmla="*/ 0 h 766"/>
              <a:gd name="T20" fmla="*/ 507 w 1578"/>
              <a:gd name="T21" fmla="*/ 0 h 766"/>
              <a:gd name="T22" fmla="*/ 0 w 1578"/>
              <a:gd name="T23" fmla="*/ 525 h 766"/>
              <a:gd name="T24" fmla="*/ 58 w 1578"/>
              <a:gd name="T25" fmla="*/ 766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78" h="766">
                <a:moveTo>
                  <a:pt x="58" y="766"/>
                </a:moveTo>
                <a:cubicBezTo>
                  <a:pt x="508" y="766"/>
                  <a:pt x="508" y="766"/>
                  <a:pt x="508" y="766"/>
                </a:cubicBezTo>
                <a:cubicBezTo>
                  <a:pt x="383" y="757"/>
                  <a:pt x="285" y="653"/>
                  <a:pt x="285" y="525"/>
                </a:cubicBezTo>
                <a:cubicBezTo>
                  <a:pt x="285" y="396"/>
                  <a:pt x="387" y="290"/>
                  <a:pt x="515" y="284"/>
                </a:cubicBezTo>
                <a:cubicBezTo>
                  <a:pt x="537" y="284"/>
                  <a:pt x="537" y="284"/>
                  <a:pt x="537" y="284"/>
                </a:cubicBezTo>
                <a:cubicBezTo>
                  <a:pt x="993" y="284"/>
                  <a:pt x="993" y="284"/>
                  <a:pt x="993" y="284"/>
                </a:cubicBezTo>
                <a:cubicBezTo>
                  <a:pt x="1578" y="284"/>
                  <a:pt x="1578" y="284"/>
                  <a:pt x="1578" y="284"/>
                </a:cubicBezTo>
                <a:cubicBezTo>
                  <a:pt x="1578" y="0"/>
                  <a:pt x="1578" y="0"/>
                  <a:pt x="1578" y="0"/>
                </a:cubicBezTo>
                <a:cubicBezTo>
                  <a:pt x="526" y="0"/>
                  <a:pt x="526" y="0"/>
                  <a:pt x="526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225" y="10"/>
                  <a:pt x="0" y="241"/>
                  <a:pt x="0" y="525"/>
                </a:cubicBezTo>
                <a:cubicBezTo>
                  <a:pt x="0" y="612"/>
                  <a:pt x="21" y="694"/>
                  <a:pt x="58" y="766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4432310" y="1999621"/>
            <a:ext cx="4122747" cy="2338397"/>
          </a:xfrm>
          <a:custGeom>
            <a:avLst/>
            <a:gdLst>
              <a:gd name="T0" fmla="*/ 806 w 1856"/>
              <a:gd name="T1" fmla="*/ 0 h 1052"/>
              <a:gd name="T2" fmla="*/ 0 w 1856"/>
              <a:gd name="T3" fmla="*/ 806 h 1052"/>
              <a:gd name="T4" fmla="*/ 38 w 1856"/>
              <a:gd name="T5" fmla="*/ 1052 h 1052"/>
              <a:gd name="T6" fmla="*/ 341 w 1856"/>
              <a:gd name="T7" fmla="*/ 1052 h 1052"/>
              <a:gd name="T8" fmla="*/ 280 w 1856"/>
              <a:gd name="T9" fmla="*/ 806 h 1052"/>
              <a:gd name="T10" fmla="*/ 806 w 1856"/>
              <a:gd name="T11" fmla="*/ 280 h 1052"/>
              <a:gd name="T12" fmla="*/ 1416 w 1856"/>
              <a:gd name="T13" fmla="*/ 280 h 1052"/>
              <a:gd name="T14" fmla="*/ 1856 w 1856"/>
              <a:gd name="T15" fmla="*/ 280 h 1052"/>
              <a:gd name="T16" fmla="*/ 1856 w 1856"/>
              <a:gd name="T17" fmla="*/ 0 h 1052"/>
              <a:gd name="T18" fmla="*/ 806 w 1856"/>
              <a:gd name="T19" fmla="*/ 0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6" h="1052">
                <a:moveTo>
                  <a:pt x="806" y="0"/>
                </a:moveTo>
                <a:cubicBezTo>
                  <a:pt x="361" y="0"/>
                  <a:pt x="0" y="361"/>
                  <a:pt x="0" y="806"/>
                </a:cubicBezTo>
                <a:cubicBezTo>
                  <a:pt x="0" y="891"/>
                  <a:pt x="14" y="974"/>
                  <a:pt x="38" y="1052"/>
                </a:cubicBezTo>
                <a:cubicBezTo>
                  <a:pt x="341" y="1052"/>
                  <a:pt x="341" y="1052"/>
                  <a:pt x="341" y="1052"/>
                </a:cubicBezTo>
                <a:cubicBezTo>
                  <a:pt x="302" y="978"/>
                  <a:pt x="280" y="894"/>
                  <a:pt x="280" y="806"/>
                </a:cubicBezTo>
                <a:cubicBezTo>
                  <a:pt x="280" y="515"/>
                  <a:pt x="515" y="280"/>
                  <a:pt x="806" y="280"/>
                </a:cubicBezTo>
                <a:cubicBezTo>
                  <a:pt x="1416" y="280"/>
                  <a:pt x="1416" y="280"/>
                  <a:pt x="1416" y="280"/>
                </a:cubicBezTo>
                <a:cubicBezTo>
                  <a:pt x="1856" y="280"/>
                  <a:pt x="1856" y="280"/>
                  <a:pt x="1856" y="280"/>
                </a:cubicBezTo>
                <a:cubicBezTo>
                  <a:pt x="1856" y="0"/>
                  <a:pt x="1856" y="0"/>
                  <a:pt x="1856" y="0"/>
                </a:cubicBezTo>
                <a:lnTo>
                  <a:pt x="806" y="0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6180151" y="3231526"/>
            <a:ext cx="39688" cy="3175"/>
          </a:xfrm>
          <a:custGeom>
            <a:avLst/>
            <a:gdLst>
              <a:gd name="T0" fmla="*/ 18 w 18"/>
              <a:gd name="T1" fmla="*/ 1 h 1"/>
              <a:gd name="T2" fmla="*/ 0 w 18"/>
              <a:gd name="T3" fmla="*/ 0 h 1"/>
              <a:gd name="T4" fmla="*/ 0 w 18"/>
              <a:gd name="T5" fmla="*/ 1 h 1"/>
              <a:gd name="T6" fmla="*/ 18 w 18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">
                <a:moveTo>
                  <a:pt x="18" y="1"/>
                </a:moveTo>
                <a:cubicBezTo>
                  <a:pt x="12" y="0"/>
                  <a:pt x="6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8" y="1"/>
                </a:lnTo>
                <a:close/>
              </a:path>
            </a:pathLst>
          </a:custGeom>
          <a:solidFill>
            <a:srgbClr val="EBAE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3635383" y="3234701"/>
            <a:ext cx="3713171" cy="1701807"/>
          </a:xfrm>
          <a:custGeom>
            <a:avLst/>
            <a:gdLst>
              <a:gd name="T0" fmla="*/ 1614 w 1672"/>
              <a:gd name="T1" fmla="*/ 0 h 766"/>
              <a:gd name="T2" fmla="*/ 1164 w 1672"/>
              <a:gd name="T3" fmla="*/ 0 h 766"/>
              <a:gd name="T4" fmla="*/ 1388 w 1672"/>
              <a:gd name="T5" fmla="*/ 240 h 766"/>
              <a:gd name="T6" fmla="*/ 1157 w 1672"/>
              <a:gd name="T7" fmla="*/ 481 h 766"/>
              <a:gd name="T8" fmla="*/ 1135 w 1672"/>
              <a:gd name="T9" fmla="*/ 481 h 766"/>
              <a:gd name="T10" fmla="*/ 679 w 1672"/>
              <a:gd name="T11" fmla="*/ 481 h 766"/>
              <a:gd name="T12" fmla="*/ 0 w 1672"/>
              <a:gd name="T13" fmla="*/ 481 h 766"/>
              <a:gd name="T14" fmla="*/ 0 w 1672"/>
              <a:gd name="T15" fmla="*/ 766 h 766"/>
              <a:gd name="T16" fmla="*/ 1146 w 1672"/>
              <a:gd name="T17" fmla="*/ 766 h 766"/>
              <a:gd name="T18" fmla="*/ 1165 w 1672"/>
              <a:gd name="T19" fmla="*/ 766 h 766"/>
              <a:gd name="T20" fmla="*/ 1165 w 1672"/>
              <a:gd name="T21" fmla="*/ 766 h 766"/>
              <a:gd name="T22" fmla="*/ 1672 w 1672"/>
              <a:gd name="T23" fmla="*/ 240 h 766"/>
              <a:gd name="T24" fmla="*/ 1614 w 1672"/>
              <a:gd name="T25" fmla="*/ 0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2" h="766">
                <a:moveTo>
                  <a:pt x="1614" y="0"/>
                </a:moveTo>
                <a:cubicBezTo>
                  <a:pt x="1164" y="0"/>
                  <a:pt x="1164" y="0"/>
                  <a:pt x="1164" y="0"/>
                </a:cubicBezTo>
                <a:cubicBezTo>
                  <a:pt x="1289" y="9"/>
                  <a:pt x="1388" y="113"/>
                  <a:pt x="1388" y="240"/>
                </a:cubicBezTo>
                <a:cubicBezTo>
                  <a:pt x="1388" y="370"/>
                  <a:pt x="1285" y="475"/>
                  <a:pt x="1157" y="481"/>
                </a:cubicBezTo>
                <a:cubicBezTo>
                  <a:pt x="1135" y="481"/>
                  <a:pt x="1135" y="481"/>
                  <a:pt x="1135" y="481"/>
                </a:cubicBezTo>
                <a:cubicBezTo>
                  <a:pt x="679" y="481"/>
                  <a:pt x="679" y="481"/>
                  <a:pt x="679" y="481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766"/>
                  <a:pt x="0" y="766"/>
                  <a:pt x="0" y="766"/>
                </a:cubicBezTo>
                <a:cubicBezTo>
                  <a:pt x="1146" y="766"/>
                  <a:pt x="1146" y="766"/>
                  <a:pt x="1146" y="766"/>
                </a:cubicBezTo>
                <a:cubicBezTo>
                  <a:pt x="1165" y="766"/>
                  <a:pt x="1165" y="766"/>
                  <a:pt x="1165" y="766"/>
                </a:cubicBezTo>
                <a:cubicBezTo>
                  <a:pt x="1165" y="766"/>
                  <a:pt x="1165" y="766"/>
                  <a:pt x="1165" y="766"/>
                </a:cubicBezTo>
                <a:cubicBezTo>
                  <a:pt x="1447" y="756"/>
                  <a:pt x="1672" y="524"/>
                  <a:pt x="1672" y="240"/>
                </a:cubicBezTo>
                <a:cubicBezTo>
                  <a:pt x="1672" y="153"/>
                  <a:pt x="1651" y="72"/>
                  <a:pt x="1614" y="0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6889766" y="2113921"/>
            <a:ext cx="153988" cy="360364"/>
          </a:xfrm>
          <a:custGeom>
            <a:avLst/>
            <a:gdLst>
              <a:gd name="T0" fmla="*/ 0 w 97"/>
              <a:gd name="T1" fmla="*/ 114 h 227"/>
              <a:gd name="T2" fmla="*/ 0 w 97"/>
              <a:gd name="T3" fmla="*/ 0 h 227"/>
              <a:gd name="T4" fmla="*/ 49 w 97"/>
              <a:gd name="T5" fmla="*/ 58 h 227"/>
              <a:gd name="T6" fmla="*/ 97 w 97"/>
              <a:gd name="T7" fmla="*/ 114 h 227"/>
              <a:gd name="T8" fmla="*/ 49 w 97"/>
              <a:gd name="T9" fmla="*/ 171 h 227"/>
              <a:gd name="T10" fmla="*/ 0 w 97"/>
              <a:gd name="T11" fmla="*/ 227 h 227"/>
              <a:gd name="T12" fmla="*/ 0 w 97"/>
              <a:gd name="T13" fmla="*/ 11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227">
                <a:moveTo>
                  <a:pt x="0" y="114"/>
                </a:moveTo>
                <a:lnTo>
                  <a:pt x="0" y="0"/>
                </a:lnTo>
                <a:lnTo>
                  <a:pt x="49" y="58"/>
                </a:lnTo>
                <a:lnTo>
                  <a:pt x="97" y="114"/>
                </a:lnTo>
                <a:lnTo>
                  <a:pt x="49" y="171"/>
                </a:lnTo>
                <a:lnTo>
                  <a:pt x="0" y="227"/>
                </a:lnTo>
                <a:lnTo>
                  <a:pt x="0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5" name="Freeform 12"/>
          <p:cNvSpPr/>
          <p:nvPr/>
        </p:nvSpPr>
        <p:spPr bwMode="auto">
          <a:xfrm>
            <a:off x="6289689" y="2129797"/>
            <a:ext cx="379413" cy="257176"/>
          </a:xfrm>
          <a:custGeom>
            <a:avLst/>
            <a:gdLst>
              <a:gd name="T0" fmla="*/ 239 w 239"/>
              <a:gd name="T1" fmla="*/ 0 h 162"/>
              <a:gd name="T2" fmla="*/ 0 w 239"/>
              <a:gd name="T3" fmla="*/ 34 h 162"/>
              <a:gd name="T4" fmla="*/ 24 w 239"/>
              <a:gd name="T5" fmla="*/ 162 h 162"/>
              <a:gd name="T6" fmla="*/ 183 w 239"/>
              <a:gd name="T7" fmla="*/ 162 h 162"/>
              <a:gd name="T8" fmla="*/ 239 w 239"/>
              <a:gd name="T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9" h="162">
                <a:moveTo>
                  <a:pt x="239" y="0"/>
                </a:moveTo>
                <a:lnTo>
                  <a:pt x="0" y="34"/>
                </a:lnTo>
                <a:lnTo>
                  <a:pt x="24" y="162"/>
                </a:lnTo>
                <a:lnTo>
                  <a:pt x="183" y="162"/>
                </a:lnTo>
                <a:lnTo>
                  <a:pt x="23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6330964" y="2052009"/>
            <a:ext cx="533401" cy="393702"/>
          </a:xfrm>
          <a:custGeom>
            <a:avLst/>
            <a:gdLst>
              <a:gd name="T0" fmla="*/ 232 w 240"/>
              <a:gd name="T1" fmla="*/ 0 h 177"/>
              <a:gd name="T2" fmla="*/ 186 w 240"/>
              <a:gd name="T3" fmla="*/ 0 h 177"/>
              <a:gd name="T4" fmla="*/ 186 w 240"/>
              <a:gd name="T5" fmla="*/ 0 h 177"/>
              <a:gd name="T6" fmla="*/ 184 w 240"/>
              <a:gd name="T7" fmla="*/ 0 h 177"/>
              <a:gd name="T8" fmla="*/ 183 w 240"/>
              <a:gd name="T9" fmla="*/ 1 h 177"/>
              <a:gd name="T10" fmla="*/ 182 w 240"/>
              <a:gd name="T11" fmla="*/ 1 h 177"/>
              <a:gd name="T12" fmla="*/ 181 w 240"/>
              <a:gd name="T13" fmla="*/ 2 h 177"/>
              <a:gd name="T14" fmla="*/ 180 w 240"/>
              <a:gd name="T15" fmla="*/ 3 h 177"/>
              <a:gd name="T16" fmla="*/ 179 w 240"/>
              <a:gd name="T17" fmla="*/ 4 h 177"/>
              <a:gd name="T18" fmla="*/ 179 w 240"/>
              <a:gd name="T19" fmla="*/ 5 h 177"/>
              <a:gd name="T20" fmla="*/ 121 w 240"/>
              <a:gd name="T21" fmla="*/ 162 h 177"/>
              <a:gd name="T22" fmla="*/ 7 w 240"/>
              <a:gd name="T23" fmla="*/ 162 h 177"/>
              <a:gd name="T24" fmla="*/ 0 w 240"/>
              <a:gd name="T25" fmla="*/ 170 h 177"/>
              <a:gd name="T26" fmla="*/ 7 w 240"/>
              <a:gd name="T27" fmla="*/ 177 h 177"/>
              <a:gd name="T28" fmla="*/ 126 w 240"/>
              <a:gd name="T29" fmla="*/ 177 h 177"/>
              <a:gd name="T30" fmla="*/ 129 w 240"/>
              <a:gd name="T31" fmla="*/ 176 h 177"/>
              <a:gd name="T32" fmla="*/ 129 w 240"/>
              <a:gd name="T33" fmla="*/ 176 h 177"/>
              <a:gd name="T34" fmla="*/ 131 w 240"/>
              <a:gd name="T35" fmla="*/ 175 h 177"/>
              <a:gd name="T36" fmla="*/ 131 w 240"/>
              <a:gd name="T37" fmla="*/ 174 h 177"/>
              <a:gd name="T38" fmla="*/ 132 w 240"/>
              <a:gd name="T39" fmla="*/ 173 h 177"/>
              <a:gd name="T40" fmla="*/ 133 w 240"/>
              <a:gd name="T41" fmla="*/ 172 h 177"/>
              <a:gd name="T42" fmla="*/ 133 w 240"/>
              <a:gd name="T43" fmla="*/ 172 h 177"/>
              <a:gd name="T44" fmla="*/ 191 w 240"/>
              <a:gd name="T45" fmla="*/ 14 h 177"/>
              <a:gd name="T46" fmla="*/ 232 w 240"/>
              <a:gd name="T47" fmla="*/ 14 h 177"/>
              <a:gd name="T48" fmla="*/ 240 w 240"/>
              <a:gd name="T49" fmla="*/ 7 h 177"/>
              <a:gd name="T50" fmla="*/ 232 w 240"/>
              <a:gd name="T51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0" h="177">
                <a:moveTo>
                  <a:pt x="232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5" y="0"/>
                  <a:pt x="185" y="0"/>
                  <a:pt x="184" y="0"/>
                </a:cubicBezTo>
                <a:cubicBezTo>
                  <a:pt x="184" y="0"/>
                  <a:pt x="183" y="0"/>
                  <a:pt x="183" y="1"/>
                </a:cubicBezTo>
                <a:cubicBezTo>
                  <a:pt x="182" y="1"/>
                  <a:pt x="182" y="1"/>
                  <a:pt x="182" y="1"/>
                </a:cubicBezTo>
                <a:cubicBezTo>
                  <a:pt x="181" y="2"/>
                  <a:pt x="181" y="2"/>
                  <a:pt x="181" y="2"/>
                </a:cubicBezTo>
                <a:cubicBezTo>
                  <a:pt x="180" y="2"/>
                  <a:pt x="180" y="3"/>
                  <a:pt x="180" y="3"/>
                </a:cubicBezTo>
                <a:cubicBezTo>
                  <a:pt x="180" y="3"/>
                  <a:pt x="179" y="4"/>
                  <a:pt x="179" y="4"/>
                </a:cubicBezTo>
                <a:cubicBezTo>
                  <a:pt x="179" y="4"/>
                  <a:pt x="179" y="5"/>
                  <a:pt x="179" y="5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7" y="162"/>
                  <a:pt x="7" y="162"/>
                  <a:pt x="7" y="162"/>
                </a:cubicBezTo>
                <a:cubicBezTo>
                  <a:pt x="3" y="162"/>
                  <a:pt x="0" y="166"/>
                  <a:pt x="0" y="170"/>
                </a:cubicBezTo>
                <a:cubicBezTo>
                  <a:pt x="0" y="174"/>
                  <a:pt x="3" y="177"/>
                  <a:pt x="7" y="177"/>
                </a:cubicBezTo>
                <a:cubicBezTo>
                  <a:pt x="126" y="177"/>
                  <a:pt x="126" y="177"/>
                  <a:pt x="126" y="177"/>
                </a:cubicBezTo>
                <a:cubicBezTo>
                  <a:pt x="127" y="177"/>
                  <a:pt x="128" y="177"/>
                  <a:pt x="129" y="176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30" y="176"/>
                  <a:pt x="130" y="175"/>
                  <a:pt x="131" y="175"/>
                </a:cubicBezTo>
                <a:cubicBezTo>
                  <a:pt x="131" y="175"/>
                  <a:pt x="131" y="175"/>
                  <a:pt x="131" y="174"/>
                </a:cubicBezTo>
                <a:cubicBezTo>
                  <a:pt x="132" y="174"/>
                  <a:pt x="132" y="173"/>
                  <a:pt x="132" y="173"/>
                </a:cubicBezTo>
                <a:cubicBezTo>
                  <a:pt x="133" y="173"/>
                  <a:pt x="133" y="172"/>
                  <a:pt x="133" y="172"/>
                </a:cubicBezTo>
                <a:cubicBezTo>
                  <a:pt x="133" y="172"/>
                  <a:pt x="133" y="172"/>
                  <a:pt x="133" y="172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232" y="14"/>
                  <a:pt x="232" y="14"/>
                  <a:pt x="232" y="14"/>
                </a:cubicBezTo>
                <a:cubicBezTo>
                  <a:pt x="236" y="14"/>
                  <a:pt x="240" y="11"/>
                  <a:pt x="240" y="7"/>
                </a:cubicBezTo>
                <a:cubicBezTo>
                  <a:pt x="240" y="3"/>
                  <a:pt x="236" y="0"/>
                  <a:pt x="2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6351602" y="2464760"/>
            <a:ext cx="71438" cy="746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8" name="Freeform 15"/>
          <p:cNvSpPr/>
          <p:nvPr/>
        </p:nvSpPr>
        <p:spPr bwMode="auto">
          <a:xfrm>
            <a:off x="6542102" y="2464760"/>
            <a:ext cx="71438" cy="74613"/>
          </a:xfrm>
          <a:custGeom>
            <a:avLst/>
            <a:gdLst>
              <a:gd name="T0" fmla="*/ 16 w 32"/>
              <a:gd name="T1" fmla="*/ 0 h 33"/>
              <a:gd name="T2" fmla="*/ 0 w 32"/>
              <a:gd name="T3" fmla="*/ 16 h 33"/>
              <a:gd name="T4" fmla="*/ 16 w 32"/>
              <a:gd name="T5" fmla="*/ 33 h 33"/>
              <a:gd name="T6" fmla="*/ 32 w 32"/>
              <a:gd name="T7" fmla="*/ 16 h 33"/>
              <a:gd name="T8" fmla="*/ 16 w 32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3"/>
                  <a:pt x="16" y="33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19" name="Freeform 16"/>
          <p:cNvSpPr/>
          <p:nvPr/>
        </p:nvSpPr>
        <p:spPr bwMode="auto">
          <a:xfrm>
            <a:off x="6889766" y="2769562"/>
            <a:ext cx="153988" cy="360364"/>
          </a:xfrm>
          <a:custGeom>
            <a:avLst/>
            <a:gdLst>
              <a:gd name="T0" fmla="*/ 0 w 97"/>
              <a:gd name="T1" fmla="*/ 114 h 227"/>
              <a:gd name="T2" fmla="*/ 0 w 97"/>
              <a:gd name="T3" fmla="*/ 0 h 227"/>
              <a:gd name="T4" fmla="*/ 49 w 97"/>
              <a:gd name="T5" fmla="*/ 56 h 227"/>
              <a:gd name="T6" fmla="*/ 97 w 97"/>
              <a:gd name="T7" fmla="*/ 114 h 227"/>
              <a:gd name="T8" fmla="*/ 49 w 97"/>
              <a:gd name="T9" fmla="*/ 170 h 227"/>
              <a:gd name="T10" fmla="*/ 0 w 97"/>
              <a:gd name="T11" fmla="*/ 227 h 227"/>
              <a:gd name="T12" fmla="*/ 0 w 97"/>
              <a:gd name="T13" fmla="*/ 11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227">
                <a:moveTo>
                  <a:pt x="0" y="114"/>
                </a:moveTo>
                <a:lnTo>
                  <a:pt x="0" y="0"/>
                </a:lnTo>
                <a:lnTo>
                  <a:pt x="49" y="56"/>
                </a:lnTo>
                <a:lnTo>
                  <a:pt x="97" y="114"/>
                </a:lnTo>
                <a:lnTo>
                  <a:pt x="49" y="170"/>
                </a:lnTo>
                <a:lnTo>
                  <a:pt x="0" y="227"/>
                </a:lnTo>
                <a:lnTo>
                  <a:pt x="0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0" name="Freeform 17"/>
          <p:cNvSpPr/>
          <p:nvPr/>
        </p:nvSpPr>
        <p:spPr bwMode="auto">
          <a:xfrm>
            <a:off x="6319852" y="2696536"/>
            <a:ext cx="317501" cy="504827"/>
          </a:xfrm>
          <a:custGeom>
            <a:avLst/>
            <a:gdLst>
              <a:gd name="T0" fmla="*/ 83 w 143"/>
              <a:gd name="T1" fmla="*/ 227 h 227"/>
              <a:gd name="T2" fmla="*/ 60 w 143"/>
              <a:gd name="T3" fmla="*/ 227 h 227"/>
              <a:gd name="T4" fmla="*/ 60 w 143"/>
              <a:gd name="T5" fmla="*/ 201 h 227"/>
              <a:gd name="T6" fmla="*/ 21 w 143"/>
              <a:gd name="T7" fmla="*/ 187 h 227"/>
              <a:gd name="T8" fmla="*/ 0 w 143"/>
              <a:gd name="T9" fmla="*/ 153 h 227"/>
              <a:gd name="T10" fmla="*/ 38 w 143"/>
              <a:gd name="T11" fmla="*/ 145 h 227"/>
              <a:gd name="T12" fmla="*/ 74 w 143"/>
              <a:gd name="T13" fmla="*/ 169 h 227"/>
              <a:gd name="T14" fmla="*/ 93 w 143"/>
              <a:gd name="T15" fmla="*/ 164 h 227"/>
              <a:gd name="T16" fmla="*/ 101 w 143"/>
              <a:gd name="T17" fmla="*/ 150 h 227"/>
              <a:gd name="T18" fmla="*/ 94 w 143"/>
              <a:gd name="T19" fmla="*/ 138 h 227"/>
              <a:gd name="T20" fmla="*/ 71 w 143"/>
              <a:gd name="T21" fmla="*/ 131 h 227"/>
              <a:gd name="T22" fmla="*/ 39 w 143"/>
              <a:gd name="T23" fmla="*/ 122 h 227"/>
              <a:gd name="T24" fmla="*/ 18 w 143"/>
              <a:gd name="T25" fmla="*/ 106 h 227"/>
              <a:gd name="T26" fmla="*/ 9 w 143"/>
              <a:gd name="T27" fmla="*/ 77 h 227"/>
              <a:gd name="T28" fmla="*/ 24 w 143"/>
              <a:gd name="T29" fmla="*/ 40 h 227"/>
              <a:gd name="T30" fmla="*/ 60 w 143"/>
              <a:gd name="T31" fmla="*/ 22 h 227"/>
              <a:gd name="T32" fmla="*/ 60 w 143"/>
              <a:gd name="T33" fmla="*/ 0 h 227"/>
              <a:gd name="T34" fmla="*/ 83 w 143"/>
              <a:gd name="T35" fmla="*/ 0 h 227"/>
              <a:gd name="T36" fmla="*/ 83 w 143"/>
              <a:gd name="T37" fmla="*/ 22 h 227"/>
              <a:gd name="T38" fmla="*/ 101 w 143"/>
              <a:gd name="T39" fmla="*/ 25 h 227"/>
              <a:gd name="T40" fmla="*/ 117 w 143"/>
              <a:gd name="T41" fmla="*/ 34 h 227"/>
              <a:gd name="T42" fmla="*/ 138 w 143"/>
              <a:gd name="T43" fmla="*/ 63 h 227"/>
              <a:gd name="T44" fmla="*/ 104 w 143"/>
              <a:gd name="T45" fmla="*/ 74 h 227"/>
              <a:gd name="T46" fmla="*/ 74 w 143"/>
              <a:gd name="T47" fmla="*/ 54 h 227"/>
              <a:gd name="T48" fmla="*/ 49 w 143"/>
              <a:gd name="T49" fmla="*/ 70 h 227"/>
              <a:gd name="T50" fmla="*/ 56 w 143"/>
              <a:gd name="T51" fmla="*/ 82 h 227"/>
              <a:gd name="T52" fmla="*/ 74 w 143"/>
              <a:gd name="T53" fmla="*/ 88 h 227"/>
              <a:gd name="T54" fmla="*/ 119 w 143"/>
              <a:gd name="T55" fmla="*/ 101 h 227"/>
              <a:gd name="T56" fmla="*/ 143 w 143"/>
              <a:gd name="T57" fmla="*/ 144 h 227"/>
              <a:gd name="T58" fmla="*/ 135 w 143"/>
              <a:gd name="T59" fmla="*/ 173 h 227"/>
              <a:gd name="T60" fmla="*/ 113 w 143"/>
              <a:gd name="T61" fmla="*/ 193 h 227"/>
              <a:gd name="T62" fmla="*/ 98 w 143"/>
              <a:gd name="T63" fmla="*/ 199 h 227"/>
              <a:gd name="T64" fmla="*/ 83 w 143"/>
              <a:gd name="T65" fmla="*/ 201 h 227"/>
              <a:gd name="T66" fmla="*/ 83 w 143"/>
              <a:gd name="T67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3" h="227">
                <a:moveTo>
                  <a:pt x="83" y="227"/>
                </a:moveTo>
                <a:cubicBezTo>
                  <a:pt x="60" y="227"/>
                  <a:pt x="60" y="227"/>
                  <a:pt x="60" y="227"/>
                </a:cubicBezTo>
                <a:cubicBezTo>
                  <a:pt x="60" y="201"/>
                  <a:pt x="60" y="201"/>
                  <a:pt x="60" y="201"/>
                </a:cubicBezTo>
                <a:cubicBezTo>
                  <a:pt x="45" y="199"/>
                  <a:pt x="32" y="195"/>
                  <a:pt x="21" y="187"/>
                </a:cubicBezTo>
                <a:cubicBezTo>
                  <a:pt x="11" y="179"/>
                  <a:pt x="3" y="168"/>
                  <a:pt x="0" y="153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42" y="161"/>
                  <a:pt x="54" y="169"/>
                  <a:pt x="74" y="169"/>
                </a:cubicBezTo>
                <a:cubicBezTo>
                  <a:pt x="81" y="169"/>
                  <a:pt x="87" y="167"/>
                  <a:pt x="93" y="164"/>
                </a:cubicBezTo>
                <a:cubicBezTo>
                  <a:pt x="99" y="161"/>
                  <a:pt x="101" y="157"/>
                  <a:pt x="101" y="150"/>
                </a:cubicBezTo>
                <a:cubicBezTo>
                  <a:pt x="101" y="144"/>
                  <a:pt x="99" y="140"/>
                  <a:pt x="94" y="138"/>
                </a:cubicBezTo>
                <a:cubicBezTo>
                  <a:pt x="88" y="135"/>
                  <a:pt x="81" y="133"/>
                  <a:pt x="71" y="131"/>
                </a:cubicBezTo>
                <a:cubicBezTo>
                  <a:pt x="58" y="128"/>
                  <a:pt x="48" y="125"/>
                  <a:pt x="39" y="122"/>
                </a:cubicBezTo>
                <a:cubicBezTo>
                  <a:pt x="31" y="118"/>
                  <a:pt x="23" y="113"/>
                  <a:pt x="18" y="106"/>
                </a:cubicBezTo>
                <a:cubicBezTo>
                  <a:pt x="12" y="98"/>
                  <a:pt x="9" y="89"/>
                  <a:pt x="9" y="77"/>
                </a:cubicBezTo>
                <a:cubicBezTo>
                  <a:pt x="9" y="63"/>
                  <a:pt x="14" y="50"/>
                  <a:pt x="24" y="40"/>
                </a:cubicBezTo>
                <a:cubicBezTo>
                  <a:pt x="33" y="30"/>
                  <a:pt x="45" y="24"/>
                  <a:pt x="60" y="22"/>
                </a:cubicBezTo>
                <a:cubicBezTo>
                  <a:pt x="60" y="0"/>
                  <a:pt x="60" y="0"/>
                  <a:pt x="60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22"/>
                  <a:pt x="83" y="22"/>
                  <a:pt x="83" y="22"/>
                </a:cubicBezTo>
                <a:cubicBezTo>
                  <a:pt x="89" y="22"/>
                  <a:pt x="95" y="23"/>
                  <a:pt x="101" y="25"/>
                </a:cubicBezTo>
                <a:cubicBezTo>
                  <a:pt x="106" y="27"/>
                  <a:pt x="112" y="30"/>
                  <a:pt x="117" y="34"/>
                </a:cubicBezTo>
                <a:cubicBezTo>
                  <a:pt x="127" y="40"/>
                  <a:pt x="134" y="50"/>
                  <a:pt x="138" y="63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99" y="61"/>
                  <a:pt x="89" y="54"/>
                  <a:pt x="74" y="54"/>
                </a:cubicBezTo>
                <a:cubicBezTo>
                  <a:pt x="57" y="54"/>
                  <a:pt x="49" y="59"/>
                  <a:pt x="49" y="70"/>
                </a:cubicBezTo>
                <a:cubicBezTo>
                  <a:pt x="49" y="75"/>
                  <a:pt x="51" y="79"/>
                  <a:pt x="56" y="82"/>
                </a:cubicBezTo>
                <a:cubicBezTo>
                  <a:pt x="60" y="83"/>
                  <a:pt x="66" y="85"/>
                  <a:pt x="74" y="88"/>
                </a:cubicBezTo>
                <a:cubicBezTo>
                  <a:pt x="96" y="92"/>
                  <a:pt x="111" y="96"/>
                  <a:pt x="119" y="101"/>
                </a:cubicBezTo>
                <a:cubicBezTo>
                  <a:pt x="135" y="112"/>
                  <a:pt x="143" y="126"/>
                  <a:pt x="143" y="144"/>
                </a:cubicBezTo>
                <a:cubicBezTo>
                  <a:pt x="143" y="155"/>
                  <a:pt x="140" y="164"/>
                  <a:pt x="135" y="173"/>
                </a:cubicBezTo>
                <a:cubicBezTo>
                  <a:pt x="130" y="181"/>
                  <a:pt x="122" y="188"/>
                  <a:pt x="113" y="193"/>
                </a:cubicBezTo>
                <a:cubicBezTo>
                  <a:pt x="108" y="195"/>
                  <a:pt x="103" y="197"/>
                  <a:pt x="98" y="199"/>
                </a:cubicBezTo>
                <a:cubicBezTo>
                  <a:pt x="93" y="200"/>
                  <a:pt x="88" y="201"/>
                  <a:pt x="83" y="201"/>
                </a:cubicBezTo>
                <a:lnTo>
                  <a:pt x="83" y="2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1" name="Freeform 18"/>
          <p:cNvSpPr/>
          <p:nvPr/>
        </p:nvSpPr>
        <p:spPr bwMode="auto">
          <a:xfrm>
            <a:off x="4344997" y="4452319"/>
            <a:ext cx="149225" cy="339726"/>
          </a:xfrm>
          <a:custGeom>
            <a:avLst/>
            <a:gdLst>
              <a:gd name="T0" fmla="*/ 0 w 94"/>
              <a:gd name="T1" fmla="*/ 108 h 214"/>
              <a:gd name="T2" fmla="*/ 0 w 94"/>
              <a:gd name="T3" fmla="*/ 0 h 214"/>
              <a:gd name="T4" fmla="*/ 47 w 94"/>
              <a:gd name="T5" fmla="*/ 53 h 214"/>
              <a:gd name="T6" fmla="*/ 94 w 94"/>
              <a:gd name="T7" fmla="*/ 108 h 214"/>
              <a:gd name="T8" fmla="*/ 47 w 94"/>
              <a:gd name="T9" fmla="*/ 161 h 214"/>
              <a:gd name="T10" fmla="*/ 0 w 94"/>
              <a:gd name="T11" fmla="*/ 214 h 214"/>
              <a:gd name="T12" fmla="*/ 0 w 94"/>
              <a:gd name="T13" fmla="*/ 10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214">
                <a:moveTo>
                  <a:pt x="0" y="108"/>
                </a:moveTo>
                <a:lnTo>
                  <a:pt x="0" y="0"/>
                </a:lnTo>
                <a:lnTo>
                  <a:pt x="47" y="53"/>
                </a:lnTo>
                <a:lnTo>
                  <a:pt x="94" y="108"/>
                </a:lnTo>
                <a:lnTo>
                  <a:pt x="47" y="161"/>
                </a:lnTo>
                <a:lnTo>
                  <a:pt x="0" y="214"/>
                </a:lnTo>
                <a:lnTo>
                  <a:pt x="0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2" name="Freeform 19"/>
          <p:cNvSpPr/>
          <p:nvPr/>
        </p:nvSpPr>
        <p:spPr bwMode="auto">
          <a:xfrm>
            <a:off x="3998921" y="4809508"/>
            <a:ext cx="65088" cy="19050"/>
          </a:xfrm>
          <a:custGeom>
            <a:avLst/>
            <a:gdLst>
              <a:gd name="T0" fmla="*/ 29 w 29"/>
              <a:gd name="T1" fmla="*/ 4 h 8"/>
              <a:gd name="T2" fmla="*/ 25 w 29"/>
              <a:gd name="T3" fmla="*/ 8 h 8"/>
              <a:gd name="T4" fmla="*/ 4 w 29"/>
              <a:gd name="T5" fmla="*/ 8 h 8"/>
              <a:gd name="T6" fmla="*/ 0 w 29"/>
              <a:gd name="T7" fmla="*/ 4 h 8"/>
              <a:gd name="T8" fmla="*/ 0 w 29"/>
              <a:gd name="T9" fmla="*/ 4 h 8"/>
              <a:gd name="T10" fmla="*/ 4 w 29"/>
              <a:gd name="T11" fmla="*/ 0 h 8"/>
              <a:gd name="T12" fmla="*/ 25 w 29"/>
              <a:gd name="T13" fmla="*/ 0 h 8"/>
              <a:gd name="T14" fmla="*/ 29 w 29"/>
              <a:gd name="T1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8">
                <a:moveTo>
                  <a:pt x="29" y="4"/>
                </a:moveTo>
                <a:cubicBezTo>
                  <a:pt x="29" y="6"/>
                  <a:pt x="27" y="8"/>
                  <a:pt x="25" y="8"/>
                </a:cubicBez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6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7" y="0"/>
                  <a:pt x="29" y="2"/>
                  <a:pt x="2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3" name="Freeform 20"/>
          <p:cNvSpPr/>
          <p:nvPr/>
        </p:nvSpPr>
        <p:spPr bwMode="auto">
          <a:xfrm>
            <a:off x="3981459" y="4803158"/>
            <a:ext cx="96838" cy="15875"/>
          </a:xfrm>
          <a:custGeom>
            <a:avLst/>
            <a:gdLst>
              <a:gd name="T0" fmla="*/ 6 w 44"/>
              <a:gd name="T1" fmla="*/ 7 h 7"/>
              <a:gd name="T2" fmla="*/ 38 w 44"/>
              <a:gd name="T3" fmla="*/ 7 h 7"/>
              <a:gd name="T4" fmla="*/ 41 w 44"/>
              <a:gd name="T5" fmla="*/ 4 h 7"/>
              <a:gd name="T6" fmla="*/ 44 w 44"/>
              <a:gd name="T7" fmla="*/ 0 h 7"/>
              <a:gd name="T8" fmla="*/ 0 w 44"/>
              <a:gd name="T9" fmla="*/ 0 h 7"/>
              <a:gd name="T10" fmla="*/ 1 w 44"/>
              <a:gd name="T11" fmla="*/ 1 h 7"/>
              <a:gd name="T12" fmla="*/ 6 w 44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7">
                <a:moveTo>
                  <a:pt x="6" y="7"/>
                </a:moveTo>
                <a:cubicBezTo>
                  <a:pt x="38" y="7"/>
                  <a:pt x="38" y="7"/>
                  <a:pt x="38" y="7"/>
                </a:cubicBezTo>
                <a:cubicBezTo>
                  <a:pt x="39" y="6"/>
                  <a:pt x="39" y="5"/>
                  <a:pt x="41" y="4"/>
                </a:cubicBezTo>
                <a:cubicBezTo>
                  <a:pt x="42" y="2"/>
                  <a:pt x="43" y="1"/>
                  <a:pt x="4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1"/>
                  <a:pt x="5" y="6"/>
                  <a:pt x="6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4" name="Freeform 21"/>
          <p:cNvSpPr/>
          <p:nvPr/>
        </p:nvSpPr>
        <p:spPr bwMode="auto">
          <a:xfrm>
            <a:off x="3979871" y="4757120"/>
            <a:ext cx="103188" cy="7938"/>
          </a:xfrm>
          <a:custGeom>
            <a:avLst/>
            <a:gdLst>
              <a:gd name="T0" fmla="*/ 47 w 47"/>
              <a:gd name="T1" fmla="*/ 2 h 4"/>
              <a:gd name="T2" fmla="*/ 45 w 47"/>
              <a:gd name="T3" fmla="*/ 4 h 4"/>
              <a:gd name="T4" fmla="*/ 2 w 47"/>
              <a:gd name="T5" fmla="*/ 4 h 4"/>
              <a:gd name="T6" fmla="*/ 0 w 47"/>
              <a:gd name="T7" fmla="*/ 2 h 4"/>
              <a:gd name="T8" fmla="*/ 0 w 47"/>
              <a:gd name="T9" fmla="*/ 2 h 4"/>
              <a:gd name="T10" fmla="*/ 2 w 47"/>
              <a:gd name="T11" fmla="*/ 0 h 4"/>
              <a:gd name="T12" fmla="*/ 45 w 47"/>
              <a:gd name="T13" fmla="*/ 0 h 4"/>
              <a:gd name="T14" fmla="*/ 47 w 47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" h="4">
                <a:moveTo>
                  <a:pt x="47" y="2"/>
                </a:moveTo>
                <a:cubicBezTo>
                  <a:pt x="47" y="3"/>
                  <a:pt x="46" y="4"/>
                  <a:pt x="45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5" name="Freeform 22"/>
          <p:cNvSpPr/>
          <p:nvPr/>
        </p:nvSpPr>
        <p:spPr bwMode="auto">
          <a:xfrm>
            <a:off x="3979871" y="4769820"/>
            <a:ext cx="103188" cy="11113"/>
          </a:xfrm>
          <a:custGeom>
            <a:avLst/>
            <a:gdLst>
              <a:gd name="T0" fmla="*/ 47 w 47"/>
              <a:gd name="T1" fmla="*/ 3 h 5"/>
              <a:gd name="T2" fmla="*/ 45 w 47"/>
              <a:gd name="T3" fmla="*/ 5 h 5"/>
              <a:gd name="T4" fmla="*/ 2 w 47"/>
              <a:gd name="T5" fmla="*/ 5 h 5"/>
              <a:gd name="T6" fmla="*/ 0 w 47"/>
              <a:gd name="T7" fmla="*/ 3 h 5"/>
              <a:gd name="T8" fmla="*/ 0 w 47"/>
              <a:gd name="T9" fmla="*/ 3 h 5"/>
              <a:gd name="T10" fmla="*/ 2 w 47"/>
              <a:gd name="T11" fmla="*/ 0 h 5"/>
              <a:gd name="T12" fmla="*/ 45 w 47"/>
              <a:gd name="T13" fmla="*/ 0 h 5"/>
              <a:gd name="T14" fmla="*/ 47 w 47"/>
              <a:gd name="T1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" h="5">
                <a:moveTo>
                  <a:pt x="47" y="3"/>
                </a:moveTo>
                <a:cubicBezTo>
                  <a:pt x="47" y="4"/>
                  <a:pt x="46" y="5"/>
                  <a:pt x="45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6" name="Freeform 23"/>
          <p:cNvSpPr/>
          <p:nvPr/>
        </p:nvSpPr>
        <p:spPr bwMode="auto">
          <a:xfrm>
            <a:off x="3979871" y="4785695"/>
            <a:ext cx="103188" cy="9525"/>
          </a:xfrm>
          <a:custGeom>
            <a:avLst/>
            <a:gdLst>
              <a:gd name="T0" fmla="*/ 47 w 47"/>
              <a:gd name="T1" fmla="*/ 2 h 4"/>
              <a:gd name="T2" fmla="*/ 45 w 47"/>
              <a:gd name="T3" fmla="*/ 4 h 4"/>
              <a:gd name="T4" fmla="*/ 2 w 47"/>
              <a:gd name="T5" fmla="*/ 4 h 4"/>
              <a:gd name="T6" fmla="*/ 0 w 47"/>
              <a:gd name="T7" fmla="*/ 2 h 4"/>
              <a:gd name="T8" fmla="*/ 0 w 47"/>
              <a:gd name="T9" fmla="*/ 2 h 4"/>
              <a:gd name="T10" fmla="*/ 2 w 47"/>
              <a:gd name="T11" fmla="*/ 0 h 4"/>
              <a:gd name="T12" fmla="*/ 45 w 47"/>
              <a:gd name="T13" fmla="*/ 0 h 4"/>
              <a:gd name="T14" fmla="*/ 47 w 47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" h="4">
                <a:moveTo>
                  <a:pt x="47" y="2"/>
                </a:moveTo>
                <a:cubicBezTo>
                  <a:pt x="47" y="3"/>
                  <a:pt x="46" y="4"/>
                  <a:pt x="45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7" name="Freeform 24"/>
          <p:cNvSpPr/>
          <p:nvPr/>
        </p:nvSpPr>
        <p:spPr bwMode="auto">
          <a:xfrm>
            <a:off x="3979871" y="4798395"/>
            <a:ext cx="101600" cy="4763"/>
          </a:xfrm>
          <a:custGeom>
            <a:avLst/>
            <a:gdLst>
              <a:gd name="T0" fmla="*/ 46 w 46"/>
              <a:gd name="T1" fmla="*/ 1 h 2"/>
              <a:gd name="T2" fmla="*/ 44 w 46"/>
              <a:gd name="T3" fmla="*/ 2 h 2"/>
              <a:gd name="T4" fmla="*/ 2 w 46"/>
              <a:gd name="T5" fmla="*/ 2 h 2"/>
              <a:gd name="T6" fmla="*/ 0 w 46"/>
              <a:gd name="T7" fmla="*/ 1 h 2"/>
              <a:gd name="T8" fmla="*/ 0 w 46"/>
              <a:gd name="T9" fmla="*/ 1 h 2"/>
              <a:gd name="T10" fmla="*/ 2 w 46"/>
              <a:gd name="T11" fmla="*/ 0 h 2"/>
              <a:gd name="T12" fmla="*/ 44 w 46"/>
              <a:gd name="T13" fmla="*/ 0 h 2"/>
              <a:gd name="T14" fmla="*/ 46 w 46"/>
              <a:gd name="T1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2">
                <a:moveTo>
                  <a:pt x="46" y="1"/>
                </a:moveTo>
                <a:cubicBezTo>
                  <a:pt x="46" y="2"/>
                  <a:pt x="45" y="2"/>
                  <a:pt x="44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0"/>
                  <a:pt x="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8" name="Freeform 25"/>
          <p:cNvSpPr/>
          <p:nvPr/>
        </p:nvSpPr>
        <p:spPr bwMode="auto">
          <a:xfrm>
            <a:off x="3979871" y="4741245"/>
            <a:ext cx="103188" cy="11113"/>
          </a:xfrm>
          <a:custGeom>
            <a:avLst/>
            <a:gdLst>
              <a:gd name="T0" fmla="*/ 47 w 47"/>
              <a:gd name="T1" fmla="*/ 2 h 5"/>
              <a:gd name="T2" fmla="*/ 45 w 47"/>
              <a:gd name="T3" fmla="*/ 5 h 5"/>
              <a:gd name="T4" fmla="*/ 2 w 47"/>
              <a:gd name="T5" fmla="*/ 5 h 5"/>
              <a:gd name="T6" fmla="*/ 0 w 47"/>
              <a:gd name="T7" fmla="*/ 2 h 5"/>
              <a:gd name="T8" fmla="*/ 0 w 47"/>
              <a:gd name="T9" fmla="*/ 2 h 5"/>
              <a:gd name="T10" fmla="*/ 2 w 47"/>
              <a:gd name="T11" fmla="*/ 0 h 5"/>
              <a:gd name="T12" fmla="*/ 45 w 47"/>
              <a:gd name="T13" fmla="*/ 0 h 5"/>
              <a:gd name="T14" fmla="*/ 47 w 47"/>
              <a:gd name="T1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" h="5">
                <a:moveTo>
                  <a:pt x="47" y="2"/>
                </a:moveTo>
                <a:cubicBezTo>
                  <a:pt x="47" y="4"/>
                  <a:pt x="46" y="5"/>
                  <a:pt x="45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3905259" y="4423744"/>
            <a:ext cx="249238" cy="307976"/>
          </a:xfrm>
          <a:custGeom>
            <a:avLst/>
            <a:gdLst>
              <a:gd name="T0" fmla="*/ 36 w 112"/>
              <a:gd name="T1" fmla="*/ 139 h 139"/>
              <a:gd name="T2" fmla="*/ 34 w 112"/>
              <a:gd name="T3" fmla="*/ 139 h 139"/>
              <a:gd name="T4" fmla="*/ 32 w 112"/>
              <a:gd name="T5" fmla="*/ 138 h 139"/>
              <a:gd name="T6" fmla="*/ 25 w 112"/>
              <a:gd name="T7" fmla="*/ 126 h 139"/>
              <a:gd name="T8" fmla="*/ 24 w 112"/>
              <a:gd name="T9" fmla="*/ 122 h 139"/>
              <a:gd name="T10" fmla="*/ 23 w 112"/>
              <a:gd name="T11" fmla="*/ 115 h 139"/>
              <a:gd name="T12" fmla="*/ 17 w 112"/>
              <a:gd name="T13" fmla="*/ 101 h 139"/>
              <a:gd name="T14" fmla="*/ 15 w 112"/>
              <a:gd name="T15" fmla="*/ 98 h 139"/>
              <a:gd name="T16" fmla="*/ 14 w 112"/>
              <a:gd name="T17" fmla="*/ 96 h 139"/>
              <a:gd name="T18" fmla="*/ 5 w 112"/>
              <a:gd name="T19" fmla="*/ 80 h 139"/>
              <a:gd name="T20" fmla="*/ 0 w 112"/>
              <a:gd name="T21" fmla="*/ 56 h 139"/>
              <a:gd name="T22" fmla="*/ 0 w 112"/>
              <a:gd name="T23" fmla="*/ 52 h 139"/>
              <a:gd name="T24" fmla="*/ 5 w 112"/>
              <a:gd name="T25" fmla="*/ 31 h 139"/>
              <a:gd name="T26" fmla="*/ 16 w 112"/>
              <a:gd name="T27" fmla="*/ 16 h 139"/>
              <a:gd name="T28" fmla="*/ 53 w 112"/>
              <a:gd name="T29" fmla="*/ 0 h 139"/>
              <a:gd name="T30" fmla="*/ 57 w 112"/>
              <a:gd name="T31" fmla="*/ 0 h 139"/>
              <a:gd name="T32" fmla="*/ 95 w 112"/>
              <a:gd name="T33" fmla="*/ 16 h 139"/>
              <a:gd name="T34" fmla="*/ 112 w 112"/>
              <a:gd name="T35" fmla="*/ 54 h 139"/>
              <a:gd name="T36" fmla="*/ 112 w 112"/>
              <a:gd name="T37" fmla="*/ 55 h 139"/>
              <a:gd name="T38" fmla="*/ 99 w 112"/>
              <a:gd name="T39" fmla="*/ 93 h 139"/>
              <a:gd name="T40" fmla="*/ 97 w 112"/>
              <a:gd name="T41" fmla="*/ 97 h 139"/>
              <a:gd name="T42" fmla="*/ 95 w 112"/>
              <a:gd name="T43" fmla="*/ 101 h 139"/>
              <a:gd name="T44" fmla="*/ 88 w 112"/>
              <a:gd name="T45" fmla="*/ 115 h 139"/>
              <a:gd name="T46" fmla="*/ 87 w 112"/>
              <a:gd name="T47" fmla="*/ 121 h 139"/>
              <a:gd name="T48" fmla="*/ 80 w 112"/>
              <a:gd name="T49" fmla="*/ 138 h 139"/>
              <a:gd name="T50" fmla="*/ 79 w 112"/>
              <a:gd name="T51" fmla="*/ 139 h 139"/>
              <a:gd name="T52" fmla="*/ 75 w 112"/>
              <a:gd name="T53" fmla="*/ 139 h 139"/>
              <a:gd name="T54" fmla="*/ 64 w 112"/>
              <a:gd name="T55" fmla="*/ 139 h 139"/>
              <a:gd name="T56" fmla="*/ 52 w 112"/>
              <a:gd name="T57" fmla="*/ 139 h 139"/>
              <a:gd name="T58" fmla="*/ 36 w 112"/>
              <a:gd name="T59" fmla="*/ 139 h 139"/>
              <a:gd name="T60" fmla="*/ 56 w 112"/>
              <a:gd name="T61" fmla="*/ 9 h 139"/>
              <a:gd name="T62" fmla="*/ 53 w 112"/>
              <a:gd name="T63" fmla="*/ 9 h 139"/>
              <a:gd name="T64" fmla="*/ 23 w 112"/>
              <a:gd name="T65" fmla="*/ 23 h 139"/>
              <a:gd name="T66" fmla="*/ 14 w 112"/>
              <a:gd name="T67" fmla="*/ 35 h 139"/>
              <a:gd name="T68" fmla="*/ 10 w 112"/>
              <a:gd name="T69" fmla="*/ 53 h 139"/>
              <a:gd name="T70" fmla="*/ 10 w 112"/>
              <a:gd name="T71" fmla="*/ 56 h 139"/>
              <a:gd name="T72" fmla="*/ 14 w 112"/>
              <a:gd name="T73" fmla="*/ 76 h 139"/>
              <a:gd name="T74" fmla="*/ 22 w 112"/>
              <a:gd name="T75" fmla="*/ 91 h 139"/>
              <a:gd name="T76" fmla="*/ 23 w 112"/>
              <a:gd name="T77" fmla="*/ 93 h 139"/>
              <a:gd name="T78" fmla="*/ 25 w 112"/>
              <a:gd name="T79" fmla="*/ 96 h 139"/>
              <a:gd name="T80" fmla="*/ 33 w 112"/>
              <a:gd name="T81" fmla="*/ 112 h 139"/>
              <a:gd name="T82" fmla="*/ 34 w 112"/>
              <a:gd name="T83" fmla="*/ 120 h 139"/>
              <a:gd name="T84" fmla="*/ 34 w 112"/>
              <a:gd name="T85" fmla="*/ 124 h 139"/>
              <a:gd name="T86" fmla="*/ 37 w 112"/>
              <a:gd name="T87" fmla="*/ 129 h 139"/>
              <a:gd name="T88" fmla="*/ 52 w 112"/>
              <a:gd name="T89" fmla="*/ 129 h 139"/>
              <a:gd name="T90" fmla="*/ 64 w 112"/>
              <a:gd name="T91" fmla="*/ 129 h 139"/>
              <a:gd name="T92" fmla="*/ 75 w 112"/>
              <a:gd name="T93" fmla="*/ 129 h 139"/>
              <a:gd name="T94" fmla="*/ 78 w 112"/>
              <a:gd name="T95" fmla="*/ 120 h 139"/>
              <a:gd name="T96" fmla="*/ 79 w 112"/>
              <a:gd name="T97" fmla="*/ 112 h 139"/>
              <a:gd name="T98" fmla="*/ 87 w 112"/>
              <a:gd name="T99" fmla="*/ 96 h 139"/>
              <a:gd name="T100" fmla="*/ 88 w 112"/>
              <a:gd name="T101" fmla="*/ 93 h 139"/>
              <a:gd name="T102" fmla="*/ 91 w 112"/>
              <a:gd name="T103" fmla="*/ 88 h 139"/>
              <a:gd name="T104" fmla="*/ 102 w 112"/>
              <a:gd name="T105" fmla="*/ 55 h 139"/>
              <a:gd name="T106" fmla="*/ 102 w 112"/>
              <a:gd name="T107" fmla="*/ 54 h 139"/>
              <a:gd name="T108" fmla="*/ 89 w 112"/>
              <a:gd name="T109" fmla="*/ 22 h 139"/>
              <a:gd name="T110" fmla="*/ 56 w 112"/>
              <a:gd name="T111" fmla="*/ 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2" h="139">
                <a:moveTo>
                  <a:pt x="36" y="139"/>
                </a:moveTo>
                <a:cubicBezTo>
                  <a:pt x="34" y="139"/>
                  <a:pt x="34" y="139"/>
                  <a:pt x="34" y="139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29" y="135"/>
                  <a:pt x="26" y="131"/>
                  <a:pt x="25" y="126"/>
                </a:cubicBezTo>
                <a:cubicBezTo>
                  <a:pt x="25" y="125"/>
                  <a:pt x="24" y="123"/>
                  <a:pt x="24" y="122"/>
                </a:cubicBezTo>
                <a:cubicBezTo>
                  <a:pt x="24" y="119"/>
                  <a:pt x="24" y="117"/>
                  <a:pt x="23" y="115"/>
                </a:cubicBezTo>
                <a:cubicBezTo>
                  <a:pt x="22" y="110"/>
                  <a:pt x="19" y="106"/>
                  <a:pt x="17" y="101"/>
                </a:cubicBezTo>
                <a:cubicBezTo>
                  <a:pt x="16" y="100"/>
                  <a:pt x="15" y="99"/>
                  <a:pt x="15" y="98"/>
                </a:cubicBezTo>
                <a:cubicBezTo>
                  <a:pt x="14" y="96"/>
                  <a:pt x="14" y="96"/>
                  <a:pt x="14" y="96"/>
                </a:cubicBezTo>
                <a:cubicBezTo>
                  <a:pt x="11" y="91"/>
                  <a:pt x="8" y="86"/>
                  <a:pt x="5" y="80"/>
                </a:cubicBezTo>
                <a:cubicBezTo>
                  <a:pt x="2" y="73"/>
                  <a:pt x="1" y="66"/>
                  <a:pt x="0" y="5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5"/>
                  <a:pt x="2" y="38"/>
                  <a:pt x="5" y="31"/>
                </a:cubicBezTo>
                <a:cubicBezTo>
                  <a:pt x="8" y="24"/>
                  <a:pt x="12" y="20"/>
                  <a:pt x="16" y="16"/>
                </a:cubicBezTo>
                <a:cubicBezTo>
                  <a:pt x="27" y="5"/>
                  <a:pt x="38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73" y="0"/>
                  <a:pt x="86" y="6"/>
                  <a:pt x="95" y="16"/>
                </a:cubicBezTo>
                <a:cubicBezTo>
                  <a:pt x="106" y="26"/>
                  <a:pt x="111" y="39"/>
                  <a:pt x="112" y="54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11" y="72"/>
                  <a:pt x="105" y="82"/>
                  <a:pt x="99" y="93"/>
                </a:cubicBezTo>
                <a:cubicBezTo>
                  <a:pt x="99" y="94"/>
                  <a:pt x="98" y="96"/>
                  <a:pt x="97" y="97"/>
                </a:cubicBezTo>
                <a:cubicBezTo>
                  <a:pt x="96" y="99"/>
                  <a:pt x="96" y="100"/>
                  <a:pt x="95" y="101"/>
                </a:cubicBezTo>
                <a:cubicBezTo>
                  <a:pt x="93" y="105"/>
                  <a:pt x="90" y="110"/>
                  <a:pt x="88" y="115"/>
                </a:cubicBezTo>
                <a:cubicBezTo>
                  <a:pt x="88" y="117"/>
                  <a:pt x="88" y="119"/>
                  <a:pt x="87" y="121"/>
                </a:cubicBezTo>
                <a:cubicBezTo>
                  <a:pt x="86" y="127"/>
                  <a:pt x="85" y="134"/>
                  <a:pt x="80" y="138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39"/>
                  <a:pt x="67" y="139"/>
                  <a:pt x="64" y="139"/>
                </a:cubicBezTo>
                <a:cubicBezTo>
                  <a:pt x="60" y="139"/>
                  <a:pt x="56" y="139"/>
                  <a:pt x="52" y="139"/>
                </a:cubicBezTo>
                <a:cubicBezTo>
                  <a:pt x="46" y="139"/>
                  <a:pt x="41" y="139"/>
                  <a:pt x="36" y="139"/>
                </a:cubicBezTo>
                <a:close/>
                <a:moveTo>
                  <a:pt x="56" y="9"/>
                </a:moveTo>
                <a:cubicBezTo>
                  <a:pt x="53" y="9"/>
                  <a:pt x="53" y="9"/>
                  <a:pt x="53" y="9"/>
                </a:cubicBezTo>
                <a:cubicBezTo>
                  <a:pt x="41" y="10"/>
                  <a:pt x="32" y="14"/>
                  <a:pt x="23" y="23"/>
                </a:cubicBezTo>
                <a:cubicBezTo>
                  <a:pt x="20" y="26"/>
                  <a:pt x="16" y="30"/>
                  <a:pt x="14" y="35"/>
                </a:cubicBezTo>
                <a:cubicBezTo>
                  <a:pt x="11" y="40"/>
                  <a:pt x="10" y="46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64"/>
                  <a:pt x="12" y="71"/>
                  <a:pt x="14" y="76"/>
                </a:cubicBezTo>
                <a:cubicBezTo>
                  <a:pt x="17" y="81"/>
                  <a:pt x="19" y="86"/>
                  <a:pt x="22" y="91"/>
                </a:cubicBezTo>
                <a:cubicBezTo>
                  <a:pt x="23" y="93"/>
                  <a:pt x="23" y="93"/>
                  <a:pt x="23" y="93"/>
                </a:cubicBezTo>
                <a:cubicBezTo>
                  <a:pt x="24" y="94"/>
                  <a:pt x="25" y="95"/>
                  <a:pt x="25" y="96"/>
                </a:cubicBezTo>
                <a:cubicBezTo>
                  <a:pt x="28" y="101"/>
                  <a:pt x="31" y="106"/>
                  <a:pt x="33" y="112"/>
                </a:cubicBezTo>
                <a:cubicBezTo>
                  <a:pt x="33" y="115"/>
                  <a:pt x="34" y="118"/>
                  <a:pt x="34" y="120"/>
                </a:cubicBezTo>
                <a:cubicBezTo>
                  <a:pt x="34" y="122"/>
                  <a:pt x="34" y="123"/>
                  <a:pt x="34" y="124"/>
                </a:cubicBezTo>
                <a:cubicBezTo>
                  <a:pt x="35" y="126"/>
                  <a:pt x="36" y="128"/>
                  <a:pt x="37" y="129"/>
                </a:cubicBezTo>
                <a:cubicBezTo>
                  <a:pt x="42" y="129"/>
                  <a:pt x="47" y="129"/>
                  <a:pt x="52" y="129"/>
                </a:cubicBezTo>
                <a:cubicBezTo>
                  <a:pt x="56" y="129"/>
                  <a:pt x="60" y="129"/>
                  <a:pt x="64" y="129"/>
                </a:cubicBezTo>
                <a:cubicBezTo>
                  <a:pt x="67" y="129"/>
                  <a:pt x="71" y="129"/>
                  <a:pt x="75" y="129"/>
                </a:cubicBezTo>
                <a:cubicBezTo>
                  <a:pt x="76" y="127"/>
                  <a:pt x="77" y="123"/>
                  <a:pt x="78" y="120"/>
                </a:cubicBezTo>
                <a:cubicBezTo>
                  <a:pt x="78" y="117"/>
                  <a:pt x="78" y="114"/>
                  <a:pt x="79" y="112"/>
                </a:cubicBezTo>
                <a:cubicBezTo>
                  <a:pt x="81" y="106"/>
                  <a:pt x="84" y="101"/>
                  <a:pt x="87" y="96"/>
                </a:cubicBezTo>
                <a:cubicBezTo>
                  <a:pt x="87" y="95"/>
                  <a:pt x="88" y="94"/>
                  <a:pt x="88" y="93"/>
                </a:cubicBezTo>
                <a:cubicBezTo>
                  <a:pt x="89" y="91"/>
                  <a:pt x="90" y="90"/>
                  <a:pt x="91" y="88"/>
                </a:cubicBezTo>
                <a:cubicBezTo>
                  <a:pt x="96" y="78"/>
                  <a:pt x="101" y="69"/>
                  <a:pt x="102" y="55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41"/>
                  <a:pt x="97" y="31"/>
                  <a:pt x="89" y="22"/>
                </a:cubicBezTo>
                <a:cubicBezTo>
                  <a:pt x="81" y="14"/>
                  <a:pt x="70" y="10"/>
                  <a:pt x="56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0" name="Freeform 27"/>
          <p:cNvSpPr/>
          <p:nvPr/>
        </p:nvSpPr>
        <p:spPr bwMode="auto">
          <a:xfrm>
            <a:off x="4344997" y="5073034"/>
            <a:ext cx="149225" cy="341314"/>
          </a:xfrm>
          <a:custGeom>
            <a:avLst/>
            <a:gdLst>
              <a:gd name="T0" fmla="*/ 0 w 94"/>
              <a:gd name="T1" fmla="*/ 107 h 215"/>
              <a:gd name="T2" fmla="*/ 0 w 94"/>
              <a:gd name="T3" fmla="*/ 0 h 215"/>
              <a:gd name="T4" fmla="*/ 47 w 94"/>
              <a:gd name="T5" fmla="*/ 54 h 215"/>
              <a:gd name="T6" fmla="*/ 94 w 94"/>
              <a:gd name="T7" fmla="*/ 107 h 215"/>
              <a:gd name="T8" fmla="*/ 47 w 94"/>
              <a:gd name="T9" fmla="*/ 161 h 215"/>
              <a:gd name="T10" fmla="*/ 0 w 94"/>
              <a:gd name="T11" fmla="*/ 215 h 215"/>
              <a:gd name="T12" fmla="*/ 0 w 94"/>
              <a:gd name="T13" fmla="*/ 107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215">
                <a:moveTo>
                  <a:pt x="0" y="107"/>
                </a:moveTo>
                <a:lnTo>
                  <a:pt x="0" y="0"/>
                </a:lnTo>
                <a:lnTo>
                  <a:pt x="47" y="54"/>
                </a:lnTo>
                <a:lnTo>
                  <a:pt x="94" y="107"/>
                </a:lnTo>
                <a:lnTo>
                  <a:pt x="47" y="161"/>
                </a:lnTo>
                <a:lnTo>
                  <a:pt x="0" y="215"/>
                </a:lnTo>
                <a:lnTo>
                  <a:pt x="0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1" name="Freeform 28"/>
          <p:cNvSpPr>
            <a:spLocks noEditPoints="1"/>
          </p:cNvSpPr>
          <p:nvPr/>
        </p:nvSpPr>
        <p:spPr bwMode="auto">
          <a:xfrm>
            <a:off x="3810008" y="5130184"/>
            <a:ext cx="271463" cy="268289"/>
          </a:xfrm>
          <a:custGeom>
            <a:avLst/>
            <a:gdLst>
              <a:gd name="T0" fmla="*/ 122 w 122"/>
              <a:gd name="T1" fmla="*/ 68 h 121"/>
              <a:gd name="T2" fmla="*/ 122 w 122"/>
              <a:gd name="T3" fmla="*/ 52 h 121"/>
              <a:gd name="T4" fmla="*/ 109 w 122"/>
              <a:gd name="T5" fmla="*/ 50 h 121"/>
              <a:gd name="T6" fmla="*/ 106 w 122"/>
              <a:gd name="T7" fmla="*/ 40 h 121"/>
              <a:gd name="T8" fmla="*/ 115 w 122"/>
              <a:gd name="T9" fmla="*/ 31 h 121"/>
              <a:gd name="T10" fmla="*/ 105 w 122"/>
              <a:gd name="T11" fmla="*/ 18 h 121"/>
              <a:gd name="T12" fmla="*/ 94 w 122"/>
              <a:gd name="T13" fmla="*/ 23 h 121"/>
              <a:gd name="T14" fmla="*/ 86 w 122"/>
              <a:gd name="T15" fmla="*/ 17 h 121"/>
              <a:gd name="T16" fmla="*/ 87 w 122"/>
              <a:gd name="T17" fmla="*/ 5 h 121"/>
              <a:gd name="T18" fmla="*/ 72 w 122"/>
              <a:gd name="T19" fmla="*/ 0 h 121"/>
              <a:gd name="T20" fmla="*/ 66 w 122"/>
              <a:gd name="T21" fmla="*/ 11 h 121"/>
              <a:gd name="T22" fmla="*/ 61 w 122"/>
              <a:gd name="T23" fmla="*/ 10 h 121"/>
              <a:gd name="T24" fmla="*/ 56 w 122"/>
              <a:gd name="T25" fmla="*/ 11 h 121"/>
              <a:gd name="T26" fmla="*/ 49 w 122"/>
              <a:gd name="T27" fmla="*/ 0 h 121"/>
              <a:gd name="T28" fmla="*/ 34 w 122"/>
              <a:gd name="T29" fmla="*/ 5 h 121"/>
              <a:gd name="T30" fmla="*/ 36 w 122"/>
              <a:gd name="T31" fmla="*/ 17 h 121"/>
              <a:gd name="T32" fmla="*/ 28 w 122"/>
              <a:gd name="T33" fmla="*/ 23 h 121"/>
              <a:gd name="T34" fmla="*/ 16 w 122"/>
              <a:gd name="T35" fmla="*/ 18 h 121"/>
              <a:gd name="T36" fmla="*/ 7 w 122"/>
              <a:gd name="T37" fmla="*/ 31 h 121"/>
              <a:gd name="T38" fmla="*/ 15 w 122"/>
              <a:gd name="T39" fmla="*/ 40 h 121"/>
              <a:gd name="T40" fmla="*/ 12 w 122"/>
              <a:gd name="T41" fmla="*/ 50 h 121"/>
              <a:gd name="T42" fmla="*/ 0 w 122"/>
              <a:gd name="T43" fmla="*/ 52 h 121"/>
              <a:gd name="T44" fmla="*/ 0 w 122"/>
              <a:gd name="T45" fmla="*/ 68 h 121"/>
              <a:gd name="T46" fmla="*/ 12 w 122"/>
              <a:gd name="T47" fmla="*/ 71 h 121"/>
              <a:gd name="T48" fmla="*/ 15 w 122"/>
              <a:gd name="T49" fmla="*/ 80 h 121"/>
              <a:gd name="T50" fmla="*/ 7 w 122"/>
              <a:gd name="T51" fmla="*/ 90 h 121"/>
              <a:gd name="T52" fmla="*/ 16 w 122"/>
              <a:gd name="T53" fmla="*/ 103 h 121"/>
              <a:gd name="T54" fmla="*/ 28 w 122"/>
              <a:gd name="T55" fmla="*/ 98 h 121"/>
              <a:gd name="T56" fmla="*/ 36 w 122"/>
              <a:gd name="T57" fmla="*/ 103 h 121"/>
              <a:gd name="T58" fmla="*/ 34 w 122"/>
              <a:gd name="T59" fmla="*/ 116 h 121"/>
              <a:gd name="T60" fmla="*/ 50 w 122"/>
              <a:gd name="T61" fmla="*/ 121 h 121"/>
              <a:gd name="T62" fmla="*/ 56 w 122"/>
              <a:gd name="T63" fmla="*/ 110 h 121"/>
              <a:gd name="T64" fmla="*/ 61 w 122"/>
              <a:gd name="T65" fmla="*/ 110 h 121"/>
              <a:gd name="T66" fmla="*/ 66 w 122"/>
              <a:gd name="T67" fmla="*/ 110 h 121"/>
              <a:gd name="T68" fmla="*/ 72 w 122"/>
              <a:gd name="T69" fmla="*/ 121 h 121"/>
              <a:gd name="T70" fmla="*/ 87 w 122"/>
              <a:gd name="T71" fmla="*/ 116 h 121"/>
              <a:gd name="T72" fmla="*/ 86 w 122"/>
              <a:gd name="T73" fmla="*/ 103 h 121"/>
              <a:gd name="T74" fmla="*/ 94 w 122"/>
              <a:gd name="T75" fmla="*/ 98 h 121"/>
              <a:gd name="T76" fmla="*/ 105 w 122"/>
              <a:gd name="T77" fmla="*/ 103 h 121"/>
              <a:gd name="T78" fmla="*/ 115 w 122"/>
              <a:gd name="T79" fmla="*/ 90 h 121"/>
              <a:gd name="T80" fmla="*/ 106 w 122"/>
              <a:gd name="T81" fmla="*/ 80 h 121"/>
              <a:gd name="T82" fmla="*/ 110 w 122"/>
              <a:gd name="T83" fmla="*/ 71 h 121"/>
              <a:gd name="T84" fmla="*/ 122 w 122"/>
              <a:gd name="T85" fmla="*/ 68 h 121"/>
              <a:gd name="T86" fmla="*/ 61 w 122"/>
              <a:gd name="T87" fmla="*/ 96 h 121"/>
              <a:gd name="T88" fmla="*/ 25 w 122"/>
              <a:gd name="T89" fmla="*/ 60 h 121"/>
              <a:gd name="T90" fmla="*/ 61 w 122"/>
              <a:gd name="T91" fmla="*/ 25 h 121"/>
              <a:gd name="T92" fmla="*/ 96 w 122"/>
              <a:gd name="T93" fmla="*/ 60 h 121"/>
              <a:gd name="T94" fmla="*/ 61 w 122"/>
              <a:gd name="T95" fmla="*/ 9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2" h="121">
                <a:moveTo>
                  <a:pt x="122" y="68"/>
                </a:moveTo>
                <a:cubicBezTo>
                  <a:pt x="122" y="52"/>
                  <a:pt x="122" y="52"/>
                  <a:pt x="122" y="52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46"/>
                  <a:pt x="108" y="43"/>
                  <a:pt x="106" y="40"/>
                </a:cubicBezTo>
                <a:cubicBezTo>
                  <a:pt x="115" y="31"/>
                  <a:pt x="115" y="31"/>
                  <a:pt x="115" y="31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94" y="23"/>
                  <a:pt x="94" y="23"/>
                  <a:pt x="94" y="23"/>
                </a:cubicBezTo>
                <a:cubicBezTo>
                  <a:pt x="91" y="21"/>
                  <a:pt x="89" y="19"/>
                  <a:pt x="86" y="17"/>
                </a:cubicBezTo>
                <a:cubicBezTo>
                  <a:pt x="87" y="5"/>
                  <a:pt x="87" y="5"/>
                  <a:pt x="87" y="5"/>
                </a:cubicBezTo>
                <a:cubicBezTo>
                  <a:pt x="72" y="0"/>
                  <a:pt x="72" y="0"/>
                  <a:pt x="72" y="0"/>
                </a:cubicBezTo>
                <a:cubicBezTo>
                  <a:pt x="66" y="11"/>
                  <a:pt x="66" y="11"/>
                  <a:pt x="66" y="11"/>
                </a:cubicBezTo>
                <a:cubicBezTo>
                  <a:pt x="64" y="11"/>
                  <a:pt x="62" y="10"/>
                  <a:pt x="61" y="10"/>
                </a:cubicBezTo>
                <a:cubicBezTo>
                  <a:pt x="59" y="10"/>
                  <a:pt x="57" y="11"/>
                  <a:pt x="56" y="11"/>
                </a:cubicBezTo>
                <a:cubicBezTo>
                  <a:pt x="49" y="0"/>
                  <a:pt x="49" y="0"/>
                  <a:pt x="49" y="0"/>
                </a:cubicBezTo>
                <a:cubicBezTo>
                  <a:pt x="34" y="5"/>
                  <a:pt x="34" y="5"/>
                  <a:pt x="34" y="5"/>
                </a:cubicBezTo>
                <a:cubicBezTo>
                  <a:pt x="36" y="17"/>
                  <a:pt x="36" y="17"/>
                  <a:pt x="36" y="17"/>
                </a:cubicBezTo>
                <a:cubicBezTo>
                  <a:pt x="33" y="19"/>
                  <a:pt x="30" y="21"/>
                  <a:pt x="28" y="23"/>
                </a:cubicBezTo>
                <a:cubicBezTo>
                  <a:pt x="16" y="18"/>
                  <a:pt x="16" y="18"/>
                  <a:pt x="16" y="18"/>
                </a:cubicBezTo>
                <a:cubicBezTo>
                  <a:pt x="7" y="31"/>
                  <a:pt x="7" y="31"/>
                  <a:pt x="7" y="31"/>
                </a:cubicBezTo>
                <a:cubicBezTo>
                  <a:pt x="15" y="40"/>
                  <a:pt x="15" y="40"/>
                  <a:pt x="15" y="40"/>
                </a:cubicBezTo>
                <a:cubicBezTo>
                  <a:pt x="14" y="43"/>
                  <a:pt x="13" y="46"/>
                  <a:pt x="12" y="5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8"/>
                  <a:pt x="0" y="68"/>
                  <a:pt x="0" y="68"/>
                </a:cubicBezTo>
                <a:cubicBezTo>
                  <a:pt x="12" y="71"/>
                  <a:pt x="12" y="71"/>
                  <a:pt x="12" y="71"/>
                </a:cubicBezTo>
                <a:cubicBezTo>
                  <a:pt x="13" y="74"/>
                  <a:pt x="14" y="77"/>
                  <a:pt x="15" y="80"/>
                </a:cubicBezTo>
                <a:cubicBezTo>
                  <a:pt x="7" y="90"/>
                  <a:pt x="7" y="90"/>
                  <a:pt x="7" y="90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28" y="98"/>
                  <a:pt x="28" y="98"/>
                  <a:pt x="28" y="98"/>
                </a:cubicBezTo>
                <a:cubicBezTo>
                  <a:pt x="30" y="100"/>
                  <a:pt x="33" y="102"/>
                  <a:pt x="36" y="103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7" y="110"/>
                  <a:pt x="59" y="110"/>
                  <a:pt x="61" y="110"/>
                </a:cubicBezTo>
                <a:cubicBezTo>
                  <a:pt x="62" y="110"/>
                  <a:pt x="64" y="110"/>
                  <a:pt x="66" y="110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9" y="102"/>
                  <a:pt x="91" y="100"/>
                  <a:pt x="94" y="98"/>
                </a:cubicBezTo>
                <a:cubicBezTo>
                  <a:pt x="105" y="103"/>
                  <a:pt x="105" y="103"/>
                  <a:pt x="105" y="103"/>
                </a:cubicBezTo>
                <a:cubicBezTo>
                  <a:pt x="115" y="90"/>
                  <a:pt x="115" y="90"/>
                  <a:pt x="115" y="9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8" y="77"/>
                  <a:pt x="109" y="74"/>
                  <a:pt x="110" y="71"/>
                </a:cubicBezTo>
                <a:lnTo>
                  <a:pt x="122" y="68"/>
                </a:lnTo>
                <a:close/>
                <a:moveTo>
                  <a:pt x="61" y="96"/>
                </a:moveTo>
                <a:cubicBezTo>
                  <a:pt x="41" y="96"/>
                  <a:pt x="25" y="80"/>
                  <a:pt x="25" y="60"/>
                </a:cubicBezTo>
                <a:cubicBezTo>
                  <a:pt x="25" y="41"/>
                  <a:pt x="41" y="25"/>
                  <a:pt x="61" y="25"/>
                </a:cubicBezTo>
                <a:cubicBezTo>
                  <a:pt x="80" y="25"/>
                  <a:pt x="96" y="41"/>
                  <a:pt x="96" y="60"/>
                </a:cubicBezTo>
                <a:cubicBezTo>
                  <a:pt x="96" y="80"/>
                  <a:pt x="80" y="96"/>
                  <a:pt x="61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2" name="Freeform 29"/>
          <p:cNvSpPr>
            <a:spLocks noEditPoints="1"/>
          </p:cNvSpPr>
          <p:nvPr/>
        </p:nvSpPr>
        <p:spPr bwMode="auto">
          <a:xfrm>
            <a:off x="4059246" y="5087322"/>
            <a:ext cx="160338" cy="160338"/>
          </a:xfrm>
          <a:custGeom>
            <a:avLst/>
            <a:gdLst>
              <a:gd name="T0" fmla="*/ 72 w 72"/>
              <a:gd name="T1" fmla="*/ 41 h 72"/>
              <a:gd name="T2" fmla="*/ 72 w 72"/>
              <a:gd name="T3" fmla="*/ 31 h 72"/>
              <a:gd name="T4" fmla="*/ 65 w 72"/>
              <a:gd name="T5" fmla="*/ 30 h 72"/>
              <a:gd name="T6" fmla="*/ 63 w 72"/>
              <a:gd name="T7" fmla="*/ 24 h 72"/>
              <a:gd name="T8" fmla="*/ 68 w 72"/>
              <a:gd name="T9" fmla="*/ 18 h 72"/>
              <a:gd name="T10" fmla="*/ 62 w 72"/>
              <a:gd name="T11" fmla="*/ 11 h 72"/>
              <a:gd name="T12" fmla="*/ 56 w 72"/>
              <a:gd name="T13" fmla="*/ 14 h 72"/>
              <a:gd name="T14" fmla="*/ 51 w 72"/>
              <a:gd name="T15" fmla="*/ 10 h 72"/>
              <a:gd name="T16" fmla="*/ 52 w 72"/>
              <a:gd name="T17" fmla="*/ 3 h 72"/>
              <a:gd name="T18" fmla="*/ 43 w 72"/>
              <a:gd name="T19" fmla="*/ 0 h 72"/>
              <a:gd name="T20" fmla="*/ 39 w 72"/>
              <a:gd name="T21" fmla="*/ 6 h 72"/>
              <a:gd name="T22" fmla="*/ 36 w 72"/>
              <a:gd name="T23" fmla="*/ 6 h 72"/>
              <a:gd name="T24" fmla="*/ 33 w 72"/>
              <a:gd name="T25" fmla="*/ 6 h 72"/>
              <a:gd name="T26" fmla="*/ 29 w 72"/>
              <a:gd name="T27" fmla="*/ 0 h 72"/>
              <a:gd name="T28" fmla="*/ 20 w 72"/>
              <a:gd name="T29" fmla="*/ 3 h 72"/>
              <a:gd name="T30" fmla="*/ 21 w 72"/>
              <a:gd name="T31" fmla="*/ 10 h 72"/>
              <a:gd name="T32" fmla="*/ 16 w 72"/>
              <a:gd name="T33" fmla="*/ 14 h 72"/>
              <a:gd name="T34" fmla="*/ 9 w 72"/>
              <a:gd name="T35" fmla="*/ 11 h 72"/>
              <a:gd name="T36" fmla="*/ 4 w 72"/>
              <a:gd name="T37" fmla="*/ 19 h 72"/>
              <a:gd name="T38" fmla="*/ 9 w 72"/>
              <a:gd name="T39" fmla="*/ 24 h 72"/>
              <a:gd name="T40" fmla="*/ 7 w 72"/>
              <a:gd name="T41" fmla="*/ 30 h 72"/>
              <a:gd name="T42" fmla="*/ 0 w 72"/>
              <a:gd name="T43" fmla="*/ 31 h 72"/>
              <a:gd name="T44" fmla="*/ 0 w 72"/>
              <a:gd name="T45" fmla="*/ 41 h 72"/>
              <a:gd name="T46" fmla="*/ 7 w 72"/>
              <a:gd name="T47" fmla="*/ 42 h 72"/>
              <a:gd name="T48" fmla="*/ 9 w 72"/>
              <a:gd name="T49" fmla="*/ 48 h 72"/>
              <a:gd name="T50" fmla="*/ 4 w 72"/>
              <a:gd name="T51" fmla="*/ 54 h 72"/>
              <a:gd name="T52" fmla="*/ 9 w 72"/>
              <a:gd name="T53" fmla="*/ 61 h 72"/>
              <a:gd name="T54" fmla="*/ 16 w 72"/>
              <a:gd name="T55" fmla="*/ 58 h 72"/>
              <a:gd name="T56" fmla="*/ 21 w 72"/>
              <a:gd name="T57" fmla="*/ 62 h 72"/>
              <a:gd name="T58" fmla="*/ 20 w 72"/>
              <a:gd name="T59" fmla="*/ 69 h 72"/>
              <a:gd name="T60" fmla="*/ 29 w 72"/>
              <a:gd name="T61" fmla="*/ 72 h 72"/>
              <a:gd name="T62" fmla="*/ 33 w 72"/>
              <a:gd name="T63" fmla="*/ 66 h 72"/>
              <a:gd name="T64" fmla="*/ 36 w 72"/>
              <a:gd name="T65" fmla="*/ 66 h 72"/>
              <a:gd name="T66" fmla="*/ 39 w 72"/>
              <a:gd name="T67" fmla="*/ 66 h 72"/>
              <a:gd name="T68" fmla="*/ 43 w 72"/>
              <a:gd name="T69" fmla="*/ 72 h 72"/>
              <a:gd name="T70" fmla="*/ 52 w 72"/>
              <a:gd name="T71" fmla="*/ 69 h 72"/>
              <a:gd name="T72" fmla="*/ 51 w 72"/>
              <a:gd name="T73" fmla="*/ 62 h 72"/>
              <a:gd name="T74" fmla="*/ 56 w 72"/>
              <a:gd name="T75" fmla="*/ 58 h 72"/>
              <a:gd name="T76" fmla="*/ 62 w 72"/>
              <a:gd name="T77" fmla="*/ 61 h 72"/>
              <a:gd name="T78" fmla="*/ 68 w 72"/>
              <a:gd name="T79" fmla="*/ 53 h 72"/>
              <a:gd name="T80" fmla="*/ 63 w 72"/>
              <a:gd name="T81" fmla="*/ 48 h 72"/>
              <a:gd name="T82" fmla="*/ 65 w 72"/>
              <a:gd name="T83" fmla="*/ 42 h 72"/>
              <a:gd name="T84" fmla="*/ 72 w 72"/>
              <a:gd name="T85" fmla="*/ 41 h 72"/>
              <a:gd name="T86" fmla="*/ 36 w 72"/>
              <a:gd name="T87" fmla="*/ 57 h 72"/>
              <a:gd name="T88" fmla="*/ 15 w 72"/>
              <a:gd name="T89" fmla="*/ 36 h 72"/>
              <a:gd name="T90" fmla="*/ 36 w 72"/>
              <a:gd name="T91" fmla="*/ 15 h 72"/>
              <a:gd name="T92" fmla="*/ 57 w 72"/>
              <a:gd name="T93" fmla="*/ 36 h 72"/>
              <a:gd name="T94" fmla="*/ 36 w 72"/>
              <a:gd name="T95" fmla="*/ 5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" h="72">
                <a:moveTo>
                  <a:pt x="72" y="41"/>
                </a:moveTo>
                <a:cubicBezTo>
                  <a:pt x="72" y="31"/>
                  <a:pt x="72" y="31"/>
                  <a:pt x="72" y="31"/>
                </a:cubicBezTo>
                <a:cubicBezTo>
                  <a:pt x="65" y="30"/>
                  <a:pt x="65" y="30"/>
                  <a:pt x="65" y="30"/>
                </a:cubicBezTo>
                <a:cubicBezTo>
                  <a:pt x="64" y="28"/>
                  <a:pt x="64" y="26"/>
                  <a:pt x="63" y="24"/>
                </a:cubicBezTo>
                <a:cubicBezTo>
                  <a:pt x="68" y="18"/>
                  <a:pt x="68" y="18"/>
                  <a:pt x="68" y="18"/>
                </a:cubicBezTo>
                <a:cubicBezTo>
                  <a:pt x="62" y="11"/>
                  <a:pt x="62" y="11"/>
                  <a:pt x="62" y="11"/>
                </a:cubicBezTo>
                <a:cubicBezTo>
                  <a:pt x="56" y="14"/>
                  <a:pt x="56" y="14"/>
                  <a:pt x="56" y="14"/>
                </a:cubicBezTo>
                <a:cubicBezTo>
                  <a:pt x="54" y="13"/>
                  <a:pt x="53" y="11"/>
                  <a:pt x="51" y="10"/>
                </a:cubicBezTo>
                <a:cubicBezTo>
                  <a:pt x="52" y="3"/>
                  <a:pt x="52" y="3"/>
                  <a:pt x="52" y="3"/>
                </a:cubicBezTo>
                <a:cubicBezTo>
                  <a:pt x="43" y="0"/>
                  <a:pt x="43" y="0"/>
                  <a:pt x="43" y="0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7" y="6"/>
                  <a:pt x="36" y="6"/>
                </a:cubicBezTo>
                <a:cubicBezTo>
                  <a:pt x="35" y="6"/>
                  <a:pt x="34" y="6"/>
                  <a:pt x="33" y="6"/>
                </a:cubicBezTo>
                <a:cubicBezTo>
                  <a:pt x="29" y="0"/>
                  <a:pt x="29" y="0"/>
                  <a:pt x="29" y="0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10"/>
                  <a:pt x="21" y="10"/>
                  <a:pt x="21" y="10"/>
                </a:cubicBezTo>
                <a:cubicBezTo>
                  <a:pt x="19" y="11"/>
                  <a:pt x="18" y="13"/>
                  <a:pt x="16" y="14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9"/>
                  <a:pt x="4" y="19"/>
                  <a:pt x="4" y="19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6"/>
                  <a:pt x="7" y="28"/>
                  <a:pt x="7" y="3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1"/>
                  <a:pt x="0" y="41"/>
                  <a:pt x="0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4"/>
                  <a:pt x="8" y="46"/>
                  <a:pt x="9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9" y="61"/>
                  <a:pt x="9" y="61"/>
                  <a:pt x="9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8" y="59"/>
                  <a:pt x="19" y="61"/>
                  <a:pt x="21" y="62"/>
                </a:cubicBezTo>
                <a:cubicBezTo>
                  <a:pt x="20" y="69"/>
                  <a:pt x="20" y="69"/>
                  <a:pt x="20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33" y="66"/>
                  <a:pt x="33" y="66"/>
                  <a:pt x="33" y="66"/>
                </a:cubicBezTo>
                <a:cubicBezTo>
                  <a:pt x="34" y="66"/>
                  <a:pt x="35" y="66"/>
                  <a:pt x="36" y="66"/>
                </a:cubicBezTo>
                <a:cubicBezTo>
                  <a:pt x="37" y="66"/>
                  <a:pt x="38" y="66"/>
                  <a:pt x="39" y="66"/>
                </a:cubicBezTo>
                <a:cubicBezTo>
                  <a:pt x="43" y="72"/>
                  <a:pt x="43" y="72"/>
                  <a:pt x="43" y="72"/>
                </a:cubicBezTo>
                <a:cubicBezTo>
                  <a:pt x="52" y="69"/>
                  <a:pt x="52" y="69"/>
                  <a:pt x="52" y="69"/>
                </a:cubicBezTo>
                <a:cubicBezTo>
                  <a:pt x="51" y="62"/>
                  <a:pt x="51" y="62"/>
                  <a:pt x="51" y="62"/>
                </a:cubicBezTo>
                <a:cubicBezTo>
                  <a:pt x="53" y="61"/>
                  <a:pt x="54" y="59"/>
                  <a:pt x="56" y="58"/>
                </a:cubicBezTo>
                <a:cubicBezTo>
                  <a:pt x="62" y="61"/>
                  <a:pt x="62" y="61"/>
                  <a:pt x="62" y="61"/>
                </a:cubicBezTo>
                <a:cubicBezTo>
                  <a:pt x="68" y="53"/>
                  <a:pt x="68" y="53"/>
                  <a:pt x="68" y="53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6"/>
                  <a:pt x="64" y="44"/>
                  <a:pt x="65" y="42"/>
                </a:cubicBezTo>
                <a:lnTo>
                  <a:pt x="72" y="41"/>
                </a:lnTo>
                <a:close/>
                <a:moveTo>
                  <a:pt x="36" y="57"/>
                </a:moveTo>
                <a:cubicBezTo>
                  <a:pt x="24" y="57"/>
                  <a:pt x="15" y="48"/>
                  <a:pt x="15" y="36"/>
                </a:cubicBezTo>
                <a:cubicBezTo>
                  <a:pt x="15" y="24"/>
                  <a:pt x="24" y="15"/>
                  <a:pt x="36" y="15"/>
                </a:cubicBezTo>
                <a:cubicBezTo>
                  <a:pt x="48" y="15"/>
                  <a:pt x="57" y="24"/>
                  <a:pt x="57" y="36"/>
                </a:cubicBezTo>
                <a:cubicBezTo>
                  <a:pt x="57" y="48"/>
                  <a:pt x="48" y="57"/>
                  <a:pt x="36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 dirty="0">
              <a:latin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62822" y="2116074"/>
            <a:ext cx="1601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微软雅黑" panose="020B0503020204020204" pitchFamily="34" charset="-122"/>
              </a:rPr>
              <a:t>LOREM TEXT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062822" y="2762976"/>
            <a:ext cx="1601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微软雅黑" panose="020B0503020204020204" pitchFamily="34" charset="-122"/>
              </a:rPr>
              <a:t>LOREM TEXT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547550" y="4421125"/>
            <a:ext cx="1601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微软雅黑" panose="020B0503020204020204" pitchFamily="34" charset="-122"/>
              </a:rPr>
              <a:t>LOREM TEXT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547550" y="5059025"/>
            <a:ext cx="1601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微软雅黑" panose="020B0503020204020204" pitchFamily="34" charset="-122"/>
              </a:rPr>
              <a:t>LOREM TEXT</a:t>
            </a:r>
          </a:p>
        </p:txBody>
      </p:sp>
      <p:sp>
        <p:nvSpPr>
          <p:cNvPr id="42" name="Rectangle 71"/>
          <p:cNvSpPr/>
          <p:nvPr/>
        </p:nvSpPr>
        <p:spPr>
          <a:xfrm>
            <a:off x="918971" y="4539910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72"/>
          <p:cNvSpPr txBox="1"/>
          <p:nvPr/>
        </p:nvSpPr>
        <p:spPr>
          <a:xfrm>
            <a:off x="1354651" y="4258656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Placeholder 1"/>
          <p:cNvSpPr txBox="1"/>
          <p:nvPr/>
        </p:nvSpPr>
        <p:spPr>
          <a:xfrm>
            <a:off x="8760507" y="2165811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664222" y="1967877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Rectangle 71"/>
          <p:cNvSpPr/>
          <p:nvPr/>
        </p:nvSpPr>
        <p:spPr>
          <a:xfrm>
            <a:off x="897608" y="5220578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2"/>
          <p:cNvSpPr txBox="1"/>
          <p:nvPr/>
        </p:nvSpPr>
        <p:spPr>
          <a:xfrm>
            <a:off x="1333288" y="4939324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1"/>
          <p:cNvSpPr txBox="1"/>
          <p:nvPr/>
        </p:nvSpPr>
        <p:spPr>
          <a:xfrm>
            <a:off x="8760507" y="2838534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8664222" y="2640600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1726143" y="3898982"/>
            <a:ext cx="1524000" cy="0"/>
          </a:xfrm>
          <a:prstGeom prst="line">
            <a:avLst/>
          </a:prstGeom>
          <a:ln w="1905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>
            <a:spLocks noChangeAspect="1"/>
          </p:cNvSpPr>
          <p:nvPr/>
        </p:nvSpPr>
        <p:spPr>
          <a:xfrm>
            <a:off x="1755607" y="2165008"/>
            <a:ext cx="1465072" cy="1465072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01"/>
          <p:cNvSpPr>
            <a:spLocks noEditPoints="1"/>
          </p:cNvSpPr>
          <p:nvPr/>
        </p:nvSpPr>
        <p:spPr bwMode="auto">
          <a:xfrm>
            <a:off x="2056977" y="2611832"/>
            <a:ext cx="862331" cy="571424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865236" y="3898982"/>
            <a:ext cx="1524000" cy="0"/>
          </a:xfrm>
          <a:prstGeom prst="line">
            <a:avLst/>
          </a:prstGeom>
          <a:ln w="1905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053159" y="3898982"/>
            <a:ext cx="1524000" cy="0"/>
          </a:xfrm>
          <a:prstGeom prst="line">
            <a:avLst/>
          </a:prstGeom>
          <a:ln w="1905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459197" y="3898982"/>
            <a:ext cx="1524000" cy="0"/>
          </a:xfrm>
          <a:prstGeom prst="line">
            <a:avLst/>
          </a:prstGeom>
          <a:ln w="1905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spect="1"/>
          </p:cNvSpPr>
          <p:nvPr/>
        </p:nvSpPr>
        <p:spPr>
          <a:xfrm>
            <a:off x="4082623" y="2165008"/>
            <a:ext cx="1465072" cy="1465072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157"/>
          <p:cNvSpPr>
            <a:spLocks noEditPoints="1"/>
          </p:cNvSpPr>
          <p:nvPr/>
        </p:nvSpPr>
        <p:spPr bwMode="auto">
          <a:xfrm>
            <a:off x="4546409" y="2568402"/>
            <a:ext cx="537499" cy="6582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6488661" y="2165008"/>
            <a:ext cx="1465072" cy="1465072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217"/>
          <p:cNvSpPr>
            <a:spLocks noChangeAspect="1" noEditPoints="1"/>
          </p:cNvSpPr>
          <p:nvPr/>
        </p:nvSpPr>
        <p:spPr bwMode="auto">
          <a:xfrm>
            <a:off x="6859299" y="2626118"/>
            <a:ext cx="723807" cy="542853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8894700" y="2165008"/>
            <a:ext cx="1465072" cy="1465072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Freeform 52"/>
          <p:cNvSpPr>
            <a:spLocks noEditPoints="1"/>
          </p:cNvSpPr>
          <p:nvPr/>
        </p:nvSpPr>
        <p:spPr bwMode="auto">
          <a:xfrm>
            <a:off x="9333694" y="2581727"/>
            <a:ext cx="587097" cy="63163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32060" y="41678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6" name="Text Placeholder 1"/>
          <p:cNvSpPr txBox="1"/>
          <p:nvPr/>
        </p:nvSpPr>
        <p:spPr>
          <a:xfrm>
            <a:off x="1475424" y="45097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48540" y="41678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2" name="Text Placeholder 1"/>
          <p:cNvSpPr txBox="1"/>
          <p:nvPr/>
        </p:nvSpPr>
        <p:spPr>
          <a:xfrm>
            <a:off x="3791904" y="45097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21656" y="41678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7" name="Text Placeholder 1"/>
          <p:cNvSpPr txBox="1"/>
          <p:nvPr/>
        </p:nvSpPr>
        <p:spPr>
          <a:xfrm>
            <a:off x="6265020" y="45097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37558" y="41678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9" name="Text Placeholder 1"/>
          <p:cNvSpPr txBox="1"/>
          <p:nvPr/>
        </p:nvSpPr>
        <p:spPr>
          <a:xfrm>
            <a:off x="8680922" y="45097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01276" y="2331458"/>
            <a:ext cx="578944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单击添加</a:t>
            </a:r>
            <a:r>
              <a:rPr lang="zh-CN" altLang="en-US" sz="6000" b="1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522258" y="3940993"/>
            <a:ext cx="7147485" cy="6324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zh-CN" altLang="en-US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致力于专业PPT模板免费下载。点击此出编辑文本内容，以表达您的项目详细资料，建议您在展示时采用微软雅黑字体。</a:t>
            </a:r>
            <a:endParaRPr lang="en-US" altLang="zh-CN" sz="16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1276" y="3343141"/>
            <a:ext cx="5789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CLICK HERE TO ADD THE TITLE</a:t>
            </a:r>
            <a:endParaRPr lang="zh-CN" altLang="en-US" sz="240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68287" y="995103"/>
            <a:ext cx="3055427" cy="2123658"/>
            <a:chOff x="5756885" y="1742384"/>
            <a:chExt cx="1956581" cy="2123658"/>
          </a:xfrm>
        </p:grpSpPr>
        <p:sp>
          <p:nvSpPr>
            <p:cNvPr id="6" name="矩形 5"/>
            <p:cNvSpPr/>
            <p:nvPr/>
          </p:nvSpPr>
          <p:spPr>
            <a:xfrm>
              <a:off x="6611817" y="2204049"/>
              <a:ext cx="110164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Chapter</a:t>
              </a:r>
              <a:endParaRPr lang="zh-CN" altLang="en-US" sz="24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56885" y="1742384"/>
              <a:ext cx="969610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6600">
                  <a:solidFill>
                    <a:srgbClr val="444446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01</a:t>
              </a:r>
              <a:endParaRPr lang="zh-CN" altLang="en-US" sz="6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6450403" y="2935458"/>
            <a:ext cx="1594810" cy="1521898"/>
          </a:xfrm>
          <a:prstGeom prst="rect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Isosceles Triangle 29"/>
          <p:cNvSpPr/>
          <p:nvPr/>
        </p:nvSpPr>
        <p:spPr>
          <a:xfrm rot="5400000">
            <a:off x="8031651" y="3569617"/>
            <a:ext cx="280706" cy="253582"/>
          </a:xfrm>
          <a:prstGeom prst="triangl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310816" y="4220194"/>
            <a:ext cx="1594810" cy="1521898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146788" y="3075812"/>
            <a:ext cx="1594810" cy="1521898"/>
          </a:xfrm>
          <a:prstGeom prst="rect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" name="Isosceles Triangle 22"/>
          <p:cNvSpPr/>
          <p:nvPr/>
        </p:nvSpPr>
        <p:spPr>
          <a:xfrm rot="16200000" flipH="1">
            <a:off x="3879644" y="3709970"/>
            <a:ext cx="280706" cy="253582"/>
          </a:xfrm>
          <a:prstGeom prst="triangl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86375" y="1757679"/>
            <a:ext cx="1594810" cy="1521898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103"/>
          <p:cNvSpPr/>
          <p:nvPr/>
        </p:nvSpPr>
        <p:spPr bwMode="auto">
          <a:xfrm>
            <a:off x="4783815" y="3338286"/>
            <a:ext cx="320758" cy="318534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85862" y="3671689"/>
            <a:ext cx="530085" cy="4183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616488" y="3959589"/>
            <a:ext cx="694311" cy="349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5" b="1" dirty="0">
                <a:solidFill>
                  <a:schemeClr val="bg1"/>
                </a:solidFill>
                <a:latin typeface="微软雅黑" panose="020B0503020204020204" pitchFamily="34" charset="-122"/>
              </a:rPr>
              <a:t>Step</a:t>
            </a:r>
          </a:p>
        </p:txBody>
      </p:sp>
      <p:sp>
        <p:nvSpPr>
          <p:cNvPr id="32" name="Freeform 15"/>
          <p:cNvSpPr>
            <a:spLocks noEditPoints="1"/>
          </p:cNvSpPr>
          <p:nvPr/>
        </p:nvSpPr>
        <p:spPr bwMode="auto">
          <a:xfrm>
            <a:off x="5903246" y="2028324"/>
            <a:ext cx="414473" cy="296644"/>
          </a:xfrm>
          <a:custGeom>
            <a:avLst/>
            <a:gdLst/>
            <a:ahLst/>
            <a:cxnLst>
              <a:cxn ang="0">
                <a:pos x="168" y="126"/>
              </a:cxn>
              <a:cxn ang="0">
                <a:pos x="0" y="126"/>
              </a:cxn>
              <a:cxn ang="0">
                <a:pos x="0" y="0"/>
              </a:cxn>
              <a:cxn ang="0">
                <a:pos x="10" y="0"/>
              </a:cxn>
              <a:cxn ang="0">
                <a:pos x="10" y="115"/>
              </a:cxn>
              <a:cxn ang="0">
                <a:pos x="168" y="115"/>
              </a:cxn>
              <a:cxn ang="0">
                <a:pos x="168" y="126"/>
              </a:cxn>
              <a:cxn ang="0">
                <a:pos x="54" y="104"/>
              </a:cxn>
              <a:cxn ang="0">
                <a:pos x="32" y="104"/>
              </a:cxn>
              <a:cxn ang="0">
                <a:pos x="32" y="63"/>
              </a:cxn>
              <a:cxn ang="0">
                <a:pos x="54" y="63"/>
              </a:cxn>
              <a:cxn ang="0">
                <a:pos x="54" y="104"/>
              </a:cxn>
              <a:cxn ang="0">
                <a:pos x="84" y="104"/>
              </a:cxn>
              <a:cxn ang="0">
                <a:pos x="64" y="104"/>
              </a:cxn>
              <a:cxn ang="0">
                <a:pos x="64" y="19"/>
              </a:cxn>
              <a:cxn ang="0">
                <a:pos x="84" y="19"/>
              </a:cxn>
              <a:cxn ang="0">
                <a:pos x="84" y="104"/>
              </a:cxn>
              <a:cxn ang="0">
                <a:pos x="116" y="104"/>
              </a:cxn>
              <a:cxn ang="0">
                <a:pos x="95" y="104"/>
              </a:cxn>
              <a:cxn ang="0">
                <a:pos x="95" y="41"/>
              </a:cxn>
              <a:cxn ang="0">
                <a:pos x="116" y="41"/>
              </a:cxn>
              <a:cxn ang="0">
                <a:pos x="116" y="104"/>
              </a:cxn>
              <a:cxn ang="0">
                <a:pos x="147" y="104"/>
              </a:cxn>
              <a:cxn ang="0">
                <a:pos x="127" y="104"/>
              </a:cxn>
              <a:cxn ang="0">
                <a:pos x="127" y="9"/>
              </a:cxn>
              <a:cxn ang="0">
                <a:pos x="147" y="9"/>
              </a:cxn>
              <a:cxn ang="0">
                <a:pos x="147" y="104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25449" y="2345385"/>
            <a:ext cx="530085" cy="4183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756075" y="2633285"/>
            <a:ext cx="694311" cy="349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5" b="1" dirty="0">
                <a:solidFill>
                  <a:schemeClr val="bg1"/>
                </a:solidFill>
                <a:latin typeface="微软雅黑" panose="020B0503020204020204" pitchFamily="34" charset="-122"/>
              </a:rPr>
              <a:t>Step</a:t>
            </a:r>
          </a:p>
        </p:txBody>
      </p:sp>
      <p:sp>
        <p:nvSpPr>
          <p:cNvPr id="34" name="Freeform 93"/>
          <p:cNvSpPr>
            <a:spLocks noChangeAspect="1" noEditPoints="1"/>
          </p:cNvSpPr>
          <p:nvPr/>
        </p:nvSpPr>
        <p:spPr bwMode="auto">
          <a:xfrm>
            <a:off x="7089154" y="3179003"/>
            <a:ext cx="317319" cy="353704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30"/>
              </a:cxn>
              <a:cxn ang="0">
                <a:pos x="40" y="32"/>
              </a:cxn>
              <a:cxn ang="0">
                <a:pos x="15" y="32"/>
              </a:cxn>
              <a:cxn ang="0">
                <a:pos x="13" y="30"/>
              </a:cxn>
              <a:cxn ang="0">
                <a:pos x="13" y="28"/>
              </a:cxn>
              <a:cxn ang="0">
                <a:pos x="15" y="27"/>
              </a:cxn>
              <a:cxn ang="0">
                <a:pos x="41" y="37"/>
              </a:cxn>
              <a:cxn ang="0">
                <a:pos x="41" y="40"/>
              </a:cxn>
              <a:cxn ang="0">
                <a:pos x="40" y="41"/>
              </a:cxn>
              <a:cxn ang="0">
                <a:pos x="15" y="41"/>
              </a:cxn>
              <a:cxn ang="0">
                <a:pos x="13" y="40"/>
              </a:cxn>
              <a:cxn ang="0">
                <a:pos x="13" y="37"/>
              </a:cxn>
              <a:cxn ang="0">
                <a:pos x="15" y="36"/>
              </a:cxn>
              <a:cxn ang="0">
                <a:pos x="40" y="36"/>
              </a:cxn>
              <a:cxn ang="0">
                <a:pos x="41" y="37"/>
              </a:cxn>
              <a:cxn ang="0">
                <a:pos x="41" y="46"/>
              </a:cxn>
              <a:cxn ang="0">
                <a:pos x="41" y="49"/>
              </a:cxn>
              <a:cxn ang="0">
                <a:pos x="40" y="50"/>
              </a:cxn>
              <a:cxn ang="0">
                <a:pos x="15" y="50"/>
              </a:cxn>
              <a:cxn ang="0">
                <a:pos x="13" y="49"/>
              </a:cxn>
              <a:cxn ang="0">
                <a:pos x="13" y="46"/>
              </a:cxn>
              <a:cxn ang="0">
                <a:pos x="15" y="45"/>
              </a:cxn>
              <a:cxn ang="0">
                <a:pos x="40" y="45"/>
              </a:cxn>
              <a:cxn ang="0">
                <a:pos x="41" y="46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7"/>
                  <a:pt x="41" y="28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0" y="32"/>
                  <a:pt x="40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32"/>
                  <a:pt x="13" y="31"/>
                  <a:pt x="13" y="30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lose/>
                <a:moveTo>
                  <a:pt x="41" y="37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0" y="41"/>
                  <a:pt x="40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3" y="40"/>
                  <a:pt x="13" y="40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5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close/>
                <a:moveTo>
                  <a:pt x="41" y="46"/>
                </a:move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0" y="50"/>
                  <a:pt x="40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3" y="49"/>
                  <a:pt x="13" y="49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4" y="45"/>
                  <a:pt x="15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6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89476" y="3550264"/>
            <a:ext cx="530085" cy="4183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920102" y="3838164"/>
            <a:ext cx="694311" cy="349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5" b="1" dirty="0">
                <a:solidFill>
                  <a:schemeClr val="bg1"/>
                </a:solidFill>
                <a:latin typeface="微软雅黑" panose="020B0503020204020204" pitchFamily="34" charset="-122"/>
              </a:rPr>
              <a:t>Step</a:t>
            </a:r>
          </a:p>
        </p:txBody>
      </p:sp>
      <p:sp>
        <p:nvSpPr>
          <p:cNvPr id="35" name="Freeform 101"/>
          <p:cNvSpPr>
            <a:spLocks noEditPoints="1"/>
          </p:cNvSpPr>
          <p:nvPr/>
        </p:nvSpPr>
        <p:spPr bwMode="auto">
          <a:xfrm>
            <a:off x="5920134" y="4496528"/>
            <a:ext cx="376173" cy="33211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49890" y="4802208"/>
            <a:ext cx="530085" cy="4183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780516" y="5090108"/>
            <a:ext cx="694311" cy="349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5" b="1" dirty="0">
                <a:solidFill>
                  <a:schemeClr val="bg1"/>
                </a:solidFill>
                <a:latin typeface="微软雅黑" panose="020B0503020204020204" pitchFamily="34" charset="-122"/>
              </a:rPr>
              <a:t>Step</a:t>
            </a:r>
          </a:p>
        </p:txBody>
      </p:sp>
      <p:sp>
        <p:nvSpPr>
          <p:cNvPr id="48" name="Rectangle 71"/>
          <p:cNvSpPr/>
          <p:nvPr/>
        </p:nvSpPr>
        <p:spPr>
          <a:xfrm>
            <a:off x="1284697" y="3706394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72"/>
          <p:cNvSpPr txBox="1"/>
          <p:nvPr/>
        </p:nvSpPr>
        <p:spPr>
          <a:xfrm>
            <a:off x="1720377" y="3425140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1"/>
          <p:cNvSpPr txBox="1"/>
          <p:nvPr/>
        </p:nvSpPr>
        <p:spPr>
          <a:xfrm>
            <a:off x="8395080" y="3673052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8298795" y="3475118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Text Placeholder 1"/>
          <p:cNvSpPr txBox="1"/>
          <p:nvPr/>
        </p:nvSpPr>
        <p:spPr>
          <a:xfrm>
            <a:off x="7068690" y="2081064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6972405" y="1883130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Rectangle 71"/>
          <p:cNvSpPr/>
          <p:nvPr/>
        </p:nvSpPr>
        <p:spPr>
          <a:xfrm>
            <a:off x="2615537" y="5004395"/>
            <a:ext cx="260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2"/>
          <p:cNvSpPr txBox="1"/>
          <p:nvPr/>
        </p:nvSpPr>
        <p:spPr>
          <a:xfrm>
            <a:off x="3051217" y="4723141"/>
            <a:ext cx="217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 2"/>
          <p:cNvSpPr/>
          <p:nvPr/>
        </p:nvSpPr>
        <p:spPr>
          <a:xfrm>
            <a:off x="3365959" y="2532888"/>
            <a:ext cx="2084832" cy="813816"/>
          </a:xfrm>
          <a:prstGeom prst="chevron">
            <a:avLst>
              <a:gd name="adj" fmla="val 34270"/>
            </a:avLst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81"/>
          <p:cNvSpPr/>
          <p:nvPr/>
        </p:nvSpPr>
        <p:spPr bwMode="auto">
          <a:xfrm>
            <a:off x="4146378" y="2685163"/>
            <a:ext cx="507730" cy="5077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7067471" y="2532888"/>
            <a:ext cx="2084832" cy="813816"/>
          </a:xfrm>
          <a:prstGeom prst="chevron">
            <a:avLst>
              <a:gd name="adj" fmla="val 34270"/>
            </a:avLst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84"/>
          <p:cNvSpPr/>
          <p:nvPr/>
        </p:nvSpPr>
        <p:spPr bwMode="auto">
          <a:xfrm>
            <a:off x="7969887" y="2685163"/>
            <a:ext cx="508599" cy="5077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900"/>
                </a:moveTo>
                <a:cubicBezTo>
                  <a:pt x="20249" y="19643"/>
                  <a:pt x="19644" y="20249"/>
                  <a:pt x="18899" y="20249"/>
                </a:cubicBezTo>
                <a:lnTo>
                  <a:pt x="2699" y="20249"/>
                </a:lnTo>
                <a:cubicBezTo>
                  <a:pt x="1955" y="20249"/>
                  <a:pt x="1349" y="19643"/>
                  <a:pt x="1349" y="18900"/>
                </a:cubicBezTo>
                <a:lnTo>
                  <a:pt x="1349" y="5400"/>
                </a:lnTo>
                <a:cubicBezTo>
                  <a:pt x="1349" y="5027"/>
                  <a:pt x="1652" y="4725"/>
                  <a:pt x="2024" y="4725"/>
                </a:cubicBezTo>
                <a:lnTo>
                  <a:pt x="2699" y="4725"/>
                </a:lnTo>
                <a:lnTo>
                  <a:pt x="2699" y="18225"/>
                </a:lnTo>
                <a:cubicBezTo>
                  <a:pt x="2699" y="18598"/>
                  <a:pt x="3001" y="18900"/>
                  <a:pt x="3374" y="18900"/>
                </a:cubicBezTo>
                <a:cubicBezTo>
                  <a:pt x="3748" y="18900"/>
                  <a:pt x="4049" y="18598"/>
                  <a:pt x="4049" y="18225"/>
                </a:cubicBezTo>
                <a:lnTo>
                  <a:pt x="4049" y="2025"/>
                </a:lnTo>
                <a:cubicBezTo>
                  <a:pt x="4049" y="1652"/>
                  <a:pt x="4352" y="1350"/>
                  <a:pt x="4724" y="1350"/>
                </a:cubicBezTo>
                <a:lnTo>
                  <a:pt x="19575" y="1350"/>
                </a:lnTo>
                <a:cubicBezTo>
                  <a:pt x="19947" y="1350"/>
                  <a:pt x="20249" y="1652"/>
                  <a:pt x="20249" y="2025"/>
                </a:cubicBezTo>
                <a:cubicBezTo>
                  <a:pt x="20249" y="2025"/>
                  <a:pt x="20249" y="18900"/>
                  <a:pt x="20249" y="18900"/>
                </a:cubicBezTo>
                <a:close/>
                <a:moveTo>
                  <a:pt x="19575" y="0"/>
                </a:moveTo>
                <a:lnTo>
                  <a:pt x="4724" y="0"/>
                </a:lnTo>
                <a:cubicBezTo>
                  <a:pt x="3606" y="0"/>
                  <a:pt x="2699" y="905"/>
                  <a:pt x="2699" y="2025"/>
                </a:cubicBezTo>
                <a:lnTo>
                  <a:pt x="2699" y="3375"/>
                </a:lnTo>
                <a:lnTo>
                  <a:pt x="2024" y="3375"/>
                </a:lnTo>
                <a:cubicBezTo>
                  <a:pt x="906" y="3375"/>
                  <a:pt x="0" y="4280"/>
                  <a:pt x="0" y="5400"/>
                </a:cubicBezTo>
                <a:lnTo>
                  <a:pt x="0" y="18900"/>
                </a:lnTo>
                <a:cubicBezTo>
                  <a:pt x="0" y="20391"/>
                  <a:pt x="1208" y="21599"/>
                  <a:pt x="2699" y="21599"/>
                </a:cubicBezTo>
                <a:lnTo>
                  <a:pt x="18899" y="21599"/>
                </a:lnTo>
                <a:cubicBezTo>
                  <a:pt x="20391" y="21599"/>
                  <a:pt x="21600" y="20391"/>
                  <a:pt x="21600" y="18900"/>
                </a:cubicBezTo>
                <a:lnTo>
                  <a:pt x="21600" y="2025"/>
                </a:lnTo>
                <a:cubicBezTo>
                  <a:pt x="21600" y="905"/>
                  <a:pt x="20693" y="0"/>
                  <a:pt x="195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9" name="AutoShape 85"/>
          <p:cNvSpPr/>
          <p:nvPr/>
        </p:nvSpPr>
        <p:spPr bwMode="auto">
          <a:xfrm>
            <a:off x="8271921" y="2875236"/>
            <a:ext cx="142338" cy="164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0" name="AutoShape 86"/>
          <p:cNvSpPr/>
          <p:nvPr/>
        </p:nvSpPr>
        <p:spPr bwMode="auto">
          <a:xfrm>
            <a:off x="8271921" y="2827502"/>
            <a:ext cx="142338" cy="164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1" name="AutoShape 87"/>
          <p:cNvSpPr/>
          <p:nvPr/>
        </p:nvSpPr>
        <p:spPr bwMode="auto">
          <a:xfrm>
            <a:off x="8271921" y="2779766"/>
            <a:ext cx="142338" cy="164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2" name="AutoShape 88"/>
          <p:cNvSpPr/>
          <p:nvPr/>
        </p:nvSpPr>
        <p:spPr bwMode="auto">
          <a:xfrm>
            <a:off x="8097470" y="3113914"/>
            <a:ext cx="142338" cy="156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3" name="AutoShape 89"/>
          <p:cNvSpPr/>
          <p:nvPr/>
        </p:nvSpPr>
        <p:spPr bwMode="auto">
          <a:xfrm>
            <a:off x="8097470" y="3066179"/>
            <a:ext cx="142338" cy="156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4" name="AutoShape 90"/>
          <p:cNvSpPr/>
          <p:nvPr/>
        </p:nvSpPr>
        <p:spPr bwMode="auto">
          <a:xfrm>
            <a:off x="8097470" y="3018443"/>
            <a:ext cx="142338" cy="156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5" name="AutoShape 91"/>
          <p:cNvSpPr/>
          <p:nvPr/>
        </p:nvSpPr>
        <p:spPr bwMode="auto">
          <a:xfrm>
            <a:off x="8271921" y="3113914"/>
            <a:ext cx="142338" cy="156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6" name="AutoShape 92"/>
          <p:cNvSpPr/>
          <p:nvPr/>
        </p:nvSpPr>
        <p:spPr bwMode="auto">
          <a:xfrm>
            <a:off x="8271921" y="3066179"/>
            <a:ext cx="142338" cy="156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7" name="AutoShape 93"/>
          <p:cNvSpPr/>
          <p:nvPr/>
        </p:nvSpPr>
        <p:spPr bwMode="auto">
          <a:xfrm>
            <a:off x="8271921" y="3018443"/>
            <a:ext cx="142338" cy="156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8" name="AutoShape 94"/>
          <p:cNvSpPr/>
          <p:nvPr/>
        </p:nvSpPr>
        <p:spPr bwMode="auto">
          <a:xfrm>
            <a:off x="8097471" y="2922972"/>
            <a:ext cx="316789" cy="156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69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69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9" name="AutoShape 95"/>
          <p:cNvSpPr/>
          <p:nvPr/>
        </p:nvSpPr>
        <p:spPr bwMode="auto">
          <a:xfrm>
            <a:off x="8097471" y="2970708"/>
            <a:ext cx="316789" cy="156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90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90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0" name="AutoShape 96"/>
          <p:cNvSpPr/>
          <p:nvPr/>
        </p:nvSpPr>
        <p:spPr bwMode="auto">
          <a:xfrm>
            <a:off x="8097470" y="2748521"/>
            <a:ext cx="142338" cy="142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799" y="4792"/>
                </a:moveTo>
                <a:lnTo>
                  <a:pt x="16800" y="4792"/>
                </a:lnTo>
                <a:lnTo>
                  <a:pt x="16800" y="16797"/>
                </a:lnTo>
                <a:lnTo>
                  <a:pt x="4799" y="16797"/>
                </a:lnTo>
                <a:cubicBezTo>
                  <a:pt x="4799" y="16797"/>
                  <a:pt x="4799" y="4792"/>
                  <a:pt x="4799" y="4792"/>
                </a:cubicBezTo>
                <a:close/>
                <a:moveTo>
                  <a:pt x="2399" y="21600"/>
                </a:moveTo>
                <a:lnTo>
                  <a:pt x="19199" y="21600"/>
                </a:lnTo>
                <a:cubicBezTo>
                  <a:pt x="20527" y="21600"/>
                  <a:pt x="21600" y="20523"/>
                  <a:pt x="21600" y="19198"/>
                </a:cubicBezTo>
                <a:lnTo>
                  <a:pt x="21600" y="2401"/>
                </a:lnTo>
                <a:cubicBezTo>
                  <a:pt x="21600" y="1076"/>
                  <a:pt x="20527" y="0"/>
                  <a:pt x="19199" y="0"/>
                </a:cubicBezTo>
                <a:lnTo>
                  <a:pt x="2399" y="0"/>
                </a:lnTo>
                <a:cubicBezTo>
                  <a:pt x="1072" y="0"/>
                  <a:pt x="0" y="1076"/>
                  <a:pt x="0" y="2401"/>
                </a:cubicBezTo>
                <a:lnTo>
                  <a:pt x="0" y="19198"/>
                </a:lnTo>
                <a:cubicBezTo>
                  <a:pt x="0" y="20523"/>
                  <a:pt x="1072" y="21600"/>
                  <a:pt x="2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5211239" y="2532888"/>
            <a:ext cx="2084832" cy="813816"/>
          </a:xfrm>
          <a:prstGeom prst="chevron">
            <a:avLst>
              <a:gd name="adj" fmla="val 34270"/>
            </a:avLst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13"/>
          <p:cNvSpPr/>
          <p:nvPr/>
        </p:nvSpPr>
        <p:spPr bwMode="auto">
          <a:xfrm>
            <a:off x="6074631" y="2685163"/>
            <a:ext cx="348903" cy="508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5" name="AutoShape 114"/>
          <p:cNvSpPr/>
          <p:nvPr/>
        </p:nvSpPr>
        <p:spPr bwMode="auto">
          <a:xfrm>
            <a:off x="6153611" y="2765011"/>
            <a:ext cx="103281" cy="1032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1509727" y="2532888"/>
            <a:ext cx="2084832" cy="813816"/>
          </a:xfrm>
          <a:prstGeom prst="chevron">
            <a:avLst>
              <a:gd name="adj" fmla="val 34270"/>
            </a:avLst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131"/>
          <p:cNvSpPr/>
          <p:nvPr/>
        </p:nvSpPr>
        <p:spPr bwMode="auto">
          <a:xfrm>
            <a:off x="2355799" y="2685163"/>
            <a:ext cx="444373" cy="5077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0" name="AutoShape 132"/>
          <p:cNvSpPr/>
          <p:nvPr/>
        </p:nvSpPr>
        <p:spPr bwMode="auto">
          <a:xfrm>
            <a:off x="2451271" y="2890859"/>
            <a:ext cx="63358" cy="2386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1" name="AutoShape 133"/>
          <p:cNvSpPr/>
          <p:nvPr/>
        </p:nvSpPr>
        <p:spPr bwMode="auto">
          <a:xfrm>
            <a:off x="2546742" y="2890859"/>
            <a:ext cx="63358" cy="2386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2" name="AutoShape 134"/>
          <p:cNvSpPr/>
          <p:nvPr/>
        </p:nvSpPr>
        <p:spPr bwMode="auto">
          <a:xfrm>
            <a:off x="2641344" y="2890859"/>
            <a:ext cx="63358" cy="2386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8922799" y="2532888"/>
            <a:ext cx="2084832" cy="813816"/>
          </a:xfrm>
          <a:prstGeom prst="chevron">
            <a:avLst>
              <a:gd name="adj" fmla="val 34270"/>
            </a:avLst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AutoShape 101"/>
          <p:cNvSpPr/>
          <p:nvPr/>
        </p:nvSpPr>
        <p:spPr bwMode="auto">
          <a:xfrm>
            <a:off x="9711349" y="2716408"/>
            <a:ext cx="507730" cy="4443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52" name="AutoShape 102"/>
          <p:cNvSpPr/>
          <p:nvPr/>
        </p:nvSpPr>
        <p:spPr bwMode="auto">
          <a:xfrm>
            <a:off x="9774707" y="2779766"/>
            <a:ext cx="387091" cy="285545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732577" y="39301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4" name="Text Placeholder 1"/>
          <p:cNvSpPr txBox="1"/>
          <p:nvPr/>
        </p:nvSpPr>
        <p:spPr>
          <a:xfrm>
            <a:off x="1575941" y="42720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522595" y="39301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6" name="Text Placeholder 1"/>
          <p:cNvSpPr txBox="1"/>
          <p:nvPr/>
        </p:nvSpPr>
        <p:spPr>
          <a:xfrm>
            <a:off x="3365959" y="42720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313948" y="39301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8" name="Text Placeholder 1"/>
          <p:cNvSpPr txBox="1"/>
          <p:nvPr/>
        </p:nvSpPr>
        <p:spPr>
          <a:xfrm>
            <a:off x="5157312" y="42720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87835" y="39301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0" name="Text Placeholder 1"/>
          <p:cNvSpPr txBox="1"/>
          <p:nvPr/>
        </p:nvSpPr>
        <p:spPr>
          <a:xfrm>
            <a:off x="7031199" y="42720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061724" y="393018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2" name="Text Placeholder 1"/>
          <p:cNvSpPr txBox="1"/>
          <p:nvPr/>
        </p:nvSpPr>
        <p:spPr>
          <a:xfrm>
            <a:off x="8905088" y="427202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7"/>
          <p:cNvSpPr txBox="1"/>
          <p:nvPr>
            <p:custDataLst>
              <p:tags r:id="rId1"/>
            </p:custDataLst>
          </p:nvPr>
        </p:nvSpPr>
        <p:spPr>
          <a:xfrm>
            <a:off x="2033451" y="2220883"/>
            <a:ext cx="8125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2C2624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defRPr>
            </a:lvl1pPr>
          </a:lstStyle>
          <a:p>
            <a:r>
              <a:rPr lang="zh-CN" altLang="en-US">
                <a:solidFill>
                  <a:srgbClr val="444446"/>
                </a:solidFill>
                <a:sym typeface="+mn-lt"/>
              </a:rPr>
              <a:t>感谢您耐心的聆听</a:t>
            </a:r>
          </a:p>
        </p:txBody>
      </p:sp>
      <p:sp>
        <p:nvSpPr>
          <p:cNvPr id="10" name="PA_文本框 10"/>
          <p:cNvSpPr txBox="1"/>
          <p:nvPr>
            <p:custDataLst>
              <p:tags r:id="rId2"/>
            </p:custDataLst>
          </p:nvPr>
        </p:nvSpPr>
        <p:spPr>
          <a:xfrm>
            <a:off x="2728717" y="3348712"/>
            <a:ext cx="6734567" cy="307777"/>
          </a:xfrm>
          <a:prstGeom prst="rect">
            <a:avLst/>
          </a:prstGeom>
          <a:noFill/>
        </p:spPr>
        <p:txBody>
          <a:bodyPr vert="horz" wrap="square" numCol="1" rtlCol="0" anchor="t">
            <a:spAutoFit/>
          </a:bodyPr>
          <a:lstStyle>
            <a:defPPr>
              <a:defRPr lang="zh-CN"/>
            </a:defPPr>
            <a:lvl1pPr algn="dist">
              <a:defRPr sz="1400">
                <a:solidFill>
                  <a:srgbClr val="2C2624"/>
                </a:solidFill>
                <a:effectLst/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defRPr>
            </a:lvl1pPr>
          </a:lstStyle>
          <a:p>
            <a:r>
              <a:rPr lang="en-US" altLang="zh-CN">
                <a:solidFill>
                  <a:srgbClr val="444446"/>
                </a:solidFill>
                <a:sym typeface="+mn-lt"/>
              </a:rPr>
              <a:t>THANK YOU FOR YOUR PATIENCE TO LISTEN</a:t>
            </a:r>
            <a:endParaRPr lang="zh-CN" altLang="en-US">
              <a:solidFill>
                <a:srgbClr val="444446"/>
              </a:solidFill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2572" y="3768655"/>
            <a:ext cx="486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教学课件</a:t>
            </a:r>
            <a:r>
              <a:rPr lang="en-US" altLang="zh-CN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|</a:t>
            </a:r>
            <a:r>
              <a:rPr lang="zh-CN" altLang="en-US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备课方案</a:t>
            </a:r>
            <a:r>
              <a:rPr lang="en-US" altLang="zh-CN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|</a:t>
            </a:r>
            <a:r>
              <a:rPr lang="zh-CN" altLang="en-US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活动策划</a:t>
            </a:r>
            <a:r>
              <a:rPr lang="en-US" altLang="zh-CN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|</a:t>
            </a:r>
            <a:r>
              <a:rPr lang="zh-CN" altLang="en-US" sz="160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个人总结</a:t>
            </a:r>
          </a:p>
        </p:txBody>
      </p:sp>
      <p:sp>
        <p:nvSpPr>
          <p:cNvPr id="14" name="PA_文本框 16"/>
          <p:cNvSpPr txBox="1"/>
          <p:nvPr>
            <p:custDataLst>
              <p:tags r:id="rId3"/>
            </p:custDataLst>
          </p:nvPr>
        </p:nvSpPr>
        <p:spPr>
          <a:xfrm>
            <a:off x="5214620" y="4219575"/>
            <a:ext cx="2287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汇报人  </a:t>
            </a:r>
            <a:r>
              <a:rPr lang="zh-CN" altLang="en-US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：</a:t>
            </a: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r>
              <a:rPr lang="en-US" altLang="zh-CN" sz="1600" dirty="0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solidFill>
                  <a:srgbClr val="44444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X</a:t>
            </a:r>
            <a:endParaRPr lang="zh-CN" altLang="en-US" sz="1600" dirty="0">
              <a:solidFill>
                <a:srgbClr val="44444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27" y="5418161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414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>
            <a:off x="2765715" y="2743200"/>
            <a:ext cx="2779185" cy="2971800"/>
          </a:xfrm>
          <a:custGeom>
            <a:avLst/>
            <a:gdLst>
              <a:gd name="connsiteX0" fmla="*/ 0 w 4309800"/>
              <a:gd name="connsiteY0" fmla="*/ 0 h 2971800"/>
              <a:gd name="connsiteX1" fmla="*/ 4309800 w 4309800"/>
              <a:gd name="connsiteY1" fmla="*/ 0 h 2971800"/>
              <a:gd name="connsiteX2" fmla="*/ 4309800 w 4309800"/>
              <a:gd name="connsiteY2" fmla="*/ 2971800 h 2971800"/>
              <a:gd name="connsiteX3" fmla="*/ 0 w 4309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9800" h="2971800">
                <a:moveTo>
                  <a:pt x="0" y="0"/>
                </a:moveTo>
                <a:lnTo>
                  <a:pt x="4309800" y="0"/>
                </a:lnTo>
                <a:lnTo>
                  <a:pt x="4309800" y="2971800"/>
                </a:lnTo>
                <a:lnTo>
                  <a:pt x="0" y="297180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Rectangle 16"/>
          <p:cNvSpPr/>
          <p:nvPr/>
        </p:nvSpPr>
        <p:spPr>
          <a:xfrm>
            <a:off x="1235101" y="2743200"/>
            <a:ext cx="1530615" cy="2971801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/>
          </a:p>
        </p:txBody>
      </p:sp>
      <p:sp>
        <p:nvSpPr>
          <p:cNvPr id="18" name="TextBox 17"/>
          <p:cNvSpPr txBox="1"/>
          <p:nvPr/>
        </p:nvSpPr>
        <p:spPr>
          <a:xfrm>
            <a:off x="1419127" y="4220139"/>
            <a:ext cx="1337996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410"/>
              </a:lnSpc>
              <a:spcAft>
                <a:spcPts val="650"/>
              </a:spcAft>
            </a:pP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Sed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ut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perspiciatis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unde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omnis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iste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natus error sit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volup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tatem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accus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antium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dolor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emque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lauda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nt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ium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,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totam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 rem </a:t>
            </a:r>
            <a:r>
              <a:rPr lang="en-US" sz="900" dirty="0" err="1">
                <a:solidFill>
                  <a:schemeClr val="bg1"/>
                </a:solidFill>
                <a:latin typeface="微软雅黑" panose="020B0503020204020204" pitchFamily="34" charset="-122"/>
              </a:rPr>
              <a:t>aperiam</a:t>
            </a:r>
            <a:r>
              <a:rPr 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20680" y="3981295"/>
            <a:ext cx="1421091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410"/>
              </a:lnSpc>
              <a:spcAft>
                <a:spcPts val="650"/>
              </a:spcAft>
            </a:pPr>
            <a:r>
              <a:rPr lang="en-US" sz="1400" b="1" cap="all" spc="22" dirty="0">
                <a:solidFill>
                  <a:schemeClr val="bg1"/>
                </a:solidFill>
                <a:latin typeface="微软雅黑" panose="020B0503020204020204" pitchFamily="34" charset="-122"/>
              </a:rPr>
              <a:t>TITTLE HERE</a:t>
            </a:r>
          </a:p>
        </p:txBody>
      </p:sp>
      <p:sp>
        <p:nvSpPr>
          <p:cNvPr id="49" name="Oval 48"/>
          <p:cNvSpPr/>
          <p:nvPr/>
        </p:nvSpPr>
        <p:spPr>
          <a:xfrm>
            <a:off x="1427718" y="5384754"/>
            <a:ext cx="75671" cy="7567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/>
          </a:p>
        </p:txBody>
      </p:sp>
      <p:sp>
        <p:nvSpPr>
          <p:cNvPr id="50" name="Oval 49"/>
          <p:cNvSpPr/>
          <p:nvPr/>
        </p:nvSpPr>
        <p:spPr>
          <a:xfrm>
            <a:off x="1535567" y="5384754"/>
            <a:ext cx="75671" cy="7567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/>
          </a:p>
        </p:txBody>
      </p:sp>
      <p:sp>
        <p:nvSpPr>
          <p:cNvPr id="51" name="Oval 50"/>
          <p:cNvSpPr/>
          <p:nvPr/>
        </p:nvSpPr>
        <p:spPr>
          <a:xfrm>
            <a:off x="1643416" y="5384754"/>
            <a:ext cx="75671" cy="7567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/>
          </a:p>
        </p:txBody>
      </p:sp>
      <p:sp>
        <p:nvSpPr>
          <p:cNvPr id="52" name="Oval 51"/>
          <p:cNvSpPr/>
          <p:nvPr/>
        </p:nvSpPr>
        <p:spPr>
          <a:xfrm>
            <a:off x="1751265" y="5384754"/>
            <a:ext cx="75671" cy="756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/>
          </a:p>
        </p:txBody>
      </p:sp>
      <p:sp>
        <p:nvSpPr>
          <p:cNvPr id="53" name="Oval 52"/>
          <p:cNvSpPr/>
          <p:nvPr/>
        </p:nvSpPr>
        <p:spPr>
          <a:xfrm>
            <a:off x="1859112" y="5384754"/>
            <a:ext cx="75671" cy="756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/>
          </a:p>
        </p:txBody>
      </p:sp>
      <p:grpSp>
        <p:nvGrpSpPr>
          <p:cNvPr id="45" name="Group 1"/>
          <p:cNvGrpSpPr/>
          <p:nvPr/>
        </p:nvGrpSpPr>
        <p:grpSpPr>
          <a:xfrm>
            <a:off x="6942009" y="3642292"/>
            <a:ext cx="284798" cy="284798"/>
            <a:chOff x="5528303" y="3044312"/>
            <a:chExt cx="262890" cy="262890"/>
          </a:xfrm>
        </p:grpSpPr>
        <p:sp>
          <p:nvSpPr>
            <p:cNvPr id="46" name="Oval 15"/>
            <p:cNvSpPr/>
            <p:nvPr/>
          </p:nvSpPr>
          <p:spPr>
            <a:xfrm>
              <a:off x="5528303" y="3044312"/>
              <a:ext cx="262890" cy="262890"/>
            </a:xfrm>
            <a:prstGeom prst="ellipse">
              <a:avLst/>
            </a:prstGeom>
            <a:solidFill>
              <a:srgbClr val="258E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5584628" y="3106976"/>
              <a:ext cx="153678" cy="136556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PT Sans" panose="020B0503020203020204" pitchFamily="34" charset="0"/>
              </a:endParaRPr>
            </a:p>
          </p:txBody>
        </p:sp>
      </p:grpSp>
      <p:grpSp>
        <p:nvGrpSpPr>
          <p:cNvPr id="55" name="Group 3"/>
          <p:cNvGrpSpPr/>
          <p:nvPr/>
        </p:nvGrpSpPr>
        <p:grpSpPr>
          <a:xfrm>
            <a:off x="6942010" y="4313050"/>
            <a:ext cx="284798" cy="284798"/>
            <a:chOff x="5528325" y="3511961"/>
            <a:chExt cx="262891" cy="262891"/>
          </a:xfrm>
        </p:grpSpPr>
        <p:sp>
          <p:nvSpPr>
            <p:cNvPr id="56" name="Oval 17"/>
            <p:cNvSpPr/>
            <p:nvPr/>
          </p:nvSpPr>
          <p:spPr>
            <a:xfrm>
              <a:off x="5528325" y="3511961"/>
              <a:ext cx="262891" cy="262891"/>
            </a:xfrm>
            <a:prstGeom prst="ellipse">
              <a:avLst/>
            </a:prstGeom>
            <a:solidFill>
              <a:srgbClr val="258E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57" name="Freeform 15"/>
            <p:cNvSpPr>
              <a:spLocks noEditPoints="1"/>
            </p:cNvSpPr>
            <p:nvPr/>
          </p:nvSpPr>
          <p:spPr bwMode="auto">
            <a:xfrm>
              <a:off x="5605011" y="3575424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/>
            </a:p>
          </p:txBody>
        </p:sp>
      </p:grpSp>
      <p:grpSp>
        <p:nvGrpSpPr>
          <p:cNvPr id="58" name="Group 4"/>
          <p:cNvGrpSpPr/>
          <p:nvPr/>
        </p:nvGrpSpPr>
        <p:grpSpPr>
          <a:xfrm>
            <a:off x="6950070" y="5002751"/>
            <a:ext cx="284798" cy="284798"/>
            <a:chOff x="5528314" y="3976762"/>
            <a:chExt cx="262890" cy="262891"/>
          </a:xfrm>
        </p:grpSpPr>
        <p:sp>
          <p:nvSpPr>
            <p:cNvPr id="59" name="Oval 19"/>
            <p:cNvSpPr/>
            <p:nvPr/>
          </p:nvSpPr>
          <p:spPr>
            <a:xfrm>
              <a:off x="5528314" y="3976762"/>
              <a:ext cx="262890" cy="262891"/>
            </a:xfrm>
            <a:prstGeom prst="ellipse">
              <a:avLst/>
            </a:prstGeom>
            <a:solidFill>
              <a:srgbClr val="258E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5584628" y="4055680"/>
              <a:ext cx="145762" cy="132602"/>
            </a:xfrm>
            <a:custGeom>
              <a:avLst/>
              <a:gdLst>
                <a:gd name="T0" fmla="*/ 170 w 265"/>
                <a:gd name="T1" fmla="*/ 149 h 239"/>
                <a:gd name="T2" fmla="*/ 172 w 265"/>
                <a:gd name="T3" fmla="*/ 149 h 239"/>
                <a:gd name="T4" fmla="*/ 172 w 265"/>
                <a:gd name="T5" fmla="*/ 173 h 239"/>
                <a:gd name="T6" fmla="*/ 146 w 265"/>
                <a:gd name="T7" fmla="*/ 199 h 239"/>
                <a:gd name="T8" fmla="*/ 79 w 265"/>
                <a:gd name="T9" fmla="*/ 199 h 239"/>
                <a:gd name="T10" fmla="*/ 39 w 265"/>
                <a:gd name="T11" fmla="*/ 239 h 239"/>
                <a:gd name="T12" fmla="*/ 39 w 265"/>
                <a:gd name="T13" fmla="*/ 199 h 239"/>
                <a:gd name="T14" fmla="*/ 26 w 265"/>
                <a:gd name="T15" fmla="*/ 199 h 239"/>
                <a:gd name="T16" fmla="*/ 0 w 265"/>
                <a:gd name="T17" fmla="*/ 173 h 239"/>
                <a:gd name="T18" fmla="*/ 0 w 265"/>
                <a:gd name="T19" fmla="*/ 93 h 239"/>
                <a:gd name="T20" fmla="*/ 26 w 265"/>
                <a:gd name="T21" fmla="*/ 66 h 239"/>
                <a:gd name="T22" fmla="*/ 77 w 265"/>
                <a:gd name="T23" fmla="*/ 66 h 239"/>
                <a:gd name="T24" fmla="*/ 77 w 265"/>
                <a:gd name="T25" fmla="*/ 149 h 239"/>
                <a:gd name="T26" fmla="*/ 170 w 265"/>
                <a:gd name="T27" fmla="*/ 149 h 239"/>
                <a:gd name="T28" fmla="*/ 265 w 265"/>
                <a:gd name="T29" fmla="*/ 27 h 239"/>
                <a:gd name="T30" fmla="*/ 265 w 265"/>
                <a:gd name="T31" fmla="*/ 106 h 239"/>
                <a:gd name="T32" fmla="*/ 239 w 265"/>
                <a:gd name="T33" fmla="*/ 133 h 239"/>
                <a:gd name="T34" fmla="*/ 225 w 265"/>
                <a:gd name="T35" fmla="*/ 133 h 239"/>
                <a:gd name="T36" fmla="*/ 225 w 265"/>
                <a:gd name="T37" fmla="*/ 173 h 239"/>
                <a:gd name="T38" fmla="*/ 186 w 265"/>
                <a:gd name="T39" fmla="*/ 133 h 239"/>
                <a:gd name="T40" fmla="*/ 93 w 265"/>
                <a:gd name="T41" fmla="*/ 133 h 239"/>
                <a:gd name="T42" fmla="*/ 93 w 265"/>
                <a:gd name="T43" fmla="*/ 27 h 239"/>
                <a:gd name="T44" fmla="*/ 119 w 265"/>
                <a:gd name="T45" fmla="*/ 0 h 239"/>
                <a:gd name="T46" fmla="*/ 239 w 265"/>
                <a:gd name="T47" fmla="*/ 0 h 239"/>
                <a:gd name="T48" fmla="*/ 265 w 265"/>
                <a:gd name="T49" fmla="*/ 2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5" h="239">
                  <a:moveTo>
                    <a:pt x="170" y="149"/>
                  </a:moveTo>
                  <a:cubicBezTo>
                    <a:pt x="171" y="149"/>
                    <a:pt x="172" y="149"/>
                    <a:pt x="172" y="149"/>
                  </a:cubicBezTo>
                  <a:cubicBezTo>
                    <a:pt x="172" y="173"/>
                    <a:pt x="172" y="173"/>
                    <a:pt x="172" y="173"/>
                  </a:cubicBezTo>
                  <a:cubicBezTo>
                    <a:pt x="172" y="188"/>
                    <a:pt x="161" y="199"/>
                    <a:pt x="146" y="199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199"/>
                    <a:pt x="39" y="199"/>
                    <a:pt x="39" y="19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12" y="199"/>
                    <a:pt x="0" y="188"/>
                    <a:pt x="0" y="17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79"/>
                    <a:pt x="12" y="66"/>
                    <a:pt x="26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149"/>
                    <a:pt x="77" y="149"/>
                    <a:pt x="77" y="149"/>
                  </a:cubicBezTo>
                  <a:lnTo>
                    <a:pt x="170" y="149"/>
                  </a:lnTo>
                  <a:close/>
                  <a:moveTo>
                    <a:pt x="265" y="27"/>
                  </a:moveTo>
                  <a:cubicBezTo>
                    <a:pt x="265" y="106"/>
                    <a:pt x="265" y="106"/>
                    <a:pt x="265" y="106"/>
                  </a:cubicBezTo>
                  <a:cubicBezTo>
                    <a:pt x="265" y="121"/>
                    <a:pt x="253" y="133"/>
                    <a:pt x="239" y="133"/>
                  </a:cubicBezTo>
                  <a:cubicBezTo>
                    <a:pt x="225" y="133"/>
                    <a:pt x="225" y="133"/>
                    <a:pt x="225" y="133"/>
                  </a:cubicBezTo>
                  <a:cubicBezTo>
                    <a:pt x="225" y="173"/>
                    <a:pt x="225" y="173"/>
                    <a:pt x="225" y="17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12"/>
                    <a:pt x="105" y="0"/>
                    <a:pt x="119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3" y="0"/>
                    <a:pt x="265" y="12"/>
                    <a:pt x="26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/>
            </a:p>
          </p:txBody>
        </p:sp>
      </p:grpSp>
      <p:sp>
        <p:nvSpPr>
          <p:cNvPr id="61" name="TextBox 51"/>
          <p:cNvSpPr txBox="1"/>
          <p:nvPr/>
        </p:nvSpPr>
        <p:spPr>
          <a:xfrm>
            <a:off x="6860072" y="2743200"/>
            <a:ext cx="412155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击此出编辑文本内容，以表达您的项目详细资料，建议您在展示时采用微软雅黑字体。</a:t>
            </a:r>
            <a:endParaRPr lang="zh-CN" altLang="en-US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7309907" y="3602382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TextBox 61"/>
          <p:cNvSpPr txBox="1"/>
          <p:nvPr/>
        </p:nvSpPr>
        <p:spPr>
          <a:xfrm>
            <a:off x="7402010" y="3927092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7309907" y="4308713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7402010" y="4633423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7295875" y="5002755"/>
            <a:ext cx="2287550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61"/>
          <p:cNvSpPr txBox="1"/>
          <p:nvPr/>
        </p:nvSpPr>
        <p:spPr>
          <a:xfrm>
            <a:off x="7387978" y="5327465"/>
            <a:ext cx="35796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1156808" y="1172744"/>
            <a:ext cx="4411110" cy="72655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3600" dirty="0">
                <a:solidFill>
                  <a:srgbClr val="258E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</a:t>
            </a:r>
            <a:endParaRPr lang="en-US" altLang="zh-CN" sz="4000" dirty="0">
              <a:solidFill>
                <a:srgbClr val="258E92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TextBox 61"/>
          <p:cNvSpPr txBox="1"/>
          <p:nvPr/>
        </p:nvSpPr>
        <p:spPr>
          <a:xfrm>
            <a:off x="1218433" y="1847468"/>
            <a:ext cx="9749157" cy="6944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击此出编辑文本内容，以表达您的项目详细资料，建议您在展示时采用微软雅黑字体</a:t>
            </a:r>
            <a:r>
              <a:rPr lang="zh-CN" altLang="en-US" sz="14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zh-CN" altLang="en-US" sz="14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endParaRPr lang="en-US" altLang="zh-CN" sz="14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Straight Connector 4"/>
          <p:cNvCxnSpPr/>
          <p:nvPr/>
        </p:nvCxnSpPr>
        <p:spPr>
          <a:xfrm>
            <a:off x="1238752" y="1172743"/>
            <a:ext cx="990600" cy="0"/>
          </a:xfrm>
          <a:prstGeom prst="line">
            <a:avLst/>
          </a:prstGeom>
          <a:ln w="28575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 rot="2707078">
            <a:off x="2181622" y="1593080"/>
            <a:ext cx="421590" cy="141663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Rectangle 35"/>
          <p:cNvSpPr/>
          <p:nvPr/>
        </p:nvSpPr>
        <p:spPr>
          <a:xfrm rot="2707078">
            <a:off x="2479117" y="1891803"/>
            <a:ext cx="421590" cy="141663"/>
          </a:xfrm>
          <a:prstGeom prst="rect">
            <a:avLst/>
          </a:prstGeom>
          <a:solidFill>
            <a:srgbClr val="258E9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Rectangle 36"/>
          <p:cNvSpPr/>
          <p:nvPr/>
        </p:nvSpPr>
        <p:spPr>
          <a:xfrm rot="2707078">
            <a:off x="2776612" y="2190526"/>
            <a:ext cx="421590" cy="141663"/>
          </a:xfrm>
          <a:prstGeom prst="rect">
            <a:avLst/>
          </a:prstGeom>
          <a:solidFill>
            <a:srgbClr val="258E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Rectangle 37"/>
          <p:cNvSpPr/>
          <p:nvPr/>
        </p:nvSpPr>
        <p:spPr>
          <a:xfrm rot="2707078">
            <a:off x="3074107" y="2489248"/>
            <a:ext cx="421590" cy="141663"/>
          </a:xfrm>
          <a:prstGeom prst="rect">
            <a:avLst/>
          </a:prstGeom>
          <a:solidFill>
            <a:srgbClr val="258E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0" name="Rectangle 39"/>
          <p:cNvSpPr/>
          <p:nvPr/>
        </p:nvSpPr>
        <p:spPr>
          <a:xfrm rot="2707078">
            <a:off x="2870970" y="3477746"/>
            <a:ext cx="421590" cy="141663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1" name="Rectangle 40"/>
          <p:cNvSpPr/>
          <p:nvPr/>
        </p:nvSpPr>
        <p:spPr>
          <a:xfrm rot="2707078">
            <a:off x="3168465" y="3776469"/>
            <a:ext cx="421590" cy="141663"/>
          </a:xfrm>
          <a:prstGeom prst="rect">
            <a:avLst/>
          </a:prstGeom>
          <a:solidFill>
            <a:srgbClr val="258E9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Rectangle 41"/>
          <p:cNvSpPr/>
          <p:nvPr/>
        </p:nvSpPr>
        <p:spPr>
          <a:xfrm rot="2707078">
            <a:off x="3465960" y="4075192"/>
            <a:ext cx="421590" cy="141663"/>
          </a:xfrm>
          <a:prstGeom prst="rect">
            <a:avLst/>
          </a:prstGeom>
          <a:solidFill>
            <a:srgbClr val="258E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3" name="Rectangle 42"/>
          <p:cNvSpPr/>
          <p:nvPr/>
        </p:nvSpPr>
        <p:spPr>
          <a:xfrm rot="2707078">
            <a:off x="3763455" y="4373914"/>
            <a:ext cx="421590" cy="141663"/>
          </a:xfrm>
          <a:prstGeom prst="rect">
            <a:avLst/>
          </a:prstGeom>
          <a:solidFill>
            <a:srgbClr val="258E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5" name="Rectangle 44"/>
          <p:cNvSpPr/>
          <p:nvPr/>
        </p:nvSpPr>
        <p:spPr>
          <a:xfrm rot="2707078">
            <a:off x="6114901" y="1594624"/>
            <a:ext cx="421590" cy="141663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6" name="Rectangle 45"/>
          <p:cNvSpPr/>
          <p:nvPr/>
        </p:nvSpPr>
        <p:spPr>
          <a:xfrm rot="2707078">
            <a:off x="6412396" y="1893347"/>
            <a:ext cx="421590" cy="141663"/>
          </a:xfrm>
          <a:prstGeom prst="rect">
            <a:avLst/>
          </a:prstGeom>
          <a:solidFill>
            <a:srgbClr val="258E9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7" name="Rectangle 46"/>
          <p:cNvSpPr/>
          <p:nvPr/>
        </p:nvSpPr>
        <p:spPr>
          <a:xfrm rot="2707078">
            <a:off x="6709891" y="2192070"/>
            <a:ext cx="421590" cy="141663"/>
          </a:xfrm>
          <a:prstGeom prst="rect">
            <a:avLst/>
          </a:prstGeom>
          <a:solidFill>
            <a:srgbClr val="258E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8" name="Rectangle 47"/>
          <p:cNvSpPr/>
          <p:nvPr/>
        </p:nvSpPr>
        <p:spPr>
          <a:xfrm rot="2707078">
            <a:off x="7007386" y="2490792"/>
            <a:ext cx="421590" cy="141663"/>
          </a:xfrm>
          <a:prstGeom prst="rect">
            <a:avLst/>
          </a:prstGeom>
          <a:solidFill>
            <a:srgbClr val="258E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0" name="Rectangle 49"/>
          <p:cNvSpPr/>
          <p:nvPr/>
        </p:nvSpPr>
        <p:spPr>
          <a:xfrm rot="2707078">
            <a:off x="6800835" y="3497282"/>
            <a:ext cx="421590" cy="141663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1" name="Rectangle 50"/>
          <p:cNvSpPr/>
          <p:nvPr/>
        </p:nvSpPr>
        <p:spPr>
          <a:xfrm rot="2707078">
            <a:off x="7098330" y="3796005"/>
            <a:ext cx="421590" cy="141663"/>
          </a:xfrm>
          <a:prstGeom prst="rect">
            <a:avLst/>
          </a:prstGeom>
          <a:solidFill>
            <a:srgbClr val="258E9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2" name="Rectangle 51"/>
          <p:cNvSpPr/>
          <p:nvPr/>
        </p:nvSpPr>
        <p:spPr>
          <a:xfrm rot="2707078">
            <a:off x="7395825" y="4094728"/>
            <a:ext cx="421590" cy="141663"/>
          </a:xfrm>
          <a:prstGeom prst="rect">
            <a:avLst/>
          </a:prstGeom>
          <a:solidFill>
            <a:srgbClr val="258E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3" name="Rectangle 52"/>
          <p:cNvSpPr/>
          <p:nvPr/>
        </p:nvSpPr>
        <p:spPr>
          <a:xfrm rot="2707078">
            <a:off x="7693320" y="4393450"/>
            <a:ext cx="421590" cy="141663"/>
          </a:xfrm>
          <a:prstGeom prst="rect">
            <a:avLst/>
          </a:prstGeom>
          <a:solidFill>
            <a:srgbClr val="258E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6666" y="1555136"/>
            <a:ext cx="10223910" cy="3016733"/>
            <a:chOff x="1016666" y="1555136"/>
            <a:chExt cx="10223910" cy="3016733"/>
          </a:xfrm>
          <a:blipFill dpi="0" rotWithShape="1">
            <a:blip r:embed="rId2"/>
            <a:srcRect/>
            <a:tile tx="0" ty="0" sx="100000" sy="100000" flip="none" algn="br"/>
          </a:blipFill>
        </p:grpSpPr>
        <p:sp>
          <p:nvSpPr>
            <p:cNvPr id="3" name="Diamond 2"/>
            <p:cNvSpPr/>
            <p:nvPr/>
          </p:nvSpPr>
          <p:spPr>
            <a:xfrm>
              <a:off x="1016666" y="1555136"/>
              <a:ext cx="2363372" cy="2405576"/>
            </a:xfrm>
            <a:prstGeom prst="diamond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262626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>
              <a:off x="2983354" y="2145975"/>
              <a:ext cx="2363372" cy="2405576"/>
            </a:xfrm>
            <a:prstGeom prst="diamond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262626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>
              <a:off x="4950042" y="1555136"/>
              <a:ext cx="2363372" cy="2405576"/>
            </a:xfrm>
            <a:prstGeom prst="diamond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262626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>
              <a:off x="6913623" y="2166293"/>
              <a:ext cx="2363372" cy="2405576"/>
            </a:xfrm>
            <a:prstGeom prst="diamond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262626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Diamond 16"/>
            <p:cNvSpPr/>
            <p:nvPr/>
          </p:nvSpPr>
          <p:spPr>
            <a:xfrm>
              <a:off x="8877204" y="1575454"/>
              <a:ext cx="2363372" cy="2405576"/>
            </a:xfrm>
            <a:prstGeom prst="diamond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262626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 rot="2707078">
            <a:off x="10032474" y="1614359"/>
            <a:ext cx="421590" cy="141663"/>
          </a:xfrm>
          <a:prstGeom prst="rect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6" name="Rectangle 55"/>
          <p:cNvSpPr/>
          <p:nvPr/>
        </p:nvSpPr>
        <p:spPr>
          <a:xfrm rot="2707078">
            <a:off x="10329969" y="1913082"/>
            <a:ext cx="421590" cy="141663"/>
          </a:xfrm>
          <a:prstGeom prst="rect">
            <a:avLst/>
          </a:prstGeom>
          <a:solidFill>
            <a:srgbClr val="258E9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7" name="Rectangle 56"/>
          <p:cNvSpPr/>
          <p:nvPr/>
        </p:nvSpPr>
        <p:spPr>
          <a:xfrm rot="2707078">
            <a:off x="10627464" y="2211805"/>
            <a:ext cx="421590" cy="141663"/>
          </a:xfrm>
          <a:prstGeom prst="rect">
            <a:avLst/>
          </a:prstGeom>
          <a:solidFill>
            <a:srgbClr val="258E9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8" name="Rectangle 57"/>
          <p:cNvSpPr/>
          <p:nvPr/>
        </p:nvSpPr>
        <p:spPr>
          <a:xfrm rot="2707078">
            <a:off x="10924959" y="2510527"/>
            <a:ext cx="421590" cy="141663"/>
          </a:xfrm>
          <a:prstGeom prst="rect">
            <a:avLst/>
          </a:prstGeom>
          <a:solidFill>
            <a:srgbClr val="258E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1183355" y="4188296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TextBox 37"/>
          <p:cNvSpPr txBox="1"/>
          <p:nvPr/>
        </p:nvSpPr>
        <p:spPr>
          <a:xfrm>
            <a:off x="1280557" y="4493097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5156495" y="4188296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37"/>
          <p:cNvSpPr txBox="1"/>
          <p:nvPr/>
        </p:nvSpPr>
        <p:spPr>
          <a:xfrm>
            <a:off x="5253697" y="4493097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9166473" y="4190672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TextBox 37"/>
          <p:cNvSpPr txBox="1"/>
          <p:nvPr/>
        </p:nvSpPr>
        <p:spPr>
          <a:xfrm>
            <a:off x="9263675" y="4495473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7083105" y="4804712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37"/>
          <p:cNvSpPr txBox="1"/>
          <p:nvPr/>
        </p:nvSpPr>
        <p:spPr>
          <a:xfrm>
            <a:off x="7180307" y="5109513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3157089" y="4804712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37"/>
          <p:cNvSpPr txBox="1"/>
          <p:nvPr/>
        </p:nvSpPr>
        <p:spPr>
          <a:xfrm>
            <a:off x="3254291" y="5109513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7"/>
          <p:cNvSpPr>
            <a:spLocks noChangeArrowheads="1"/>
          </p:cNvSpPr>
          <p:nvPr/>
        </p:nvSpPr>
        <p:spPr bwMode="auto">
          <a:xfrm>
            <a:off x="1973263" y="2018373"/>
            <a:ext cx="2851878" cy="453086"/>
          </a:xfrm>
          <a:prstGeom prst="roundRect">
            <a:avLst>
              <a:gd name="adj" fmla="val 16667"/>
            </a:avLst>
          </a:prstGeom>
          <a:solidFill>
            <a:srgbClr val="258E9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i="1" dirty="0">
              <a:solidFill>
                <a:srgbClr val="FFFFFF"/>
              </a:solidFill>
              <a:latin typeface="PT Sans"/>
              <a:ea typeface="微软雅黑" panose="020B0503020204020204" pitchFamily="34" charset="-122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2491136" y="210450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Rounded Rectangle 7"/>
          <p:cNvSpPr>
            <a:spLocks noChangeArrowheads="1"/>
          </p:cNvSpPr>
          <p:nvPr/>
        </p:nvSpPr>
        <p:spPr bwMode="auto">
          <a:xfrm>
            <a:off x="7378383" y="2018373"/>
            <a:ext cx="2851878" cy="453086"/>
          </a:xfrm>
          <a:prstGeom prst="roundRect">
            <a:avLst>
              <a:gd name="adj" fmla="val 16667"/>
            </a:avLst>
          </a:prstGeom>
          <a:solidFill>
            <a:srgbClr val="6EBBC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i="1" dirty="0">
              <a:solidFill>
                <a:srgbClr val="FFFFFF"/>
              </a:solidFill>
              <a:latin typeface="PT Sans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7896256" y="210450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Rounded Rectangle 7"/>
          <p:cNvSpPr>
            <a:spLocks noChangeArrowheads="1"/>
          </p:cNvSpPr>
          <p:nvPr/>
        </p:nvSpPr>
        <p:spPr bwMode="auto">
          <a:xfrm>
            <a:off x="1973263" y="3786213"/>
            <a:ext cx="2851878" cy="453086"/>
          </a:xfrm>
          <a:prstGeom prst="roundRect">
            <a:avLst>
              <a:gd name="adj" fmla="val 16667"/>
            </a:avLst>
          </a:prstGeom>
          <a:solidFill>
            <a:srgbClr val="6EBBC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i="1" dirty="0">
              <a:solidFill>
                <a:srgbClr val="FFFFFF"/>
              </a:solidFill>
              <a:latin typeface="PT Sans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2491136" y="387234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Rounded Rectangle 7"/>
          <p:cNvSpPr>
            <a:spLocks noChangeArrowheads="1"/>
          </p:cNvSpPr>
          <p:nvPr/>
        </p:nvSpPr>
        <p:spPr bwMode="auto">
          <a:xfrm>
            <a:off x="7378383" y="3786213"/>
            <a:ext cx="2851878" cy="453086"/>
          </a:xfrm>
          <a:prstGeom prst="roundRect">
            <a:avLst>
              <a:gd name="adj" fmla="val 16667"/>
            </a:avLst>
          </a:prstGeom>
          <a:solidFill>
            <a:srgbClr val="258E9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i="1" dirty="0">
              <a:solidFill>
                <a:srgbClr val="FFFFFF"/>
              </a:solidFill>
              <a:latin typeface="PT Sans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7896256" y="387234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51"/>
          <p:cNvSpPr txBox="1"/>
          <p:nvPr/>
        </p:nvSpPr>
        <p:spPr>
          <a:xfrm>
            <a:off x="1932179" y="2639753"/>
            <a:ext cx="2892962" cy="687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击此处编辑文本内容，以表达您的项目详细资料，建议您在展示时采用微软雅黑字体。</a:t>
            </a:r>
            <a:endParaRPr lang="zh-CN" altLang="en-US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7" name="TextBox 51"/>
          <p:cNvSpPr txBox="1"/>
          <p:nvPr/>
        </p:nvSpPr>
        <p:spPr>
          <a:xfrm>
            <a:off x="7357840" y="2639752"/>
            <a:ext cx="289296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击此处编辑文本内容，以表达您的项目详细资料，建议您在展示时采用微软雅黑字体。</a:t>
            </a:r>
            <a:endParaRPr lang="zh-CN" altLang="en-US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8" name="TextBox 51"/>
          <p:cNvSpPr txBox="1"/>
          <p:nvPr/>
        </p:nvSpPr>
        <p:spPr>
          <a:xfrm>
            <a:off x="7357840" y="4471073"/>
            <a:ext cx="289296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击此处编辑文本内容，以表达您的项目详细资料，建议您在展示时采用微软雅黑字体。</a:t>
            </a:r>
            <a:endParaRPr lang="zh-CN" altLang="en-US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9" name="TextBox 51"/>
          <p:cNvSpPr txBox="1"/>
          <p:nvPr/>
        </p:nvSpPr>
        <p:spPr>
          <a:xfrm>
            <a:off x="1973263" y="4471073"/>
            <a:ext cx="289296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击此处编辑文本内容，以表达您的项目详细资料，建议您在展示时采用微软雅黑字体。</a:t>
            </a:r>
            <a:endParaRPr lang="zh-CN" altLang="en-US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5741293" y="1640763"/>
            <a:ext cx="1395284" cy="1603775"/>
          </a:xfrm>
          <a:custGeom>
            <a:avLst/>
            <a:gdLst>
              <a:gd name="connsiteX0" fmla="*/ 0 w 1603774"/>
              <a:gd name="connsiteY0" fmla="*/ 697642 h 1395283"/>
              <a:gd name="connsiteX1" fmla="*/ 348821 w 1603774"/>
              <a:gd name="connsiteY1" fmla="*/ 0 h 1395283"/>
              <a:gd name="connsiteX2" fmla="*/ 1254953 w 1603774"/>
              <a:gd name="connsiteY2" fmla="*/ 0 h 1395283"/>
              <a:gd name="connsiteX3" fmla="*/ 1603774 w 1603774"/>
              <a:gd name="connsiteY3" fmla="*/ 697642 h 1395283"/>
              <a:gd name="connsiteX4" fmla="*/ 1254953 w 1603774"/>
              <a:gd name="connsiteY4" fmla="*/ 1395283 h 1395283"/>
              <a:gd name="connsiteX5" fmla="*/ 348821 w 1603774"/>
              <a:gd name="connsiteY5" fmla="*/ 1395283 h 1395283"/>
              <a:gd name="connsiteX6" fmla="*/ 0 w 1603774"/>
              <a:gd name="connsiteY6" fmla="*/ 697642 h 139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3774" h="1395283">
                <a:moveTo>
                  <a:pt x="801886" y="0"/>
                </a:moveTo>
                <a:lnTo>
                  <a:pt x="1603773" y="303474"/>
                </a:lnTo>
                <a:lnTo>
                  <a:pt x="1603773" y="1091809"/>
                </a:lnTo>
                <a:lnTo>
                  <a:pt x="801886" y="1395283"/>
                </a:lnTo>
                <a:lnTo>
                  <a:pt x="1" y="1091809"/>
                </a:lnTo>
                <a:lnTo>
                  <a:pt x="1" y="303474"/>
                </a:lnTo>
                <a:lnTo>
                  <a:pt x="801886" y="0"/>
                </a:lnTo>
                <a:close/>
              </a:path>
            </a:pathLst>
          </a:custGeom>
          <a:solidFill>
            <a:srgbClr val="6EBBC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92692" tIns="425182" rIns="392693" bIns="425181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600" kern="1200" dirty="0">
              <a:ln>
                <a:solidFill>
                  <a:srgbClr val="404040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192981" y="1961567"/>
            <a:ext cx="1789812" cy="96226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4248451" y="1640811"/>
            <a:ext cx="1395284" cy="1603775"/>
          </a:xfrm>
          <a:custGeom>
            <a:avLst/>
            <a:gdLst>
              <a:gd name="connsiteX0" fmla="*/ 0 w 1603774"/>
              <a:gd name="connsiteY0" fmla="*/ 697642 h 1395283"/>
              <a:gd name="connsiteX1" fmla="*/ 348821 w 1603774"/>
              <a:gd name="connsiteY1" fmla="*/ 0 h 1395283"/>
              <a:gd name="connsiteX2" fmla="*/ 1254953 w 1603774"/>
              <a:gd name="connsiteY2" fmla="*/ 0 h 1395283"/>
              <a:gd name="connsiteX3" fmla="*/ 1603774 w 1603774"/>
              <a:gd name="connsiteY3" fmla="*/ 697642 h 1395283"/>
              <a:gd name="connsiteX4" fmla="*/ 1254953 w 1603774"/>
              <a:gd name="connsiteY4" fmla="*/ 1395283 h 1395283"/>
              <a:gd name="connsiteX5" fmla="*/ 348821 w 1603774"/>
              <a:gd name="connsiteY5" fmla="*/ 1395283 h 1395283"/>
              <a:gd name="connsiteX6" fmla="*/ 0 w 1603774"/>
              <a:gd name="connsiteY6" fmla="*/ 697642 h 139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3774" h="1395283">
                <a:moveTo>
                  <a:pt x="801886" y="0"/>
                </a:moveTo>
                <a:lnTo>
                  <a:pt x="1603773" y="303474"/>
                </a:lnTo>
                <a:lnTo>
                  <a:pt x="1603773" y="1091809"/>
                </a:lnTo>
                <a:lnTo>
                  <a:pt x="801886" y="1395283"/>
                </a:lnTo>
                <a:lnTo>
                  <a:pt x="1" y="1091809"/>
                </a:lnTo>
                <a:lnTo>
                  <a:pt x="1" y="303474"/>
                </a:lnTo>
                <a:lnTo>
                  <a:pt x="801886" y="0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7432" tIns="249922" rIns="217433" bIns="24992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>
              <a:ln>
                <a:solidFill>
                  <a:srgbClr val="404040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985846" y="3004388"/>
            <a:ext cx="1395284" cy="1603775"/>
          </a:xfrm>
          <a:custGeom>
            <a:avLst/>
            <a:gdLst>
              <a:gd name="connsiteX0" fmla="*/ 0 w 1603774"/>
              <a:gd name="connsiteY0" fmla="*/ 697642 h 1395283"/>
              <a:gd name="connsiteX1" fmla="*/ 348821 w 1603774"/>
              <a:gd name="connsiteY1" fmla="*/ 0 h 1395283"/>
              <a:gd name="connsiteX2" fmla="*/ 1254953 w 1603774"/>
              <a:gd name="connsiteY2" fmla="*/ 0 h 1395283"/>
              <a:gd name="connsiteX3" fmla="*/ 1603774 w 1603774"/>
              <a:gd name="connsiteY3" fmla="*/ 697642 h 1395283"/>
              <a:gd name="connsiteX4" fmla="*/ 1254953 w 1603774"/>
              <a:gd name="connsiteY4" fmla="*/ 1395283 h 1395283"/>
              <a:gd name="connsiteX5" fmla="*/ 348821 w 1603774"/>
              <a:gd name="connsiteY5" fmla="*/ 1395283 h 1395283"/>
              <a:gd name="connsiteX6" fmla="*/ 0 w 1603774"/>
              <a:gd name="connsiteY6" fmla="*/ 697642 h 139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3774" h="1395283">
                <a:moveTo>
                  <a:pt x="801886" y="0"/>
                </a:moveTo>
                <a:lnTo>
                  <a:pt x="1603773" y="303474"/>
                </a:lnTo>
                <a:lnTo>
                  <a:pt x="1603773" y="1091809"/>
                </a:lnTo>
                <a:lnTo>
                  <a:pt x="801886" y="1395283"/>
                </a:lnTo>
                <a:lnTo>
                  <a:pt x="1" y="1091809"/>
                </a:lnTo>
                <a:lnTo>
                  <a:pt x="1" y="303474"/>
                </a:lnTo>
                <a:lnTo>
                  <a:pt x="801886" y="0"/>
                </a:lnTo>
                <a:close/>
              </a:path>
            </a:pathLst>
          </a:custGeom>
          <a:solidFill>
            <a:srgbClr val="6EBBC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92692" tIns="425182" rIns="392693" bIns="425181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600" kern="1200" dirty="0">
              <a:ln>
                <a:solidFill>
                  <a:srgbClr val="404040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09206" y="3322850"/>
            <a:ext cx="1732076" cy="96226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6505924" y="3002095"/>
            <a:ext cx="1395284" cy="1603775"/>
          </a:xfrm>
          <a:custGeom>
            <a:avLst/>
            <a:gdLst>
              <a:gd name="connsiteX0" fmla="*/ 0 w 1603774"/>
              <a:gd name="connsiteY0" fmla="*/ 697642 h 1395283"/>
              <a:gd name="connsiteX1" fmla="*/ 348821 w 1603774"/>
              <a:gd name="connsiteY1" fmla="*/ 0 h 1395283"/>
              <a:gd name="connsiteX2" fmla="*/ 1254953 w 1603774"/>
              <a:gd name="connsiteY2" fmla="*/ 0 h 1395283"/>
              <a:gd name="connsiteX3" fmla="*/ 1603774 w 1603774"/>
              <a:gd name="connsiteY3" fmla="*/ 697642 h 1395283"/>
              <a:gd name="connsiteX4" fmla="*/ 1254953 w 1603774"/>
              <a:gd name="connsiteY4" fmla="*/ 1395283 h 1395283"/>
              <a:gd name="connsiteX5" fmla="*/ 348821 w 1603774"/>
              <a:gd name="connsiteY5" fmla="*/ 1395283 h 1395283"/>
              <a:gd name="connsiteX6" fmla="*/ 0 w 1603774"/>
              <a:gd name="connsiteY6" fmla="*/ 697642 h 139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3774" h="1395283">
                <a:moveTo>
                  <a:pt x="801886" y="0"/>
                </a:moveTo>
                <a:lnTo>
                  <a:pt x="1603773" y="303474"/>
                </a:lnTo>
                <a:lnTo>
                  <a:pt x="1603773" y="1091809"/>
                </a:lnTo>
                <a:lnTo>
                  <a:pt x="801886" y="1395283"/>
                </a:lnTo>
                <a:lnTo>
                  <a:pt x="1" y="1091809"/>
                </a:lnTo>
                <a:lnTo>
                  <a:pt x="1" y="303474"/>
                </a:lnTo>
                <a:lnTo>
                  <a:pt x="801886" y="0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7432" tIns="249922" rIns="217433" bIns="24992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>
              <a:ln>
                <a:solidFill>
                  <a:srgbClr val="404040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5755358" y="4363378"/>
            <a:ext cx="1395284" cy="1603775"/>
          </a:xfrm>
          <a:custGeom>
            <a:avLst/>
            <a:gdLst>
              <a:gd name="connsiteX0" fmla="*/ 0 w 1603774"/>
              <a:gd name="connsiteY0" fmla="*/ 697642 h 1395283"/>
              <a:gd name="connsiteX1" fmla="*/ 348821 w 1603774"/>
              <a:gd name="connsiteY1" fmla="*/ 0 h 1395283"/>
              <a:gd name="connsiteX2" fmla="*/ 1254953 w 1603774"/>
              <a:gd name="connsiteY2" fmla="*/ 0 h 1395283"/>
              <a:gd name="connsiteX3" fmla="*/ 1603774 w 1603774"/>
              <a:gd name="connsiteY3" fmla="*/ 697642 h 1395283"/>
              <a:gd name="connsiteX4" fmla="*/ 1254953 w 1603774"/>
              <a:gd name="connsiteY4" fmla="*/ 1395283 h 1395283"/>
              <a:gd name="connsiteX5" fmla="*/ 348821 w 1603774"/>
              <a:gd name="connsiteY5" fmla="*/ 1395283 h 1395283"/>
              <a:gd name="connsiteX6" fmla="*/ 0 w 1603774"/>
              <a:gd name="connsiteY6" fmla="*/ 697642 h 139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3774" h="1395283">
                <a:moveTo>
                  <a:pt x="801886" y="0"/>
                </a:moveTo>
                <a:lnTo>
                  <a:pt x="1603773" y="303474"/>
                </a:lnTo>
                <a:lnTo>
                  <a:pt x="1603773" y="1091809"/>
                </a:lnTo>
                <a:lnTo>
                  <a:pt x="801886" y="1395283"/>
                </a:lnTo>
                <a:lnTo>
                  <a:pt x="1" y="1091809"/>
                </a:lnTo>
                <a:lnTo>
                  <a:pt x="1" y="303474"/>
                </a:lnTo>
                <a:lnTo>
                  <a:pt x="801886" y="0"/>
                </a:lnTo>
                <a:close/>
              </a:path>
            </a:pathLst>
          </a:custGeom>
          <a:solidFill>
            <a:srgbClr val="6EBBC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92692" tIns="425182" rIns="392693" bIns="425181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600" kern="1200" dirty="0">
              <a:ln>
                <a:solidFill>
                  <a:srgbClr val="404040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92981" y="4684134"/>
            <a:ext cx="1789812" cy="96226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4248451" y="4363378"/>
            <a:ext cx="1395284" cy="1603775"/>
          </a:xfrm>
          <a:custGeom>
            <a:avLst/>
            <a:gdLst>
              <a:gd name="connsiteX0" fmla="*/ 0 w 1603774"/>
              <a:gd name="connsiteY0" fmla="*/ 697642 h 1395283"/>
              <a:gd name="connsiteX1" fmla="*/ 348821 w 1603774"/>
              <a:gd name="connsiteY1" fmla="*/ 0 h 1395283"/>
              <a:gd name="connsiteX2" fmla="*/ 1254953 w 1603774"/>
              <a:gd name="connsiteY2" fmla="*/ 0 h 1395283"/>
              <a:gd name="connsiteX3" fmla="*/ 1603774 w 1603774"/>
              <a:gd name="connsiteY3" fmla="*/ 697642 h 1395283"/>
              <a:gd name="connsiteX4" fmla="*/ 1254953 w 1603774"/>
              <a:gd name="connsiteY4" fmla="*/ 1395283 h 1395283"/>
              <a:gd name="connsiteX5" fmla="*/ 348821 w 1603774"/>
              <a:gd name="connsiteY5" fmla="*/ 1395283 h 1395283"/>
              <a:gd name="connsiteX6" fmla="*/ 0 w 1603774"/>
              <a:gd name="connsiteY6" fmla="*/ 697642 h 139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3774" h="1395283">
                <a:moveTo>
                  <a:pt x="801886" y="0"/>
                </a:moveTo>
                <a:lnTo>
                  <a:pt x="1603773" y="303474"/>
                </a:lnTo>
                <a:lnTo>
                  <a:pt x="1603773" y="1091809"/>
                </a:lnTo>
                <a:lnTo>
                  <a:pt x="801886" y="1395283"/>
                </a:lnTo>
                <a:lnTo>
                  <a:pt x="1" y="1091809"/>
                </a:lnTo>
                <a:lnTo>
                  <a:pt x="1" y="303474"/>
                </a:lnTo>
                <a:lnTo>
                  <a:pt x="801886" y="0"/>
                </a:lnTo>
                <a:close/>
              </a:path>
            </a:pathLst>
          </a:custGeom>
          <a:solidFill>
            <a:srgbClr val="258E9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7432" tIns="249922" rIns="217433" bIns="249921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>
              <a:ln>
                <a:solidFill>
                  <a:srgbClr val="404040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0"/>
          <p:cNvSpPr/>
          <p:nvPr/>
        </p:nvSpPr>
        <p:spPr bwMode="auto">
          <a:xfrm>
            <a:off x="5521824" y="3341273"/>
            <a:ext cx="271005" cy="167765"/>
          </a:xfrm>
          <a:custGeom>
            <a:avLst/>
            <a:gdLst>
              <a:gd name="T0" fmla="*/ 61 w 63"/>
              <a:gd name="T1" fmla="*/ 30 h 39"/>
              <a:gd name="T2" fmla="*/ 51 w 63"/>
              <a:gd name="T3" fmla="*/ 39 h 39"/>
              <a:gd name="T4" fmla="*/ 12 w 63"/>
              <a:gd name="T5" fmla="*/ 39 h 39"/>
              <a:gd name="T6" fmla="*/ 2 w 63"/>
              <a:gd name="T7" fmla="*/ 30 h 39"/>
              <a:gd name="T8" fmla="*/ 0 w 63"/>
              <a:gd name="T9" fmla="*/ 9 h 39"/>
              <a:gd name="T10" fmla="*/ 9 w 63"/>
              <a:gd name="T11" fmla="*/ 0 h 39"/>
              <a:gd name="T12" fmla="*/ 54 w 63"/>
              <a:gd name="T13" fmla="*/ 0 h 39"/>
              <a:gd name="T14" fmla="*/ 62 w 63"/>
              <a:gd name="T15" fmla="*/ 9 h 39"/>
              <a:gd name="T16" fmla="*/ 61 w 63"/>
              <a:gd name="T17" fmla="*/ 3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39">
                <a:moveTo>
                  <a:pt x="61" y="30"/>
                </a:moveTo>
                <a:cubicBezTo>
                  <a:pt x="60" y="35"/>
                  <a:pt x="56" y="39"/>
                  <a:pt x="51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7" y="39"/>
                  <a:pt x="2" y="35"/>
                  <a:pt x="2" y="3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3" y="4"/>
                  <a:pt x="62" y="9"/>
                </a:cubicBezTo>
                <a:lnTo>
                  <a:pt x="61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3" name="Freeform 11"/>
          <p:cNvSpPr>
            <a:spLocks noEditPoints="1"/>
          </p:cNvSpPr>
          <p:nvPr/>
        </p:nvSpPr>
        <p:spPr bwMode="auto">
          <a:xfrm>
            <a:off x="5431489" y="3557430"/>
            <a:ext cx="448449" cy="696869"/>
          </a:xfrm>
          <a:custGeom>
            <a:avLst/>
            <a:gdLst>
              <a:gd name="T0" fmla="*/ 103 w 104"/>
              <a:gd name="T1" fmla="*/ 107 h 162"/>
              <a:gd name="T2" fmla="*/ 83 w 104"/>
              <a:gd name="T3" fmla="*/ 9 h 162"/>
              <a:gd name="T4" fmla="*/ 72 w 104"/>
              <a:gd name="T5" fmla="*/ 0 h 162"/>
              <a:gd name="T6" fmla="*/ 33 w 104"/>
              <a:gd name="T7" fmla="*/ 0 h 162"/>
              <a:gd name="T8" fmla="*/ 22 w 104"/>
              <a:gd name="T9" fmla="*/ 9 h 162"/>
              <a:gd name="T10" fmla="*/ 1 w 104"/>
              <a:gd name="T11" fmla="*/ 107 h 162"/>
              <a:gd name="T12" fmla="*/ 6 w 104"/>
              <a:gd name="T13" fmla="*/ 122 h 162"/>
              <a:gd name="T14" fmla="*/ 45 w 104"/>
              <a:gd name="T15" fmla="*/ 159 h 162"/>
              <a:gd name="T16" fmla="*/ 59 w 104"/>
              <a:gd name="T17" fmla="*/ 159 h 162"/>
              <a:gd name="T18" fmla="*/ 98 w 104"/>
              <a:gd name="T19" fmla="*/ 122 h 162"/>
              <a:gd name="T20" fmla="*/ 103 w 104"/>
              <a:gd name="T21" fmla="*/ 107 h 162"/>
              <a:gd name="T22" fmla="*/ 24 w 104"/>
              <a:gd name="T23" fmla="*/ 54 h 162"/>
              <a:gd name="T24" fmla="*/ 26 w 104"/>
              <a:gd name="T25" fmla="*/ 44 h 162"/>
              <a:gd name="T26" fmla="*/ 27 w 104"/>
              <a:gd name="T27" fmla="*/ 43 h 162"/>
              <a:gd name="T28" fmla="*/ 72 w 104"/>
              <a:gd name="T29" fmla="*/ 22 h 162"/>
              <a:gd name="T30" fmla="*/ 73 w 104"/>
              <a:gd name="T31" fmla="*/ 23 h 162"/>
              <a:gd name="T32" fmla="*/ 73 w 104"/>
              <a:gd name="T33" fmla="*/ 24 h 162"/>
              <a:gd name="T34" fmla="*/ 74 w 104"/>
              <a:gd name="T35" fmla="*/ 30 h 162"/>
              <a:gd name="T36" fmla="*/ 74 w 104"/>
              <a:gd name="T37" fmla="*/ 31 h 162"/>
              <a:gd name="T38" fmla="*/ 25 w 104"/>
              <a:gd name="T39" fmla="*/ 55 h 162"/>
              <a:gd name="T40" fmla="*/ 24 w 104"/>
              <a:gd name="T41" fmla="*/ 54 h 162"/>
              <a:gd name="T42" fmla="*/ 15 w 104"/>
              <a:gd name="T43" fmla="*/ 99 h 162"/>
              <a:gd name="T44" fmla="*/ 17 w 104"/>
              <a:gd name="T45" fmla="*/ 90 h 162"/>
              <a:gd name="T46" fmla="*/ 18 w 104"/>
              <a:gd name="T47" fmla="*/ 89 h 162"/>
              <a:gd name="T48" fmla="*/ 79 w 104"/>
              <a:gd name="T49" fmla="*/ 59 h 162"/>
              <a:gd name="T50" fmla="*/ 80 w 104"/>
              <a:gd name="T51" fmla="*/ 60 h 162"/>
              <a:gd name="T52" fmla="*/ 82 w 104"/>
              <a:gd name="T53" fmla="*/ 67 h 162"/>
              <a:gd name="T54" fmla="*/ 81 w 104"/>
              <a:gd name="T55" fmla="*/ 68 h 162"/>
              <a:gd name="T56" fmla="*/ 15 w 104"/>
              <a:gd name="T57" fmla="*/ 100 h 162"/>
              <a:gd name="T58" fmla="*/ 15 w 104"/>
              <a:gd name="T59" fmla="*/ 99 h 162"/>
              <a:gd name="T60" fmla="*/ 89 w 104"/>
              <a:gd name="T61" fmla="*/ 105 h 162"/>
              <a:gd name="T62" fmla="*/ 33 w 104"/>
              <a:gd name="T63" fmla="*/ 132 h 162"/>
              <a:gd name="T64" fmla="*/ 31 w 104"/>
              <a:gd name="T65" fmla="*/ 132 h 162"/>
              <a:gd name="T66" fmla="*/ 26 w 104"/>
              <a:gd name="T67" fmla="*/ 127 h 162"/>
              <a:gd name="T68" fmla="*/ 26 w 104"/>
              <a:gd name="T69" fmla="*/ 125 h 162"/>
              <a:gd name="T70" fmla="*/ 87 w 104"/>
              <a:gd name="T71" fmla="*/ 96 h 162"/>
              <a:gd name="T72" fmla="*/ 88 w 104"/>
              <a:gd name="T73" fmla="*/ 97 h 162"/>
              <a:gd name="T74" fmla="*/ 90 w 104"/>
              <a:gd name="T75" fmla="*/ 104 h 162"/>
              <a:gd name="T76" fmla="*/ 89 w 104"/>
              <a:gd name="T77" fmla="*/ 10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162">
                <a:moveTo>
                  <a:pt x="103" y="107"/>
                </a:moveTo>
                <a:cubicBezTo>
                  <a:pt x="83" y="9"/>
                  <a:pt x="83" y="9"/>
                  <a:pt x="83" y="9"/>
                </a:cubicBezTo>
                <a:cubicBezTo>
                  <a:pt x="82" y="4"/>
                  <a:pt x="77" y="0"/>
                  <a:pt x="7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28" y="0"/>
                  <a:pt x="23" y="4"/>
                  <a:pt x="22" y="9"/>
                </a:cubicBezTo>
                <a:cubicBezTo>
                  <a:pt x="1" y="107"/>
                  <a:pt x="1" y="107"/>
                  <a:pt x="1" y="107"/>
                </a:cubicBezTo>
                <a:cubicBezTo>
                  <a:pt x="0" y="112"/>
                  <a:pt x="2" y="119"/>
                  <a:pt x="6" y="122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49" y="162"/>
                  <a:pt x="55" y="162"/>
                  <a:pt x="59" y="159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102" y="119"/>
                  <a:pt x="104" y="112"/>
                  <a:pt x="103" y="107"/>
                </a:cubicBezTo>
                <a:close/>
                <a:moveTo>
                  <a:pt x="24" y="54"/>
                </a:moveTo>
                <a:cubicBezTo>
                  <a:pt x="25" y="51"/>
                  <a:pt x="26" y="47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3" y="23"/>
                </a:cubicBezTo>
                <a:cubicBezTo>
                  <a:pt x="73" y="23"/>
                  <a:pt x="73" y="23"/>
                  <a:pt x="73" y="24"/>
                </a:cubicBezTo>
                <a:cubicBezTo>
                  <a:pt x="73" y="24"/>
                  <a:pt x="74" y="29"/>
                  <a:pt x="74" y="30"/>
                </a:cubicBezTo>
                <a:cubicBezTo>
                  <a:pt x="74" y="31"/>
                  <a:pt x="74" y="31"/>
                  <a:pt x="74" y="31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4" y="55"/>
                  <a:pt x="24" y="54"/>
                </a:cubicBezTo>
                <a:close/>
                <a:moveTo>
                  <a:pt x="15" y="99"/>
                </a:moveTo>
                <a:cubicBezTo>
                  <a:pt x="15" y="97"/>
                  <a:pt x="16" y="92"/>
                  <a:pt x="17" y="90"/>
                </a:cubicBezTo>
                <a:cubicBezTo>
                  <a:pt x="17" y="89"/>
                  <a:pt x="18" y="89"/>
                  <a:pt x="18" y="8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59"/>
                  <a:pt x="80" y="58"/>
                  <a:pt x="80" y="60"/>
                </a:cubicBezTo>
                <a:cubicBezTo>
                  <a:pt x="81" y="61"/>
                  <a:pt x="82" y="65"/>
                  <a:pt x="82" y="67"/>
                </a:cubicBezTo>
                <a:cubicBezTo>
                  <a:pt x="82" y="68"/>
                  <a:pt x="81" y="68"/>
                  <a:pt x="81" y="68"/>
                </a:cubicBezTo>
                <a:cubicBezTo>
                  <a:pt x="15" y="100"/>
                  <a:pt x="15" y="100"/>
                  <a:pt x="15" y="100"/>
                </a:cubicBezTo>
                <a:cubicBezTo>
                  <a:pt x="15" y="100"/>
                  <a:pt x="15" y="101"/>
                  <a:pt x="15" y="99"/>
                </a:cubicBezTo>
                <a:close/>
                <a:moveTo>
                  <a:pt x="89" y="105"/>
                </a:moveTo>
                <a:cubicBezTo>
                  <a:pt x="33" y="132"/>
                  <a:pt x="33" y="132"/>
                  <a:pt x="33" y="132"/>
                </a:cubicBezTo>
                <a:cubicBezTo>
                  <a:pt x="33" y="132"/>
                  <a:pt x="32" y="133"/>
                  <a:pt x="31" y="132"/>
                </a:cubicBezTo>
                <a:cubicBezTo>
                  <a:pt x="30" y="131"/>
                  <a:pt x="27" y="129"/>
                  <a:pt x="26" y="127"/>
                </a:cubicBezTo>
                <a:cubicBezTo>
                  <a:pt x="25" y="126"/>
                  <a:pt x="26" y="125"/>
                  <a:pt x="26" y="125"/>
                </a:cubicBezTo>
                <a:cubicBezTo>
                  <a:pt x="87" y="96"/>
                  <a:pt x="87" y="96"/>
                  <a:pt x="87" y="96"/>
                </a:cubicBezTo>
                <a:cubicBezTo>
                  <a:pt x="87" y="96"/>
                  <a:pt x="88" y="95"/>
                  <a:pt x="88" y="97"/>
                </a:cubicBezTo>
                <a:cubicBezTo>
                  <a:pt x="88" y="98"/>
                  <a:pt x="89" y="102"/>
                  <a:pt x="90" y="104"/>
                </a:cubicBezTo>
                <a:cubicBezTo>
                  <a:pt x="90" y="105"/>
                  <a:pt x="89" y="105"/>
                  <a:pt x="89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5" name="Freeform 55"/>
          <p:cNvSpPr/>
          <p:nvPr/>
        </p:nvSpPr>
        <p:spPr bwMode="auto">
          <a:xfrm>
            <a:off x="6092209" y="4835590"/>
            <a:ext cx="751901" cy="711908"/>
          </a:xfrm>
          <a:custGeom>
            <a:avLst/>
            <a:gdLst>
              <a:gd name="T0" fmla="*/ 211 w 211"/>
              <a:gd name="T1" fmla="*/ 192 h 200"/>
              <a:gd name="T2" fmla="*/ 204 w 211"/>
              <a:gd name="T3" fmla="*/ 200 h 200"/>
              <a:gd name="T4" fmla="*/ 10 w 211"/>
              <a:gd name="T5" fmla="*/ 200 h 200"/>
              <a:gd name="T6" fmla="*/ 0 w 211"/>
              <a:gd name="T7" fmla="*/ 190 h 200"/>
              <a:gd name="T8" fmla="*/ 0 w 211"/>
              <a:gd name="T9" fmla="*/ 7 h 200"/>
              <a:gd name="T10" fmla="*/ 8 w 211"/>
              <a:gd name="T11" fmla="*/ 0 h 200"/>
              <a:gd name="T12" fmla="*/ 16 w 211"/>
              <a:gd name="T13" fmla="*/ 7 h 200"/>
              <a:gd name="T14" fmla="*/ 16 w 211"/>
              <a:gd name="T15" fmla="*/ 174 h 200"/>
              <a:gd name="T16" fmla="*/ 26 w 211"/>
              <a:gd name="T17" fmla="*/ 184 h 200"/>
              <a:gd name="T18" fmla="*/ 204 w 211"/>
              <a:gd name="T19" fmla="*/ 184 h 200"/>
              <a:gd name="T20" fmla="*/ 211 w 211"/>
              <a:gd name="T2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" h="200">
                <a:moveTo>
                  <a:pt x="211" y="192"/>
                </a:moveTo>
                <a:cubicBezTo>
                  <a:pt x="211" y="196"/>
                  <a:pt x="210" y="200"/>
                  <a:pt x="204" y="200"/>
                </a:cubicBezTo>
                <a:cubicBezTo>
                  <a:pt x="10" y="200"/>
                  <a:pt x="10" y="200"/>
                  <a:pt x="10" y="200"/>
                </a:cubicBezTo>
                <a:cubicBezTo>
                  <a:pt x="5" y="200"/>
                  <a:pt x="0" y="196"/>
                  <a:pt x="0" y="190"/>
                </a:cubicBezTo>
                <a:cubicBezTo>
                  <a:pt x="0" y="7"/>
                  <a:pt x="0" y="7"/>
                  <a:pt x="0" y="7"/>
                </a:cubicBezTo>
                <a:cubicBezTo>
                  <a:pt x="0" y="1"/>
                  <a:pt x="4" y="0"/>
                  <a:pt x="8" y="0"/>
                </a:cubicBezTo>
                <a:cubicBezTo>
                  <a:pt x="12" y="0"/>
                  <a:pt x="16" y="1"/>
                  <a:pt x="16" y="7"/>
                </a:cubicBezTo>
                <a:cubicBezTo>
                  <a:pt x="16" y="174"/>
                  <a:pt x="16" y="174"/>
                  <a:pt x="16" y="174"/>
                </a:cubicBezTo>
                <a:cubicBezTo>
                  <a:pt x="16" y="180"/>
                  <a:pt x="20" y="184"/>
                  <a:pt x="26" y="184"/>
                </a:cubicBezTo>
                <a:cubicBezTo>
                  <a:pt x="204" y="184"/>
                  <a:pt x="204" y="184"/>
                  <a:pt x="204" y="184"/>
                </a:cubicBezTo>
                <a:cubicBezTo>
                  <a:pt x="210" y="184"/>
                  <a:pt x="211" y="188"/>
                  <a:pt x="211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6" name="Freeform 56"/>
          <p:cNvSpPr/>
          <p:nvPr/>
        </p:nvSpPr>
        <p:spPr bwMode="auto">
          <a:xfrm>
            <a:off x="6206861" y="4902247"/>
            <a:ext cx="583924" cy="503935"/>
          </a:xfrm>
          <a:custGeom>
            <a:avLst/>
            <a:gdLst>
              <a:gd name="T0" fmla="*/ 160 w 164"/>
              <a:gd name="T1" fmla="*/ 49 h 141"/>
              <a:gd name="T2" fmla="*/ 164 w 164"/>
              <a:gd name="T3" fmla="*/ 47 h 141"/>
              <a:gd name="T4" fmla="*/ 160 w 164"/>
              <a:gd name="T5" fmla="*/ 5 h 141"/>
              <a:gd name="T6" fmla="*/ 155 w 164"/>
              <a:gd name="T7" fmla="*/ 1 h 141"/>
              <a:gd name="T8" fmla="*/ 116 w 164"/>
              <a:gd name="T9" fmla="*/ 16 h 141"/>
              <a:gd name="T10" fmla="*/ 115 w 164"/>
              <a:gd name="T11" fmla="*/ 21 h 141"/>
              <a:gd name="T12" fmla="*/ 122 w 164"/>
              <a:gd name="T13" fmla="*/ 25 h 141"/>
              <a:gd name="T14" fmla="*/ 124 w 164"/>
              <a:gd name="T15" fmla="*/ 32 h 141"/>
              <a:gd name="T16" fmla="*/ 94 w 164"/>
              <a:gd name="T17" fmla="*/ 78 h 141"/>
              <a:gd name="T18" fmla="*/ 87 w 164"/>
              <a:gd name="T19" fmla="*/ 80 h 141"/>
              <a:gd name="T20" fmla="*/ 40 w 164"/>
              <a:gd name="T21" fmla="*/ 62 h 141"/>
              <a:gd name="T22" fmla="*/ 32 w 164"/>
              <a:gd name="T23" fmla="*/ 64 h 141"/>
              <a:gd name="T24" fmla="*/ 3 w 164"/>
              <a:gd name="T25" fmla="*/ 100 h 141"/>
              <a:gd name="T26" fmla="*/ 0 w 164"/>
              <a:gd name="T27" fmla="*/ 109 h 141"/>
              <a:gd name="T28" fmla="*/ 0 w 164"/>
              <a:gd name="T29" fmla="*/ 138 h 141"/>
              <a:gd name="T30" fmla="*/ 3 w 164"/>
              <a:gd name="T31" fmla="*/ 139 h 141"/>
              <a:gd name="T32" fmla="*/ 40 w 164"/>
              <a:gd name="T33" fmla="*/ 95 h 141"/>
              <a:gd name="T34" fmla="*/ 48 w 164"/>
              <a:gd name="T35" fmla="*/ 93 h 141"/>
              <a:gd name="T36" fmla="*/ 95 w 164"/>
              <a:gd name="T37" fmla="*/ 111 h 141"/>
              <a:gd name="T38" fmla="*/ 103 w 164"/>
              <a:gd name="T39" fmla="*/ 108 h 141"/>
              <a:gd name="T40" fmla="*/ 145 w 164"/>
              <a:gd name="T41" fmla="*/ 45 h 141"/>
              <a:gd name="T42" fmla="*/ 152 w 164"/>
              <a:gd name="T43" fmla="*/ 44 h 141"/>
              <a:gd name="T44" fmla="*/ 160 w 164"/>
              <a:gd name="T45" fmla="*/ 4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4" h="141">
                <a:moveTo>
                  <a:pt x="160" y="49"/>
                </a:moveTo>
                <a:cubicBezTo>
                  <a:pt x="163" y="51"/>
                  <a:pt x="164" y="50"/>
                  <a:pt x="164" y="47"/>
                </a:cubicBezTo>
                <a:cubicBezTo>
                  <a:pt x="160" y="5"/>
                  <a:pt x="160" y="5"/>
                  <a:pt x="160" y="5"/>
                </a:cubicBezTo>
                <a:cubicBezTo>
                  <a:pt x="160" y="2"/>
                  <a:pt x="158" y="0"/>
                  <a:pt x="155" y="1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113" y="17"/>
                  <a:pt x="113" y="19"/>
                  <a:pt x="115" y="21"/>
                </a:cubicBezTo>
                <a:cubicBezTo>
                  <a:pt x="122" y="25"/>
                  <a:pt x="122" y="25"/>
                  <a:pt x="122" y="25"/>
                </a:cubicBezTo>
                <a:cubicBezTo>
                  <a:pt x="125" y="27"/>
                  <a:pt x="125" y="30"/>
                  <a:pt x="124" y="32"/>
                </a:cubicBezTo>
                <a:cubicBezTo>
                  <a:pt x="94" y="78"/>
                  <a:pt x="94" y="78"/>
                  <a:pt x="94" y="78"/>
                </a:cubicBezTo>
                <a:cubicBezTo>
                  <a:pt x="92" y="80"/>
                  <a:pt x="89" y="81"/>
                  <a:pt x="87" y="80"/>
                </a:cubicBezTo>
                <a:cubicBezTo>
                  <a:pt x="40" y="62"/>
                  <a:pt x="40" y="62"/>
                  <a:pt x="40" y="62"/>
                </a:cubicBezTo>
                <a:cubicBezTo>
                  <a:pt x="37" y="61"/>
                  <a:pt x="34" y="62"/>
                  <a:pt x="32" y="64"/>
                </a:cubicBezTo>
                <a:cubicBezTo>
                  <a:pt x="3" y="100"/>
                  <a:pt x="3" y="100"/>
                  <a:pt x="3" y="100"/>
                </a:cubicBezTo>
                <a:cubicBezTo>
                  <a:pt x="1" y="102"/>
                  <a:pt x="0" y="106"/>
                  <a:pt x="0" y="109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0"/>
                  <a:pt x="1" y="141"/>
                  <a:pt x="3" y="139"/>
                </a:cubicBezTo>
                <a:cubicBezTo>
                  <a:pt x="40" y="95"/>
                  <a:pt x="40" y="95"/>
                  <a:pt x="40" y="95"/>
                </a:cubicBezTo>
                <a:cubicBezTo>
                  <a:pt x="42" y="93"/>
                  <a:pt x="46" y="92"/>
                  <a:pt x="48" y="93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8" y="112"/>
                  <a:pt x="101" y="111"/>
                  <a:pt x="103" y="108"/>
                </a:cubicBezTo>
                <a:cubicBezTo>
                  <a:pt x="145" y="45"/>
                  <a:pt x="145" y="45"/>
                  <a:pt x="145" y="45"/>
                </a:cubicBezTo>
                <a:cubicBezTo>
                  <a:pt x="146" y="43"/>
                  <a:pt x="149" y="42"/>
                  <a:pt x="152" y="44"/>
                </a:cubicBezTo>
                <a:lnTo>
                  <a:pt x="16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8" name="Freeform 79"/>
          <p:cNvSpPr/>
          <p:nvPr/>
        </p:nvSpPr>
        <p:spPr bwMode="auto">
          <a:xfrm>
            <a:off x="4654100" y="2088681"/>
            <a:ext cx="629119" cy="629119"/>
          </a:xfrm>
          <a:custGeom>
            <a:avLst/>
            <a:gdLst>
              <a:gd name="T0" fmla="*/ 73 w 146"/>
              <a:gd name="T1" fmla="*/ 0 h 146"/>
              <a:gd name="T2" fmla="*/ 34 w 146"/>
              <a:gd name="T3" fmla="*/ 11 h 146"/>
              <a:gd name="T4" fmla="*/ 33 w 146"/>
              <a:gd name="T5" fmla="*/ 14 h 146"/>
              <a:gd name="T6" fmla="*/ 40 w 146"/>
              <a:gd name="T7" fmla="*/ 21 h 146"/>
              <a:gd name="T8" fmla="*/ 43 w 146"/>
              <a:gd name="T9" fmla="*/ 21 h 146"/>
              <a:gd name="T10" fmla="*/ 73 w 146"/>
              <a:gd name="T11" fmla="*/ 13 h 146"/>
              <a:gd name="T12" fmla="*/ 133 w 146"/>
              <a:gd name="T13" fmla="*/ 73 h 146"/>
              <a:gd name="T14" fmla="*/ 73 w 146"/>
              <a:gd name="T15" fmla="*/ 133 h 146"/>
              <a:gd name="T16" fmla="*/ 13 w 146"/>
              <a:gd name="T17" fmla="*/ 73 h 146"/>
              <a:gd name="T18" fmla="*/ 19 w 146"/>
              <a:gd name="T19" fmla="*/ 45 h 146"/>
              <a:gd name="T20" fmla="*/ 19 w 146"/>
              <a:gd name="T21" fmla="*/ 42 h 146"/>
              <a:gd name="T22" fmla="*/ 13 w 146"/>
              <a:gd name="T23" fmla="*/ 36 h 146"/>
              <a:gd name="T24" fmla="*/ 10 w 146"/>
              <a:gd name="T25" fmla="*/ 36 h 146"/>
              <a:gd name="T26" fmla="*/ 0 w 146"/>
              <a:gd name="T27" fmla="*/ 73 h 146"/>
              <a:gd name="T28" fmla="*/ 73 w 146"/>
              <a:gd name="T29" fmla="*/ 146 h 146"/>
              <a:gd name="T30" fmla="*/ 146 w 146"/>
              <a:gd name="T31" fmla="*/ 73 h 146"/>
              <a:gd name="T32" fmla="*/ 73 w 146"/>
              <a:gd name="T3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58" y="0"/>
                  <a:pt x="45" y="4"/>
                  <a:pt x="34" y="11"/>
                </a:cubicBezTo>
                <a:cubicBezTo>
                  <a:pt x="33" y="12"/>
                  <a:pt x="32" y="12"/>
                  <a:pt x="33" y="14"/>
                </a:cubicBezTo>
                <a:cubicBezTo>
                  <a:pt x="40" y="21"/>
                  <a:pt x="40" y="21"/>
                  <a:pt x="40" y="21"/>
                </a:cubicBezTo>
                <a:cubicBezTo>
                  <a:pt x="41" y="22"/>
                  <a:pt x="42" y="21"/>
                  <a:pt x="43" y="21"/>
                </a:cubicBezTo>
                <a:cubicBezTo>
                  <a:pt x="52" y="16"/>
                  <a:pt x="62" y="13"/>
                  <a:pt x="73" y="13"/>
                </a:cubicBezTo>
                <a:cubicBezTo>
                  <a:pt x="106" y="13"/>
                  <a:pt x="133" y="40"/>
                  <a:pt x="133" y="73"/>
                </a:cubicBezTo>
                <a:cubicBezTo>
                  <a:pt x="133" y="106"/>
                  <a:pt x="106" y="133"/>
                  <a:pt x="73" y="133"/>
                </a:cubicBezTo>
                <a:cubicBezTo>
                  <a:pt x="40" y="133"/>
                  <a:pt x="13" y="106"/>
                  <a:pt x="13" y="73"/>
                </a:cubicBezTo>
                <a:cubicBezTo>
                  <a:pt x="13" y="63"/>
                  <a:pt x="15" y="54"/>
                  <a:pt x="19" y="45"/>
                </a:cubicBezTo>
                <a:cubicBezTo>
                  <a:pt x="20" y="45"/>
                  <a:pt x="20" y="43"/>
                  <a:pt x="19" y="42"/>
                </a:cubicBezTo>
                <a:cubicBezTo>
                  <a:pt x="13" y="36"/>
                  <a:pt x="13" y="36"/>
                  <a:pt x="13" y="36"/>
                </a:cubicBezTo>
                <a:cubicBezTo>
                  <a:pt x="11" y="34"/>
                  <a:pt x="10" y="35"/>
                  <a:pt x="10" y="36"/>
                </a:cubicBezTo>
                <a:cubicBezTo>
                  <a:pt x="3" y="47"/>
                  <a:pt x="0" y="60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9" name="Freeform 80"/>
          <p:cNvSpPr/>
          <p:nvPr/>
        </p:nvSpPr>
        <p:spPr bwMode="auto">
          <a:xfrm>
            <a:off x="4592800" y="2037061"/>
            <a:ext cx="387150" cy="387150"/>
          </a:xfrm>
          <a:custGeom>
            <a:avLst/>
            <a:gdLst>
              <a:gd name="T0" fmla="*/ 85 w 90"/>
              <a:gd name="T1" fmla="*/ 90 h 90"/>
              <a:gd name="T2" fmla="*/ 78 w 90"/>
              <a:gd name="T3" fmla="*/ 87 h 90"/>
              <a:gd name="T4" fmla="*/ 23 w 90"/>
              <a:gd name="T5" fmla="*/ 32 h 90"/>
              <a:gd name="T6" fmla="*/ 18 w 90"/>
              <a:gd name="T7" fmla="*/ 30 h 90"/>
              <a:gd name="T8" fmla="*/ 12 w 90"/>
              <a:gd name="T9" fmla="*/ 27 h 90"/>
              <a:gd name="T10" fmla="*/ 2 w 90"/>
              <a:gd name="T11" fmla="*/ 18 h 90"/>
              <a:gd name="T12" fmla="*/ 3 w 90"/>
              <a:gd name="T13" fmla="*/ 13 h 90"/>
              <a:gd name="T14" fmla="*/ 7 w 90"/>
              <a:gd name="T15" fmla="*/ 12 h 90"/>
              <a:gd name="T16" fmla="*/ 12 w 90"/>
              <a:gd name="T17" fmla="*/ 7 h 90"/>
              <a:gd name="T18" fmla="*/ 14 w 90"/>
              <a:gd name="T19" fmla="*/ 3 h 90"/>
              <a:gd name="T20" fmla="*/ 18 w 90"/>
              <a:gd name="T21" fmla="*/ 2 h 90"/>
              <a:gd name="T22" fmla="*/ 28 w 90"/>
              <a:gd name="T23" fmla="*/ 11 h 90"/>
              <a:gd name="T24" fmla="*/ 30 w 90"/>
              <a:gd name="T25" fmla="*/ 17 h 90"/>
              <a:gd name="T26" fmla="*/ 32 w 90"/>
              <a:gd name="T27" fmla="*/ 23 h 90"/>
              <a:gd name="T28" fmla="*/ 87 w 90"/>
              <a:gd name="T29" fmla="*/ 78 h 90"/>
              <a:gd name="T30" fmla="*/ 90 w 90"/>
              <a:gd name="T31" fmla="*/ 85 h 90"/>
              <a:gd name="T32" fmla="*/ 90 w 90"/>
              <a:gd name="T33" fmla="*/ 86 h 90"/>
              <a:gd name="T34" fmla="*/ 86 w 90"/>
              <a:gd name="T35" fmla="*/ 90 h 90"/>
              <a:gd name="T36" fmla="*/ 85 w 90"/>
              <a:gd name="T3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0">
                <a:moveTo>
                  <a:pt x="85" y="90"/>
                </a:moveTo>
                <a:cubicBezTo>
                  <a:pt x="83" y="90"/>
                  <a:pt x="80" y="88"/>
                  <a:pt x="78" y="87"/>
                </a:cubicBezTo>
                <a:cubicBezTo>
                  <a:pt x="23" y="32"/>
                  <a:pt x="23" y="32"/>
                  <a:pt x="23" y="32"/>
                </a:cubicBezTo>
                <a:cubicBezTo>
                  <a:pt x="22" y="30"/>
                  <a:pt x="19" y="29"/>
                  <a:pt x="18" y="30"/>
                </a:cubicBezTo>
                <a:cubicBezTo>
                  <a:pt x="16" y="30"/>
                  <a:pt x="13" y="29"/>
                  <a:pt x="1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0" y="16"/>
                  <a:pt x="1" y="14"/>
                  <a:pt x="3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9" y="11"/>
                  <a:pt x="12" y="9"/>
                  <a:pt x="12" y="7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1"/>
                  <a:pt x="16" y="0"/>
                  <a:pt x="18" y="2"/>
                </a:cubicBezTo>
                <a:cubicBezTo>
                  <a:pt x="28" y="11"/>
                  <a:pt x="28" y="11"/>
                  <a:pt x="28" y="11"/>
                </a:cubicBezTo>
                <a:cubicBezTo>
                  <a:pt x="29" y="13"/>
                  <a:pt x="30" y="16"/>
                  <a:pt x="30" y="17"/>
                </a:cubicBezTo>
                <a:cubicBezTo>
                  <a:pt x="29" y="19"/>
                  <a:pt x="30" y="21"/>
                  <a:pt x="32" y="23"/>
                </a:cubicBezTo>
                <a:cubicBezTo>
                  <a:pt x="87" y="78"/>
                  <a:pt x="87" y="78"/>
                  <a:pt x="87" y="78"/>
                </a:cubicBezTo>
                <a:cubicBezTo>
                  <a:pt x="89" y="80"/>
                  <a:pt x="90" y="83"/>
                  <a:pt x="90" y="85"/>
                </a:cubicBezTo>
                <a:cubicBezTo>
                  <a:pt x="90" y="86"/>
                  <a:pt x="90" y="86"/>
                  <a:pt x="90" y="86"/>
                </a:cubicBezTo>
                <a:cubicBezTo>
                  <a:pt x="90" y="88"/>
                  <a:pt x="89" y="90"/>
                  <a:pt x="86" y="90"/>
                </a:cubicBezTo>
                <a:lnTo>
                  <a:pt x="85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0" name="Freeform 81"/>
          <p:cNvSpPr/>
          <p:nvPr/>
        </p:nvSpPr>
        <p:spPr bwMode="auto">
          <a:xfrm>
            <a:off x="4876710" y="2311293"/>
            <a:ext cx="183897" cy="180670"/>
          </a:xfrm>
          <a:custGeom>
            <a:avLst/>
            <a:gdLst>
              <a:gd name="T0" fmla="*/ 21 w 42"/>
              <a:gd name="T1" fmla="*/ 2 h 42"/>
              <a:gd name="T2" fmla="*/ 27 w 42"/>
              <a:gd name="T3" fmla="*/ 8 h 42"/>
              <a:gd name="T4" fmla="*/ 33 w 42"/>
              <a:gd name="T5" fmla="*/ 21 h 42"/>
              <a:gd name="T6" fmla="*/ 33 w 42"/>
              <a:gd name="T7" fmla="*/ 22 h 42"/>
              <a:gd name="T8" fmla="*/ 30 w 42"/>
              <a:gd name="T9" fmla="*/ 31 h 42"/>
              <a:gd name="T10" fmla="*/ 21 w 42"/>
              <a:gd name="T11" fmla="*/ 35 h 42"/>
              <a:gd name="T12" fmla="*/ 19 w 42"/>
              <a:gd name="T13" fmla="*/ 35 h 42"/>
              <a:gd name="T14" fmla="*/ 19 w 42"/>
              <a:gd name="T15" fmla="*/ 35 h 42"/>
              <a:gd name="T16" fmla="*/ 6 w 42"/>
              <a:gd name="T17" fmla="*/ 29 h 42"/>
              <a:gd name="T18" fmla="*/ 3 w 42"/>
              <a:gd name="T19" fmla="*/ 26 h 42"/>
              <a:gd name="T20" fmla="*/ 1 w 42"/>
              <a:gd name="T21" fmla="*/ 27 h 42"/>
              <a:gd name="T22" fmla="*/ 21 w 42"/>
              <a:gd name="T23" fmla="*/ 42 h 42"/>
              <a:gd name="T24" fmla="*/ 42 w 42"/>
              <a:gd name="T25" fmla="*/ 21 h 42"/>
              <a:gd name="T26" fmla="*/ 23 w 42"/>
              <a:gd name="T27" fmla="*/ 0 h 42"/>
              <a:gd name="T28" fmla="*/ 21 w 42"/>
              <a:gd name="T29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42">
                <a:moveTo>
                  <a:pt x="21" y="2"/>
                </a:moveTo>
                <a:cubicBezTo>
                  <a:pt x="27" y="8"/>
                  <a:pt x="27" y="8"/>
                  <a:pt x="27" y="8"/>
                </a:cubicBezTo>
                <a:cubicBezTo>
                  <a:pt x="30" y="11"/>
                  <a:pt x="33" y="16"/>
                  <a:pt x="33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5"/>
                  <a:pt x="32" y="29"/>
                  <a:pt x="30" y="31"/>
                </a:cubicBezTo>
                <a:cubicBezTo>
                  <a:pt x="27" y="34"/>
                  <a:pt x="24" y="35"/>
                  <a:pt x="21" y="35"/>
                </a:cubicBezTo>
                <a:cubicBezTo>
                  <a:pt x="20" y="35"/>
                  <a:pt x="20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4" y="34"/>
                  <a:pt x="9" y="32"/>
                  <a:pt x="6" y="29"/>
                </a:cubicBezTo>
                <a:cubicBezTo>
                  <a:pt x="3" y="26"/>
                  <a:pt x="3" y="26"/>
                  <a:pt x="3" y="26"/>
                </a:cubicBezTo>
                <a:cubicBezTo>
                  <a:pt x="0" y="22"/>
                  <a:pt x="1" y="26"/>
                  <a:pt x="1" y="27"/>
                </a:cubicBezTo>
                <a:cubicBezTo>
                  <a:pt x="4" y="36"/>
                  <a:pt x="12" y="42"/>
                  <a:pt x="21" y="42"/>
                </a:cubicBezTo>
                <a:cubicBezTo>
                  <a:pt x="32" y="42"/>
                  <a:pt x="42" y="32"/>
                  <a:pt x="42" y="21"/>
                </a:cubicBezTo>
                <a:cubicBezTo>
                  <a:pt x="42" y="10"/>
                  <a:pt x="34" y="2"/>
                  <a:pt x="23" y="0"/>
                </a:cubicBezTo>
                <a:cubicBezTo>
                  <a:pt x="23" y="0"/>
                  <a:pt x="19" y="0"/>
                  <a:pt x="2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1" name="Freeform 82"/>
          <p:cNvSpPr/>
          <p:nvPr/>
        </p:nvSpPr>
        <p:spPr bwMode="auto">
          <a:xfrm>
            <a:off x="4767017" y="2198373"/>
            <a:ext cx="403282" cy="406507"/>
          </a:xfrm>
          <a:custGeom>
            <a:avLst/>
            <a:gdLst>
              <a:gd name="T0" fmla="*/ 47 w 94"/>
              <a:gd name="T1" fmla="*/ 0 h 94"/>
              <a:gd name="T2" fmla="*/ 27 w 94"/>
              <a:gd name="T3" fmla="*/ 4 h 94"/>
              <a:gd name="T4" fmla="*/ 26 w 94"/>
              <a:gd name="T5" fmla="*/ 7 h 94"/>
              <a:gd name="T6" fmla="*/ 34 w 94"/>
              <a:gd name="T7" fmla="*/ 14 h 94"/>
              <a:gd name="T8" fmla="*/ 37 w 94"/>
              <a:gd name="T9" fmla="*/ 15 h 94"/>
              <a:gd name="T10" fmla="*/ 47 w 94"/>
              <a:gd name="T11" fmla="*/ 13 h 94"/>
              <a:gd name="T12" fmla="*/ 81 w 94"/>
              <a:gd name="T13" fmla="*/ 47 h 94"/>
              <a:gd name="T14" fmla="*/ 47 w 94"/>
              <a:gd name="T15" fmla="*/ 81 h 94"/>
              <a:gd name="T16" fmla="*/ 13 w 94"/>
              <a:gd name="T17" fmla="*/ 47 h 94"/>
              <a:gd name="T18" fmla="*/ 14 w 94"/>
              <a:gd name="T19" fmla="*/ 39 h 94"/>
              <a:gd name="T20" fmla="*/ 14 w 94"/>
              <a:gd name="T21" fmla="*/ 37 h 94"/>
              <a:gd name="T22" fmla="*/ 6 w 94"/>
              <a:gd name="T23" fmla="*/ 29 h 94"/>
              <a:gd name="T24" fmla="*/ 3 w 94"/>
              <a:gd name="T25" fmla="*/ 29 h 94"/>
              <a:gd name="T26" fmla="*/ 0 w 94"/>
              <a:gd name="T27" fmla="*/ 47 h 94"/>
              <a:gd name="T28" fmla="*/ 47 w 94"/>
              <a:gd name="T29" fmla="*/ 94 h 94"/>
              <a:gd name="T30" fmla="*/ 94 w 94"/>
              <a:gd name="T31" fmla="*/ 47 h 94"/>
              <a:gd name="T32" fmla="*/ 47 w 94"/>
              <a:gd name="T33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94">
                <a:moveTo>
                  <a:pt x="47" y="0"/>
                </a:moveTo>
                <a:cubicBezTo>
                  <a:pt x="40" y="0"/>
                  <a:pt x="33" y="2"/>
                  <a:pt x="27" y="4"/>
                </a:cubicBezTo>
                <a:cubicBezTo>
                  <a:pt x="26" y="5"/>
                  <a:pt x="25" y="5"/>
                  <a:pt x="26" y="7"/>
                </a:cubicBezTo>
                <a:cubicBezTo>
                  <a:pt x="34" y="14"/>
                  <a:pt x="34" y="14"/>
                  <a:pt x="34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0" y="14"/>
                  <a:pt x="43" y="13"/>
                  <a:pt x="47" y="13"/>
                </a:cubicBezTo>
                <a:cubicBezTo>
                  <a:pt x="66" y="13"/>
                  <a:pt x="81" y="28"/>
                  <a:pt x="81" y="47"/>
                </a:cubicBezTo>
                <a:cubicBezTo>
                  <a:pt x="81" y="66"/>
                  <a:pt x="66" y="81"/>
                  <a:pt x="47" y="81"/>
                </a:cubicBezTo>
                <a:cubicBezTo>
                  <a:pt x="28" y="81"/>
                  <a:pt x="13" y="66"/>
                  <a:pt x="13" y="47"/>
                </a:cubicBezTo>
                <a:cubicBezTo>
                  <a:pt x="13" y="44"/>
                  <a:pt x="13" y="42"/>
                  <a:pt x="14" y="39"/>
                </a:cubicBezTo>
                <a:cubicBezTo>
                  <a:pt x="14" y="39"/>
                  <a:pt x="15" y="38"/>
                  <a:pt x="14" y="37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8"/>
                  <a:pt x="4" y="29"/>
                  <a:pt x="3" y="29"/>
                </a:cubicBezTo>
                <a:cubicBezTo>
                  <a:pt x="1" y="35"/>
                  <a:pt x="0" y="4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4" y="73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3" name="Freeform 83"/>
          <p:cNvSpPr>
            <a:spLocks noEditPoints="1"/>
          </p:cNvSpPr>
          <p:nvPr/>
        </p:nvSpPr>
        <p:spPr bwMode="auto">
          <a:xfrm>
            <a:off x="6166506" y="1923093"/>
            <a:ext cx="603309" cy="496842"/>
          </a:xfrm>
          <a:custGeom>
            <a:avLst/>
            <a:gdLst>
              <a:gd name="T0" fmla="*/ 128 w 140"/>
              <a:gd name="T1" fmla="*/ 43 h 115"/>
              <a:gd name="T2" fmla="*/ 73 w 140"/>
              <a:gd name="T3" fmla="*/ 0 h 115"/>
              <a:gd name="T4" fmla="*/ 67 w 140"/>
              <a:gd name="T5" fmla="*/ 0 h 115"/>
              <a:gd name="T6" fmla="*/ 12 w 140"/>
              <a:gd name="T7" fmla="*/ 43 h 115"/>
              <a:gd name="T8" fmla="*/ 11 w 140"/>
              <a:gd name="T9" fmla="*/ 45 h 115"/>
              <a:gd name="T10" fmla="*/ 0 w 140"/>
              <a:gd name="T11" fmla="*/ 66 h 115"/>
              <a:gd name="T12" fmla="*/ 0 w 140"/>
              <a:gd name="T13" fmla="*/ 75 h 115"/>
              <a:gd name="T14" fmla="*/ 13 w 140"/>
              <a:gd name="T15" fmla="*/ 91 h 115"/>
              <a:gd name="T16" fmla="*/ 24 w 140"/>
              <a:gd name="T17" fmla="*/ 91 h 115"/>
              <a:gd name="T18" fmla="*/ 27 w 140"/>
              <a:gd name="T19" fmla="*/ 91 h 115"/>
              <a:gd name="T20" fmla="*/ 29 w 140"/>
              <a:gd name="T21" fmla="*/ 92 h 115"/>
              <a:gd name="T22" fmla="*/ 70 w 140"/>
              <a:gd name="T23" fmla="*/ 115 h 115"/>
              <a:gd name="T24" fmla="*/ 111 w 140"/>
              <a:gd name="T25" fmla="*/ 92 h 115"/>
              <a:gd name="T26" fmla="*/ 113 w 140"/>
              <a:gd name="T27" fmla="*/ 91 h 115"/>
              <a:gd name="T28" fmla="*/ 116 w 140"/>
              <a:gd name="T29" fmla="*/ 91 h 115"/>
              <a:gd name="T30" fmla="*/ 127 w 140"/>
              <a:gd name="T31" fmla="*/ 91 h 115"/>
              <a:gd name="T32" fmla="*/ 140 w 140"/>
              <a:gd name="T33" fmla="*/ 75 h 115"/>
              <a:gd name="T34" fmla="*/ 140 w 140"/>
              <a:gd name="T35" fmla="*/ 66 h 115"/>
              <a:gd name="T36" fmla="*/ 129 w 140"/>
              <a:gd name="T37" fmla="*/ 45 h 115"/>
              <a:gd name="T38" fmla="*/ 128 w 140"/>
              <a:gd name="T39" fmla="*/ 43 h 115"/>
              <a:gd name="T40" fmla="*/ 70 w 140"/>
              <a:gd name="T41" fmla="*/ 19 h 115"/>
              <a:gd name="T42" fmla="*/ 27 w 140"/>
              <a:gd name="T43" fmla="*/ 43 h 115"/>
              <a:gd name="T44" fmla="*/ 26 w 140"/>
              <a:gd name="T45" fmla="*/ 45 h 115"/>
              <a:gd name="T46" fmla="*/ 24 w 140"/>
              <a:gd name="T47" fmla="*/ 44 h 115"/>
              <a:gd name="T48" fmla="*/ 23 w 140"/>
              <a:gd name="T49" fmla="*/ 42 h 115"/>
              <a:gd name="T50" fmla="*/ 67 w 140"/>
              <a:gd name="T51" fmla="*/ 10 h 115"/>
              <a:gd name="T52" fmla="*/ 73 w 140"/>
              <a:gd name="T53" fmla="*/ 10 h 115"/>
              <a:gd name="T54" fmla="*/ 117 w 140"/>
              <a:gd name="T55" fmla="*/ 43 h 115"/>
              <a:gd name="T56" fmla="*/ 116 w 140"/>
              <a:gd name="T57" fmla="*/ 44 h 115"/>
              <a:gd name="T58" fmla="*/ 114 w 140"/>
              <a:gd name="T59" fmla="*/ 45 h 115"/>
              <a:gd name="T60" fmla="*/ 113 w 140"/>
              <a:gd name="T61" fmla="*/ 43 h 115"/>
              <a:gd name="T62" fmla="*/ 70 w 140"/>
              <a:gd name="T63" fmla="*/ 1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15">
                <a:moveTo>
                  <a:pt x="128" y="43"/>
                </a:moveTo>
                <a:cubicBezTo>
                  <a:pt x="125" y="18"/>
                  <a:pt x="102" y="0"/>
                  <a:pt x="73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8" y="0"/>
                  <a:pt x="15" y="18"/>
                  <a:pt x="12" y="43"/>
                </a:cubicBezTo>
                <a:cubicBezTo>
                  <a:pt x="12" y="44"/>
                  <a:pt x="11" y="44"/>
                  <a:pt x="11" y="45"/>
                </a:cubicBezTo>
                <a:cubicBezTo>
                  <a:pt x="6" y="46"/>
                  <a:pt x="0" y="51"/>
                  <a:pt x="0" y="66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88"/>
                  <a:pt x="9" y="91"/>
                  <a:pt x="13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25" y="91"/>
                  <a:pt x="26" y="91"/>
                  <a:pt x="27" y="91"/>
                </a:cubicBezTo>
                <a:cubicBezTo>
                  <a:pt x="28" y="91"/>
                  <a:pt x="28" y="91"/>
                  <a:pt x="29" y="92"/>
                </a:cubicBezTo>
                <a:cubicBezTo>
                  <a:pt x="37" y="106"/>
                  <a:pt x="53" y="115"/>
                  <a:pt x="70" y="115"/>
                </a:cubicBezTo>
                <a:cubicBezTo>
                  <a:pt x="87" y="115"/>
                  <a:pt x="103" y="106"/>
                  <a:pt x="111" y="92"/>
                </a:cubicBezTo>
                <a:cubicBezTo>
                  <a:pt x="112" y="92"/>
                  <a:pt x="112" y="91"/>
                  <a:pt x="113" y="91"/>
                </a:cubicBezTo>
                <a:cubicBezTo>
                  <a:pt x="114" y="90"/>
                  <a:pt x="115" y="91"/>
                  <a:pt x="116" y="9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31" y="91"/>
                  <a:pt x="140" y="88"/>
                  <a:pt x="140" y="75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51"/>
                  <a:pt x="134" y="46"/>
                  <a:pt x="129" y="45"/>
                </a:cubicBezTo>
                <a:cubicBezTo>
                  <a:pt x="129" y="44"/>
                  <a:pt x="128" y="44"/>
                  <a:pt x="128" y="43"/>
                </a:cubicBezTo>
                <a:close/>
                <a:moveTo>
                  <a:pt x="70" y="19"/>
                </a:moveTo>
                <a:cubicBezTo>
                  <a:pt x="52" y="19"/>
                  <a:pt x="36" y="29"/>
                  <a:pt x="27" y="43"/>
                </a:cubicBezTo>
                <a:cubicBezTo>
                  <a:pt x="27" y="44"/>
                  <a:pt x="27" y="45"/>
                  <a:pt x="26" y="45"/>
                </a:cubicBezTo>
                <a:cubicBezTo>
                  <a:pt x="25" y="44"/>
                  <a:pt x="25" y="44"/>
                  <a:pt x="24" y="44"/>
                </a:cubicBezTo>
                <a:cubicBezTo>
                  <a:pt x="24" y="44"/>
                  <a:pt x="23" y="44"/>
                  <a:pt x="23" y="42"/>
                </a:cubicBezTo>
                <a:cubicBezTo>
                  <a:pt x="24" y="24"/>
                  <a:pt x="44" y="10"/>
                  <a:pt x="67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95" y="10"/>
                  <a:pt x="114" y="24"/>
                  <a:pt x="117" y="43"/>
                </a:cubicBezTo>
                <a:cubicBezTo>
                  <a:pt x="117" y="43"/>
                  <a:pt x="117" y="44"/>
                  <a:pt x="116" y="44"/>
                </a:cubicBezTo>
                <a:cubicBezTo>
                  <a:pt x="115" y="44"/>
                  <a:pt x="115" y="44"/>
                  <a:pt x="114" y="45"/>
                </a:cubicBezTo>
                <a:cubicBezTo>
                  <a:pt x="113" y="45"/>
                  <a:pt x="113" y="44"/>
                  <a:pt x="113" y="43"/>
                </a:cubicBezTo>
                <a:cubicBezTo>
                  <a:pt x="104" y="29"/>
                  <a:pt x="88" y="19"/>
                  <a:pt x="7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4" name="Freeform 84"/>
          <p:cNvSpPr>
            <a:spLocks noEditPoints="1"/>
          </p:cNvSpPr>
          <p:nvPr/>
        </p:nvSpPr>
        <p:spPr bwMode="auto">
          <a:xfrm>
            <a:off x="6063266" y="2474780"/>
            <a:ext cx="809789" cy="393602"/>
          </a:xfrm>
          <a:custGeom>
            <a:avLst/>
            <a:gdLst>
              <a:gd name="T0" fmla="*/ 187 w 188"/>
              <a:gd name="T1" fmla="*/ 86 h 91"/>
              <a:gd name="T2" fmla="*/ 155 w 188"/>
              <a:gd name="T3" fmla="*/ 17 h 91"/>
              <a:gd name="T4" fmla="*/ 134 w 188"/>
              <a:gd name="T5" fmla="*/ 0 h 91"/>
              <a:gd name="T6" fmla="*/ 57 w 188"/>
              <a:gd name="T7" fmla="*/ 0 h 91"/>
              <a:gd name="T8" fmla="*/ 54 w 188"/>
              <a:gd name="T9" fmla="*/ 0 h 91"/>
              <a:gd name="T10" fmla="*/ 33 w 188"/>
              <a:gd name="T11" fmla="*/ 17 h 91"/>
              <a:gd name="T12" fmla="*/ 1 w 188"/>
              <a:gd name="T13" fmla="*/ 86 h 91"/>
              <a:gd name="T14" fmla="*/ 5 w 188"/>
              <a:gd name="T15" fmla="*/ 91 h 91"/>
              <a:gd name="T16" fmla="*/ 29 w 188"/>
              <a:gd name="T17" fmla="*/ 91 h 91"/>
              <a:gd name="T18" fmla="*/ 35 w 188"/>
              <a:gd name="T19" fmla="*/ 87 h 91"/>
              <a:gd name="T20" fmla="*/ 48 w 188"/>
              <a:gd name="T21" fmla="*/ 62 h 91"/>
              <a:gd name="T22" fmla="*/ 52 w 188"/>
              <a:gd name="T23" fmla="*/ 63 h 91"/>
              <a:gd name="T24" fmla="*/ 52 w 188"/>
              <a:gd name="T25" fmla="*/ 85 h 91"/>
              <a:gd name="T26" fmla="*/ 57 w 188"/>
              <a:gd name="T27" fmla="*/ 91 h 91"/>
              <a:gd name="T28" fmla="*/ 136 w 188"/>
              <a:gd name="T29" fmla="*/ 91 h 91"/>
              <a:gd name="T30" fmla="*/ 141 w 188"/>
              <a:gd name="T31" fmla="*/ 83 h 91"/>
              <a:gd name="T32" fmla="*/ 141 w 188"/>
              <a:gd name="T33" fmla="*/ 62 h 91"/>
              <a:gd name="T34" fmla="*/ 144 w 188"/>
              <a:gd name="T35" fmla="*/ 61 h 91"/>
              <a:gd name="T36" fmla="*/ 156 w 188"/>
              <a:gd name="T37" fmla="*/ 86 h 91"/>
              <a:gd name="T38" fmla="*/ 163 w 188"/>
              <a:gd name="T39" fmla="*/ 91 h 91"/>
              <a:gd name="T40" fmla="*/ 183 w 188"/>
              <a:gd name="T41" fmla="*/ 91 h 91"/>
              <a:gd name="T42" fmla="*/ 187 w 188"/>
              <a:gd name="T43" fmla="*/ 86 h 91"/>
              <a:gd name="T44" fmla="*/ 133 w 188"/>
              <a:gd name="T45" fmla="*/ 40 h 91"/>
              <a:gd name="T46" fmla="*/ 129 w 188"/>
              <a:gd name="T47" fmla="*/ 44 h 91"/>
              <a:gd name="T48" fmla="*/ 105 w 188"/>
              <a:gd name="T49" fmla="*/ 44 h 91"/>
              <a:gd name="T50" fmla="*/ 101 w 188"/>
              <a:gd name="T51" fmla="*/ 40 h 91"/>
              <a:gd name="T52" fmla="*/ 101 w 188"/>
              <a:gd name="T53" fmla="*/ 35 h 91"/>
              <a:gd name="T54" fmla="*/ 105 w 188"/>
              <a:gd name="T55" fmla="*/ 31 h 91"/>
              <a:gd name="T56" fmla="*/ 129 w 188"/>
              <a:gd name="T57" fmla="*/ 31 h 91"/>
              <a:gd name="T58" fmla="*/ 133 w 188"/>
              <a:gd name="T59" fmla="*/ 35 h 91"/>
              <a:gd name="T60" fmla="*/ 133 w 188"/>
              <a:gd name="T61" fmla="*/ 4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8" h="91">
                <a:moveTo>
                  <a:pt x="187" y="86"/>
                </a:moveTo>
                <a:cubicBezTo>
                  <a:pt x="155" y="17"/>
                  <a:pt x="155" y="17"/>
                  <a:pt x="155" y="17"/>
                </a:cubicBezTo>
                <a:cubicBezTo>
                  <a:pt x="154" y="15"/>
                  <a:pt x="147" y="0"/>
                  <a:pt x="134" y="0"/>
                </a:cubicBezTo>
                <a:cubicBezTo>
                  <a:pt x="130" y="0"/>
                  <a:pt x="59" y="0"/>
                  <a:pt x="57" y="0"/>
                </a:cubicBezTo>
                <a:cubicBezTo>
                  <a:pt x="57" y="0"/>
                  <a:pt x="56" y="0"/>
                  <a:pt x="54" y="0"/>
                </a:cubicBezTo>
                <a:cubicBezTo>
                  <a:pt x="39" y="0"/>
                  <a:pt x="34" y="15"/>
                  <a:pt x="33" y="17"/>
                </a:cubicBezTo>
                <a:cubicBezTo>
                  <a:pt x="1" y="86"/>
                  <a:pt x="1" y="86"/>
                  <a:pt x="1" y="86"/>
                </a:cubicBezTo>
                <a:cubicBezTo>
                  <a:pt x="0" y="88"/>
                  <a:pt x="0" y="91"/>
                  <a:pt x="5" y="91"/>
                </a:cubicBezTo>
                <a:cubicBezTo>
                  <a:pt x="5" y="91"/>
                  <a:pt x="22" y="91"/>
                  <a:pt x="29" y="91"/>
                </a:cubicBezTo>
                <a:cubicBezTo>
                  <a:pt x="33" y="91"/>
                  <a:pt x="35" y="87"/>
                  <a:pt x="35" y="87"/>
                </a:cubicBezTo>
                <a:cubicBezTo>
                  <a:pt x="48" y="62"/>
                  <a:pt x="48" y="62"/>
                  <a:pt x="48" y="62"/>
                </a:cubicBezTo>
                <a:cubicBezTo>
                  <a:pt x="48" y="62"/>
                  <a:pt x="52" y="53"/>
                  <a:pt x="52" y="63"/>
                </a:cubicBezTo>
                <a:cubicBezTo>
                  <a:pt x="52" y="70"/>
                  <a:pt x="52" y="75"/>
                  <a:pt x="52" y="85"/>
                </a:cubicBezTo>
                <a:cubicBezTo>
                  <a:pt x="52" y="88"/>
                  <a:pt x="53" y="91"/>
                  <a:pt x="57" y="91"/>
                </a:cubicBezTo>
                <a:cubicBezTo>
                  <a:pt x="78" y="91"/>
                  <a:pt x="116" y="91"/>
                  <a:pt x="136" y="91"/>
                </a:cubicBezTo>
                <a:cubicBezTo>
                  <a:pt x="141" y="91"/>
                  <a:pt x="141" y="88"/>
                  <a:pt x="141" y="83"/>
                </a:cubicBezTo>
                <a:cubicBezTo>
                  <a:pt x="141" y="73"/>
                  <a:pt x="141" y="70"/>
                  <a:pt x="141" y="62"/>
                </a:cubicBezTo>
                <a:cubicBezTo>
                  <a:pt x="141" y="56"/>
                  <a:pt x="144" y="61"/>
                  <a:pt x="144" y="61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86"/>
                  <a:pt x="158" y="91"/>
                  <a:pt x="163" y="91"/>
                </a:cubicBezTo>
                <a:cubicBezTo>
                  <a:pt x="168" y="91"/>
                  <a:pt x="183" y="91"/>
                  <a:pt x="183" y="91"/>
                </a:cubicBezTo>
                <a:cubicBezTo>
                  <a:pt x="187" y="91"/>
                  <a:pt x="188" y="88"/>
                  <a:pt x="187" y="86"/>
                </a:cubicBezTo>
                <a:close/>
                <a:moveTo>
                  <a:pt x="133" y="40"/>
                </a:moveTo>
                <a:cubicBezTo>
                  <a:pt x="133" y="43"/>
                  <a:pt x="131" y="44"/>
                  <a:pt x="129" y="44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3" y="44"/>
                  <a:pt x="101" y="43"/>
                  <a:pt x="101" y="40"/>
                </a:cubicBezTo>
                <a:cubicBezTo>
                  <a:pt x="101" y="35"/>
                  <a:pt x="101" y="35"/>
                  <a:pt x="101" y="35"/>
                </a:cubicBezTo>
                <a:cubicBezTo>
                  <a:pt x="101" y="33"/>
                  <a:pt x="103" y="31"/>
                  <a:pt x="105" y="31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1" y="31"/>
                  <a:pt x="133" y="33"/>
                  <a:pt x="133" y="35"/>
                </a:cubicBezTo>
                <a:lnTo>
                  <a:pt x="133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5" name="Freeform 110"/>
          <p:cNvSpPr/>
          <p:nvPr/>
        </p:nvSpPr>
        <p:spPr bwMode="auto">
          <a:xfrm>
            <a:off x="4503933" y="4688062"/>
            <a:ext cx="868154" cy="865221"/>
          </a:xfrm>
          <a:custGeom>
            <a:avLst/>
            <a:gdLst>
              <a:gd name="T0" fmla="*/ 211 w 222"/>
              <a:gd name="T1" fmla="*/ 10 h 221"/>
              <a:gd name="T2" fmla="*/ 175 w 222"/>
              <a:gd name="T3" fmla="*/ 16 h 221"/>
              <a:gd name="T4" fmla="*/ 147 w 222"/>
              <a:gd name="T5" fmla="*/ 42 h 221"/>
              <a:gd name="T6" fmla="*/ 143 w 222"/>
              <a:gd name="T7" fmla="*/ 43 h 221"/>
              <a:gd name="T8" fmla="*/ 55 w 222"/>
              <a:gd name="T9" fmla="*/ 27 h 221"/>
              <a:gd name="T10" fmla="*/ 44 w 222"/>
              <a:gd name="T11" fmla="*/ 31 h 221"/>
              <a:gd name="T12" fmla="*/ 36 w 222"/>
              <a:gd name="T13" fmla="*/ 39 h 221"/>
              <a:gd name="T14" fmla="*/ 37 w 222"/>
              <a:gd name="T15" fmla="*/ 47 h 221"/>
              <a:gd name="T16" fmla="*/ 102 w 222"/>
              <a:gd name="T17" fmla="*/ 81 h 221"/>
              <a:gd name="T18" fmla="*/ 104 w 222"/>
              <a:gd name="T19" fmla="*/ 86 h 221"/>
              <a:gd name="T20" fmla="*/ 65 w 222"/>
              <a:gd name="T21" fmla="*/ 125 h 221"/>
              <a:gd name="T22" fmla="*/ 58 w 222"/>
              <a:gd name="T23" fmla="*/ 127 h 221"/>
              <a:gd name="T24" fmla="*/ 28 w 222"/>
              <a:gd name="T25" fmla="*/ 124 h 221"/>
              <a:gd name="T26" fmla="*/ 16 w 222"/>
              <a:gd name="T27" fmla="*/ 128 h 221"/>
              <a:gd name="T28" fmla="*/ 2 w 222"/>
              <a:gd name="T29" fmla="*/ 142 h 221"/>
              <a:gd name="T30" fmla="*/ 3 w 222"/>
              <a:gd name="T31" fmla="*/ 150 h 221"/>
              <a:gd name="T32" fmla="*/ 53 w 222"/>
              <a:gd name="T33" fmla="*/ 162 h 221"/>
              <a:gd name="T34" fmla="*/ 59 w 222"/>
              <a:gd name="T35" fmla="*/ 168 h 221"/>
              <a:gd name="T36" fmla="*/ 70 w 222"/>
              <a:gd name="T37" fmla="*/ 218 h 221"/>
              <a:gd name="T38" fmla="*/ 79 w 222"/>
              <a:gd name="T39" fmla="*/ 218 h 221"/>
              <a:gd name="T40" fmla="*/ 93 w 222"/>
              <a:gd name="T41" fmla="*/ 205 h 221"/>
              <a:gd name="T42" fmla="*/ 97 w 222"/>
              <a:gd name="T43" fmla="*/ 193 h 221"/>
              <a:gd name="T44" fmla="*/ 93 w 222"/>
              <a:gd name="T45" fmla="*/ 164 h 221"/>
              <a:gd name="T46" fmla="*/ 95 w 222"/>
              <a:gd name="T47" fmla="*/ 158 h 221"/>
              <a:gd name="T48" fmla="*/ 135 w 222"/>
              <a:gd name="T49" fmla="*/ 118 h 221"/>
              <a:gd name="T50" fmla="*/ 140 w 222"/>
              <a:gd name="T51" fmla="*/ 119 h 221"/>
              <a:gd name="T52" fmla="*/ 173 w 222"/>
              <a:gd name="T53" fmla="*/ 184 h 221"/>
              <a:gd name="T54" fmla="*/ 181 w 222"/>
              <a:gd name="T55" fmla="*/ 185 h 221"/>
              <a:gd name="T56" fmla="*/ 189 w 222"/>
              <a:gd name="T57" fmla="*/ 177 h 221"/>
              <a:gd name="T58" fmla="*/ 193 w 222"/>
              <a:gd name="T59" fmla="*/ 165 h 221"/>
              <a:gd name="T60" fmla="*/ 178 w 222"/>
              <a:gd name="T61" fmla="*/ 80 h 221"/>
              <a:gd name="T62" fmla="*/ 179 w 222"/>
              <a:gd name="T63" fmla="*/ 75 h 221"/>
              <a:gd name="T64" fmla="*/ 205 w 222"/>
              <a:gd name="T65" fmla="*/ 47 h 221"/>
              <a:gd name="T66" fmla="*/ 211 w 222"/>
              <a:gd name="T67" fmla="*/ 1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2" h="221">
                <a:moveTo>
                  <a:pt x="211" y="10"/>
                </a:moveTo>
                <a:cubicBezTo>
                  <a:pt x="200" y="0"/>
                  <a:pt x="183" y="8"/>
                  <a:pt x="175" y="16"/>
                </a:cubicBezTo>
                <a:cubicBezTo>
                  <a:pt x="175" y="16"/>
                  <a:pt x="155" y="35"/>
                  <a:pt x="147" y="42"/>
                </a:cubicBezTo>
                <a:cubicBezTo>
                  <a:pt x="145" y="43"/>
                  <a:pt x="143" y="43"/>
                  <a:pt x="143" y="43"/>
                </a:cubicBezTo>
                <a:cubicBezTo>
                  <a:pt x="55" y="27"/>
                  <a:pt x="55" y="27"/>
                  <a:pt x="55" y="27"/>
                </a:cubicBezTo>
                <a:cubicBezTo>
                  <a:pt x="52" y="27"/>
                  <a:pt x="46" y="29"/>
                  <a:pt x="44" y="31"/>
                </a:cubicBezTo>
                <a:cubicBezTo>
                  <a:pt x="36" y="39"/>
                  <a:pt x="36" y="39"/>
                  <a:pt x="36" y="39"/>
                </a:cubicBezTo>
                <a:cubicBezTo>
                  <a:pt x="33" y="42"/>
                  <a:pt x="34" y="45"/>
                  <a:pt x="37" y="47"/>
                </a:cubicBezTo>
                <a:cubicBezTo>
                  <a:pt x="102" y="81"/>
                  <a:pt x="102" y="81"/>
                  <a:pt x="102" y="81"/>
                </a:cubicBezTo>
                <a:cubicBezTo>
                  <a:pt x="102" y="81"/>
                  <a:pt x="107" y="83"/>
                  <a:pt x="104" y="86"/>
                </a:cubicBezTo>
                <a:cubicBezTo>
                  <a:pt x="93" y="96"/>
                  <a:pt x="75" y="115"/>
                  <a:pt x="65" y="125"/>
                </a:cubicBezTo>
                <a:cubicBezTo>
                  <a:pt x="62" y="128"/>
                  <a:pt x="58" y="127"/>
                  <a:pt x="58" y="127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24" y="123"/>
                  <a:pt x="19" y="125"/>
                  <a:pt x="16" y="128"/>
                </a:cubicBezTo>
                <a:cubicBezTo>
                  <a:pt x="2" y="142"/>
                  <a:pt x="2" y="142"/>
                  <a:pt x="2" y="142"/>
                </a:cubicBezTo>
                <a:cubicBezTo>
                  <a:pt x="0" y="144"/>
                  <a:pt x="0" y="148"/>
                  <a:pt x="3" y="150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56" y="164"/>
                  <a:pt x="57" y="165"/>
                  <a:pt x="59" y="168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2" y="221"/>
                  <a:pt x="76" y="221"/>
                  <a:pt x="79" y="218"/>
                </a:cubicBezTo>
                <a:cubicBezTo>
                  <a:pt x="93" y="205"/>
                  <a:pt x="93" y="205"/>
                  <a:pt x="93" y="205"/>
                </a:cubicBezTo>
                <a:cubicBezTo>
                  <a:pt x="95" y="202"/>
                  <a:pt x="97" y="197"/>
                  <a:pt x="97" y="193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3" y="164"/>
                  <a:pt x="93" y="160"/>
                  <a:pt x="95" y="158"/>
                </a:cubicBezTo>
                <a:cubicBezTo>
                  <a:pt x="105" y="148"/>
                  <a:pt x="125" y="129"/>
                  <a:pt x="135" y="118"/>
                </a:cubicBezTo>
                <a:cubicBezTo>
                  <a:pt x="138" y="115"/>
                  <a:pt x="140" y="119"/>
                  <a:pt x="140" y="119"/>
                </a:cubicBezTo>
                <a:cubicBezTo>
                  <a:pt x="173" y="184"/>
                  <a:pt x="173" y="184"/>
                  <a:pt x="173" y="184"/>
                </a:cubicBezTo>
                <a:cubicBezTo>
                  <a:pt x="175" y="187"/>
                  <a:pt x="179" y="188"/>
                  <a:pt x="181" y="185"/>
                </a:cubicBezTo>
                <a:cubicBezTo>
                  <a:pt x="189" y="177"/>
                  <a:pt x="189" y="177"/>
                  <a:pt x="189" y="177"/>
                </a:cubicBezTo>
                <a:cubicBezTo>
                  <a:pt x="192" y="174"/>
                  <a:pt x="194" y="169"/>
                  <a:pt x="193" y="165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8" y="80"/>
                  <a:pt x="178" y="77"/>
                  <a:pt x="179" y="75"/>
                </a:cubicBezTo>
                <a:cubicBezTo>
                  <a:pt x="186" y="68"/>
                  <a:pt x="205" y="47"/>
                  <a:pt x="205" y="47"/>
                </a:cubicBezTo>
                <a:cubicBezTo>
                  <a:pt x="214" y="39"/>
                  <a:pt x="222" y="20"/>
                  <a:pt x="21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6" name="Freeform 128"/>
          <p:cNvSpPr>
            <a:spLocks noEditPoints="1"/>
          </p:cNvSpPr>
          <p:nvPr/>
        </p:nvSpPr>
        <p:spPr bwMode="auto">
          <a:xfrm>
            <a:off x="6739717" y="3545670"/>
            <a:ext cx="961421" cy="522652"/>
          </a:xfrm>
          <a:custGeom>
            <a:avLst/>
            <a:gdLst>
              <a:gd name="T0" fmla="*/ 136 w 168"/>
              <a:gd name="T1" fmla="*/ 4 h 91"/>
              <a:gd name="T2" fmla="*/ 27 w 168"/>
              <a:gd name="T3" fmla="*/ 0 h 91"/>
              <a:gd name="T4" fmla="*/ 15 w 168"/>
              <a:gd name="T5" fmla="*/ 60 h 91"/>
              <a:gd name="T6" fmla="*/ 12 w 168"/>
              <a:gd name="T7" fmla="*/ 60 h 91"/>
              <a:gd name="T8" fmla="*/ 0 w 168"/>
              <a:gd name="T9" fmla="*/ 60 h 91"/>
              <a:gd name="T10" fmla="*/ 6 w 168"/>
              <a:gd name="T11" fmla="*/ 72 h 91"/>
              <a:gd name="T12" fmla="*/ 25 w 168"/>
              <a:gd name="T13" fmla="*/ 78 h 91"/>
              <a:gd name="T14" fmla="*/ 52 w 168"/>
              <a:gd name="T15" fmla="*/ 87 h 91"/>
              <a:gd name="T16" fmla="*/ 80 w 168"/>
              <a:gd name="T17" fmla="*/ 78 h 91"/>
              <a:gd name="T18" fmla="*/ 119 w 168"/>
              <a:gd name="T19" fmla="*/ 91 h 91"/>
              <a:gd name="T20" fmla="*/ 142 w 168"/>
              <a:gd name="T21" fmla="*/ 91 h 91"/>
              <a:gd name="T22" fmla="*/ 168 w 168"/>
              <a:gd name="T23" fmla="*/ 66 h 91"/>
              <a:gd name="T24" fmla="*/ 164 w 168"/>
              <a:gd name="T25" fmla="*/ 30 h 91"/>
              <a:gd name="T26" fmla="*/ 36 w 168"/>
              <a:gd name="T27" fmla="*/ 74 h 91"/>
              <a:gd name="T28" fmla="*/ 46 w 168"/>
              <a:gd name="T29" fmla="*/ 74 h 91"/>
              <a:gd name="T30" fmla="*/ 63 w 168"/>
              <a:gd name="T31" fmla="*/ 79 h 91"/>
              <a:gd name="T32" fmla="*/ 63 w 168"/>
              <a:gd name="T33" fmla="*/ 69 h 91"/>
              <a:gd name="T34" fmla="*/ 63 w 168"/>
              <a:gd name="T35" fmla="*/ 79 h 91"/>
              <a:gd name="T36" fmla="*/ 40 w 168"/>
              <a:gd name="T37" fmla="*/ 60 h 91"/>
              <a:gd name="T38" fmla="*/ 40 w 168"/>
              <a:gd name="T39" fmla="*/ 52 h 91"/>
              <a:gd name="T40" fmla="*/ 69 w 168"/>
              <a:gd name="T41" fmla="*/ 56 h 91"/>
              <a:gd name="T42" fmla="*/ 65 w 168"/>
              <a:gd name="T43" fmla="*/ 47 h 91"/>
              <a:gd name="T44" fmla="*/ 36 w 168"/>
              <a:gd name="T45" fmla="*/ 43 h 91"/>
              <a:gd name="T46" fmla="*/ 65 w 168"/>
              <a:gd name="T47" fmla="*/ 39 h 91"/>
              <a:gd name="T48" fmla="*/ 65 w 168"/>
              <a:gd name="T49" fmla="*/ 47 h 91"/>
              <a:gd name="T50" fmla="*/ 40 w 168"/>
              <a:gd name="T51" fmla="*/ 34 h 91"/>
              <a:gd name="T52" fmla="*/ 40 w 168"/>
              <a:gd name="T53" fmla="*/ 26 h 91"/>
              <a:gd name="T54" fmla="*/ 69 w 168"/>
              <a:gd name="T55" fmla="*/ 30 h 91"/>
              <a:gd name="T56" fmla="*/ 65 w 168"/>
              <a:gd name="T57" fmla="*/ 21 h 91"/>
              <a:gd name="T58" fmla="*/ 36 w 168"/>
              <a:gd name="T59" fmla="*/ 17 h 91"/>
              <a:gd name="T60" fmla="*/ 65 w 168"/>
              <a:gd name="T61" fmla="*/ 13 h 91"/>
              <a:gd name="T62" fmla="*/ 65 w 168"/>
              <a:gd name="T63" fmla="*/ 21 h 91"/>
              <a:gd name="T64" fmla="*/ 114 w 168"/>
              <a:gd name="T65" fmla="*/ 74 h 91"/>
              <a:gd name="T66" fmla="*/ 125 w 168"/>
              <a:gd name="T67" fmla="*/ 74 h 91"/>
              <a:gd name="T68" fmla="*/ 142 w 168"/>
              <a:gd name="T69" fmla="*/ 79 h 91"/>
              <a:gd name="T70" fmla="*/ 142 w 168"/>
              <a:gd name="T71" fmla="*/ 69 h 91"/>
              <a:gd name="T72" fmla="*/ 142 w 168"/>
              <a:gd name="T73" fmla="*/ 79 h 91"/>
              <a:gd name="T74" fmla="*/ 108 w 168"/>
              <a:gd name="T75" fmla="*/ 43 h 91"/>
              <a:gd name="T76" fmla="*/ 127 w 168"/>
              <a:gd name="T77" fmla="*/ 12 h 91"/>
              <a:gd name="T78" fmla="*/ 156 w 168"/>
              <a:gd name="T79" fmla="*/ 4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8" h="91">
                <a:moveTo>
                  <a:pt x="164" y="30"/>
                </a:moveTo>
                <a:cubicBezTo>
                  <a:pt x="136" y="4"/>
                  <a:pt x="136" y="4"/>
                  <a:pt x="136" y="4"/>
                </a:cubicBezTo>
                <a:cubicBezTo>
                  <a:pt x="133" y="2"/>
                  <a:pt x="131" y="0"/>
                  <a:pt x="1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0" y="0"/>
                  <a:pt x="15" y="6"/>
                  <a:pt x="15" y="12"/>
                </a:cubicBezTo>
                <a:cubicBezTo>
                  <a:pt x="15" y="60"/>
                  <a:pt x="15" y="60"/>
                  <a:pt x="15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6"/>
                  <a:pt x="9" y="54"/>
                  <a:pt x="6" y="54"/>
                </a:cubicBezTo>
                <a:cubicBezTo>
                  <a:pt x="3" y="54"/>
                  <a:pt x="0" y="56"/>
                  <a:pt x="0" y="6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3" y="72"/>
                  <a:pt x="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8" y="75"/>
                  <a:pt x="21" y="77"/>
                  <a:pt x="25" y="78"/>
                </a:cubicBezTo>
                <a:cubicBezTo>
                  <a:pt x="26" y="85"/>
                  <a:pt x="33" y="91"/>
                  <a:pt x="41" y="91"/>
                </a:cubicBezTo>
                <a:cubicBezTo>
                  <a:pt x="45" y="91"/>
                  <a:pt x="49" y="89"/>
                  <a:pt x="52" y="87"/>
                </a:cubicBezTo>
                <a:cubicBezTo>
                  <a:pt x="55" y="89"/>
                  <a:pt x="59" y="91"/>
                  <a:pt x="63" y="91"/>
                </a:cubicBezTo>
                <a:cubicBezTo>
                  <a:pt x="72" y="91"/>
                  <a:pt x="78" y="85"/>
                  <a:pt x="80" y="78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105" y="85"/>
                  <a:pt x="111" y="91"/>
                  <a:pt x="119" y="91"/>
                </a:cubicBezTo>
                <a:cubicBezTo>
                  <a:pt x="124" y="91"/>
                  <a:pt x="128" y="89"/>
                  <a:pt x="131" y="87"/>
                </a:cubicBezTo>
                <a:cubicBezTo>
                  <a:pt x="134" y="89"/>
                  <a:pt x="137" y="91"/>
                  <a:pt x="142" y="91"/>
                </a:cubicBezTo>
                <a:cubicBezTo>
                  <a:pt x="150" y="91"/>
                  <a:pt x="157" y="85"/>
                  <a:pt x="158" y="78"/>
                </a:cubicBezTo>
                <a:cubicBezTo>
                  <a:pt x="164" y="77"/>
                  <a:pt x="168" y="72"/>
                  <a:pt x="168" y="66"/>
                </a:cubicBezTo>
                <a:cubicBezTo>
                  <a:pt x="168" y="39"/>
                  <a:pt x="168" y="39"/>
                  <a:pt x="168" y="39"/>
                </a:cubicBezTo>
                <a:cubicBezTo>
                  <a:pt x="168" y="36"/>
                  <a:pt x="167" y="33"/>
                  <a:pt x="164" y="30"/>
                </a:cubicBezTo>
                <a:close/>
                <a:moveTo>
                  <a:pt x="41" y="79"/>
                </a:moveTo>
                <a:cubicBezTo>
                  <a:pt x="38" y="79"/>
                  <a:pt x="36" y="77"/>
                  <a:pt x="36" y="74"/>
                </a:cubicBezTo>
                <a:cubicBezTo>
                  <a:pt x="36" y="71"/>
                  <a:pt x="38" y="69"/>
                  <a:pt x="41" y="69"/>
                </a:cubicBezTo>
                <a:cubicBezTo>
                  <a:pt x="44" y="69"/>
                  <a:pt x="46" y="71"/>
                  <a:pt x="46" y="74"/>
                </a:cubicBezTo>
                <a:cubicBezTo>
                  <a:pt x="46" y="77"/>
                  <a:pt x="44" y="79"/>
                  <a:pt x="41" y="79"/>
                </a:cubicBezTo>
                <a:close/>
                <a:moveTo>
                  <a:pt x="63" y="79"/>
                </a:moveTo>
                <a:cubicBezTo>
                  <a:pt x="61" y="79"/>
                  <a:pt x="58" y="77"/>
                  <a:pt x="58" y="74"/>
                </a:cubicBezTo>
                <a:cubicBezTo>
                  <a:pt x="58" y="71"/>
                  <a:pt x="61" y="69"/>
                  <a:pt x="63" y="69"/>
                </a:cubicBezTo>
                <a:cubicBezTo>
                  <a:pt x="66" y="69"/>
                  <a:pt x="69" y="71"/>
                  <a:pt x="69" y="74"/>
                </a:cubicBezTo>
                <a:cubicBezTo>
                  <a:pt x="69" y="77"/>
                  <a:pt x="66" y="79"/>
                  <a:pt x="63" y="79"/>
                </a:cubicBezTo>
                <a:close/>
                <a:moveTo>
                  <a:pt x="65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7" y="60"/>
                  <a:pt x="36" y="58"/>
                  <a:pt x="36" y="56"/>
                </a:cubicBezTo>
                <a:cubicBezTo>
                  <a:pt x="36" y="53"/>
                  <a:pt x="37" y="52"/>
                  <a:pt x="40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7" y="52"/>
                  <a:pt x="69" y="53"/>
                  <a:pt x="69" y="56"/>
                </a:cubicBezTo>
                <a:cubicBezTo>
                  <a:pt x="69" y="58"/>
                  <a:pt x="67" y="60"/>
                  <a:pt x="65" y="60"/>
                </a:cubicBezTo>
                <a:close/>
                <a:moveTo>
                  <a:pt x="65" y="47"/>
                </a:moveTo>
                <a:cubicBezTo>
                  <a:pt x="40" y="47"/>
                  <a:pt x="40" y="47"/>
                  <a:pt x="40" y="47"/>
                </a:cubicBezTo>
                <a:cubicBezTo>
                  <a:pt x="37" y="47"/>
                  <a:pt x="36" y="45"/>
                  <a:pt x="36" y="43"/>
                </a:cubicBezTo>
                <a:cubicBezTo>
                  <a:pt x="36" y="41"/>
                  <a:pt x="37" y="39"/>
                  <a:pt x="40" y="39"/>
                </a:cubicBezTo>
                <a:cubicBezTo>
                  <a:pt x="65" y="39"/>
                  <a:pt x="65" y="39"/>
                  <a:pt x="65" y="39"/>
                </a:cubicBezTo>
                <a:cubicBezTo>
                  <a:pt x="67" y="39"/>
                  <a:pt x="69" y="41"/>
                  <a:pt x="69" y="43"/>
                </a:cubicBezTo>
                <a:cubicBezTo>
                  <a:pt x="69" y="45"/>
                  <a:pt x="67" y="47"/>
                  <a:pt x="65" y="47"/>
                </a:cubicBezTo>
                <a:close/>
                <a:moveTo>
                  <a:pt x="65" y="34"/>
                </a:moveTo>
                <a:cubicBezTo>
                  <a:pt x="40" y="34"/>
                  <a:pt x="40" y="34"/>
                  <a:pt x="40" y="34"/>
                </a:cubicBezTo>
                <a:cubicBezTo>
                  <a:pt x="37" y="34"/>
                  <a:pt x="36" y="32"/>
                  <a:pt x="36" y="30"/>
                </a:cubicBezTo>
                <a:cubicBezTo>
                  <a:pt x="36" y="28"/>
                  <a:pt x="37" y="26"/>
                  <a:pt x="40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7" y="26"/>
                  <a:pt x="69" y="28"/>
                  <a:pt x="69" y="30"/>
                </a:cubicBezTo>
                <a:cubicBezTo>
                  <a:pt x="69" y="32"/>
                  <a:pt x="67" y="34"/>
                  <a:pt x="65" y="34"/>
                </a:cubicBezTo>
                <a:close/>
                <a:moveTo>
                  <a:pt x="65" y="21"/>
                </a:moveTo>
                <a:cubicBezTo>
                  <a:pt x="40" y="21"/>
                  <a:pt x="40" y="21"/>
                  <a:pt x="40" y="21"/>
                </a:cubicBezTo>
                <a:cubicBezTo>
                  <a:pt x="37" y="21"/>
                  <a:pt x="36" y="19"/>
                  <a:pt x="36" y="17"/>
                </a:cubicBezTo>
                <a:cubicBezTo>
                  <a:pt x="36" y="15"/>
                  <a:pt x="37" y="13"/>
                  <a:pt x="40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67" y="13"/>
                  <a:pt x="69" y="15"/>
                  <a:pt x="69" y="17"/>
                </a:cubicBezTo>
                <a:cubicBezTo>
                  <a:pt x="69" y="19"/>
                  <a:pt x="67" y="21"/>
                  <a:pt x="65" y="21"/>
                </a:cubicBezTo>
                <a:close/>
                <a:moveTo>
                  <a:pt x="119" y="79"/>
                </a:moveTo>
                <a:cubicBezTo>
                  <a:pt x="117" y="79"/>
                  <a:pt x="114" y="77"/>
                  <a:pt x="114" y="74"/>
                </a:cubicBezTo>
                <a:cubicBezTo>
                  <a:pt x="114" y="71"/>
                  <a:pt x="117" y="69"/>
                  <a:pt x="119" y="69"/>
                </a:cubicBezTo>
                <a:cubicBezTo>
                  <a:pt x="122" y="69"/>
                  <a:pt x="125" y="71"/>
                  <a:pt x="125" y="74"/>
                </a:cubicBezTo>
                <a:cubicBezTo>
                  <a:pt x="125" y="77"/>
                  <a:pt x="122" y="79"/>
                  <a:pt x="119" y="79"/>
                </a:cubicBezTo>
                <a:close/>
                <a:moveTo>
                  <a:pt x="142" y="79"/>
                </a:moveTo>
                <a:cubicBezTo>
                  <a:pt x="139" y="79"/>
                  <a:pt x="137" y="77"/>
                  <a:pt x="137" y="74"/>
                </a:cubicBezTo>
                <a:cubicBezTo>
                  <a:pt x="137" y="71"/>
                  <a:pt x="139" y="69"/>
                  <a:pt x="142" y="69"/>
                </a:cubicBezTo>
                <a:cubicBezTo>
                  <a:pt x="145" y="69"/>
                  <a:pt x="147" y="71"/>
                  <a:pt x="147" y="74"/>
                </a:cubicBezTo>
                <a:cubicBezTo>
                  <a:pt x="147" y="77"/>
                  <a:pt x="145" y="79"/>
                  <a:pt x="142" y="79"/>
                </a:cubicBezTo>
                <a:close/>
                <a:moveTo>
                  <a:pt x="156" y="43"/>
                </a:moveTo>
                <a:cubicBezTo>
                  <a:pt x="108" y="43"/>
                  <a:pt x="108" y="43"/>
                  <a:pt x="108" y="4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27" y="12"/>
                  <a:pt x="127" y="12"/>
                  <a:pt x="127" y="12"/>
                </a:cubicBezTo>
                <a:cubicBezTo>
                  <a:pt x="156" y="39"/>
                  <a:pt x="156" y="39"/>
                  <a:pt x="156" y="39"/>
                </a:cubicBezTo>
                <a:lnTo>
                  <a:pt x="156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47" name="Text Placeholder 1"/>
          <p:cNvSpPr txBox="1"/>
          <p:nvPr/>
        </p:nvSpPr>
        <p:spPr>
          <a:xfrm>
            <a:off x="7487729" y="2248044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7391445" y="2050110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Rectangle 71"/>
          <p:cNvSpPr/>
          <p:nvPr/>
        </p:nvSpPr>
        <p:spPr>
          <a:xfrm>
            <a:off x="1862582" y="2296837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72"/>
          <p:cNvSpPr txBox="1"/>
          <p:nvPr/>
        </p:nvSpPr>
        <p:spPr>
          <a:xfrm>
            <a:off x="2257884" y="2015583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Placeholder 1"/>
          <p:cNvSpPr txBox="1"/>
          <p:nvPr/>
        </p:nvSpPr>
        <p:spPr>
          <a:xfrm>
            <a:off x="8171011" y="3659251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8074727" y="3461317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Rectangle 71"/>
          <p:cNvSpPr/>
          <p:nvPr/>
        </p:nvSpPr>
        <p:spPr>
          <a:xfrm>
            <a:off x="2545864" y="3708044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72"/>
          <p:cNvSpPr txBox="1"/>
          <p:nvPr/>
        </p:nvSpPr>
        <p:spPr>
          <a:xfrm>
            <a:off x="2941166" y="3426790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Placeholder 1"/>
          <p:cNvSpPr txBox="1"/>
          <p:nvPr/>
        </p:nvSpPr>
        <p:spPr>
          <a:xfrm>
            <a:off x="7487729" y="5000274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7391445" y="4802340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Rectangle 71"/>
          <p:cNvSpPr/>
          <p:nvPr/>
        </p:nvSpPr>
        <p:spPr>
          <a:xfrm>
            <a:off x="1862582" y="5049067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72"/>
          <p:cNvSpPr txBox="1"/>
          <p:nvPr/>
        </p:nvSpPr>
        <p:spPr>
          <a:xfrm>
            <a:off x="2257884" y="4767813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1426" y="4297148"/>
            <a:ext cx="6248733" cy="1406464"/>
            <a:chOff x="911426" y="4297148"/>
            <a:chExt cx="6248733" cy="1406464"/>
          </a:xfrm>
          <a:blipFill dpi="0" rotWithShape="1">
            <a:blip r:embed="rId2"/>
            <a:srcRect/>
            <a:tile tx="0" ty="0" sx="100000" sy="100000" flip="none" algn="tl"/>
          </a:blipFill>
        </p:grpSpPr>
        <p:sp>
          <p:nvSpPr>
            <p:cNvPr id="39" name="任意多边形 38"/>
            <p:cNvSpPr/>
            <p:nvPr/>
          </p:nvSpPr>
          <p:spPr>
            <a:xfrm>
              <a:off x="5135896" y="4297148"/>
              <a:ext cx="2024263" cy="1406464"/>
            </a:xfrm>
            <a:custGeom>
              <a:avLst/>
              <a:gdLst>
                <a:gd name="connsiteX0" fmla="*/ 0 w 2024263"/>
                <a:gd name="connsiteY0" fmla="*/ 0 h 1406464"/>
                <a:gd name="connsiteX1" fmla="*/ 2024263 w 2024263"/>
                <a:gd name="connsiteY1" fmla="*/ 0 h 1406464"/>
                <a:gd name="connsiteX2" fmla="*/ 2024263 w 2024263"/>
                <a:gd name="connsiteY2" fmla="*/ 1406464 h 1406464"/>
                <a:gd name="connsiteX3" fmla="*/ 0 w 2024263"/>
                <a:gd name="connsiteY3" fmla="*/ 1406464 h 140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4263" h="1406464">
                  <a:moveTo>
                    <a:pt x="0" y="0"/>
                  </a:moveTo>
                  <a:lnTo>
                    <a:pt x="2024263" y="0"/>
                  </a:lnTo>
                  <a:lnTo>
                    <a:pt x="2024263" y="1406464"/>
                  </a:lnTo>
                  <a:lnTo>
                    <a:pt x="0" y="14064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023663" y="4297148"/>
              <a:ext cx="2024263" cy="1406464"/>
            </a:xfrm>
            <a:custGeom>
              <a:avLst/>
              <a:gdLst>
                <a:gd name="connsiteX0" fmla="*/ 0 w 2024263"/>
                <a:gd name="connsiteY0" fmla="*/ 0 h 1406464"/>
                <a:gd name="connsiteX1" fmla="*/ 2024263 w 2024263"/>
                <a:gd name="connsiteY1" fmla="*/ 0 h 1406464"/>
                <a:gd name="connsiteX2" fmla="*/ 2024263 w 2024263"/>
                <a:gd name="connsiteY2" fmla="*/ 1406464 h 1406464"/>
                <a:gd name="connsiteX3" fmla="*/ 0 w 2024263"/>
                <a:gd name="connsiteY3" fmla="*/ 1406464 h 140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4263" h="1406464">
                  <a:moveTo>
                    <a:pt x="0" y="0"/>
                  </a:moveTo>
                  <a:lnTo>
                    <a:pt x="2024263" y="0"/>
                  </a:lnTo>
                  <a:lnTo>
                    <a:pt x="2024263" y="1406464"/>
                  </a:lnTo>
                  <a:lnTo>
                    <a:pt x="0" y="14064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911426" y="4297148"/>
              <a:ext cx="2024263" cy="1406464"/>
            </a:xfrm>
            <a:custGeom>
              <a:avLst/>
              <a:gdLst>
                <a:gd name="connsiteX0" fmla="*/ 0 w 2024263"/>
                <a:gd name="connsiteY0" fmla="*/ 0 h 1406464"/>
                <a:gd name="connsiteX1" fmla="*/ 2024263 w 2024263"/>
                <a:gd name="connsiteY1" fmla="*/ 0 h 1406464"/>
                <a:gd name="connsiteX2" fmla="*/ 2024263 w 2024263"/>
                <a:gd name="connsiteY2" fmla="*/ 1406464 h 1406464"/>
                <a:gd name="connsiteX3" fmla="*/ 0 w 2024263"/>
                <a:gd name="connsiteY3" fmla="*/ 1406464 h 140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4263" h="1406464">
                  <a:moveTo>
                    <a:pt x="0" y="0"/>
                  </a:moveTo>
                  <a:lnTo>
                    <a:pt x="2024263" y="0"/>
                  </a:lnTo>
                  <a:lnTo>
                    <a:pt x="2024263" y="1406464"/>
                  </a:lnTo>
                  <a:lnTo>
                    <a:pt x="0" y="14064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59" name="菱形 58"/>
          <p:cNvSpPr/>
          <p:nvPr/>
        </p:nvSpPr>
        <p:spPr>
          <a:xfrm>
            <a:off x="7640277" y="1996943"/>
            <a:ext cx="3832324" cy="3832324"/>
          </a:xfrm>
          <a:prstGeom prst="diamond">
            <a:avLst/>
          </a:prstGeom>
          <a:solidFill>
            <a:srgbClr val="6EBBC1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菱形 60"/>
          <p:cNvSpPr/>
          <p:nvPr/>
        </p:nvSpPr>
        <p:spPr>
          <a:xfrm>
            <a:off x="8116275" y="2472944"/>
            <a:ext cx="2880320" cy="2880320"/>
          </a:xfrm>
          <a:prstGeom prst="diamond">
            <a:avLst/>
          </a:prstGeom>
          <a:solidFill>
            <a:srgbClr val="258E92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37"/>
          <p:cNvSpPr>
            <a:spLocks noEditPoints="1"/>
          </p:cNvSpPr>
          <p:nvPr/>
        </p:nvSpPr>
        <p:spPr bwMode="auto">
          <a:xfrm>
            <a:off x="9176444" y="3524463"/>
            <a:ext cx="934785" cy="77728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640273" y="2004037"/>
            <a:ext cx="1536171" cy="1536171"/>
          </a:xfrm>
          <a:prstGeom prst="ellipse">
            <a:avLst/>
          </a:prstGeom>
          <a:solidFill>
            <a:srgbClr val="258E92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42"/>
          <p:cNvSpPr>
            <a:spLocks noChangeAspect="1" noEditPoints="1"/>
          </p:cNvSpPr>
          <p:nvPr/>
        </p:nvSpPr>
        <p:spPr bwMode="auto">
          <a:xfrm>
            <a:off x="8089816" y="2383322"/>
            <a:ext cx="607859" cy="7776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7644308" y="4201137"/>
            <a:ext cx="1536171" cy="153617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47"/>
          <p:cNvSpPr>
            <a:spLocks noChangeAspect="1" noEditPoints="1"/>
          </p:cNvSpPr>
          <p:nvPr/>
        </p:nvSpPr>
        <p:spPr bwMode="auto">
          <a:xfrm>
            <a:off x="7933017" y="4618876"/>
            <a:ext cx="958752" cy="7776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9816008" y="4201137"/>
            <a:ext cx="1536171" cy="1536171"/>
          </a:xfrm>
          <a:prstGeom prst="ellipse">
            <a:avLst/>
          </a:prstGeom>
          <a:solidFill>
            <a:srgbClr val="258E92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52"/>
          <p:cNvSpPr>
            <a:spLocks noEditPoints="1"/>
          </p:cNvSpPr>
          <p:nvPr/>
        </p:nvSpPr>
        <p:spPr bwMode="auto">
          <a:xfrm>
            <a:off x="10287997" y="4898710"/>
            <a:ext cx="608797" cy="333455"/>
          </a:xfrm>
          <a:custGeom>
            <a:avLst/>
            <a:gdLst>
              <a:gd name="T0" fmla="*/ 148 w 186"/>
              <a:gd name="T1" fmla="*/ 81 h 102"/>
              <a:gd name="T2" fmla="*/ 92 w 186"/>
              <a:gd name="T3" fmla="*/ 88 h 102"/>
              <a:gd name="T4" fmla="*/ 92 w 186"/>
              <a:gd name="T5" fmla="*/ 64 h 102"/>
              <a:gd name="T6" fmla="*/ 148 w 186"/>
              <a:gd name="T7" fmla="*/ 71 h 102"/>
              <a:gd name="T8" fmla="*/ 92 w 186"/>
              <a:gd name="T9" fmla="*/ 64 h 102"/>
              <a:gd name="T10" fmla="*/ 186 w 186"/>
              <a:gd name="T11" fmla="*/ 44 h 102"/>
              <a:gd name="T12" fmla="*/ 92 w 186"/>
              <a:gd name="T13" fmla="*/ 51 h 102"/>
              <a:gd name="T14" fmla="*/ 92 w 186"/>
              <a:gd name="T15" fmla="*/ 25 h 102"/>
              <a:gd name="T16" fmla="*/ 186 w 186"/>
              <a:gd name="T17" fmla="*/ 32 h 102"/>
              <a:gd name="T18" fmla="*/ 92 w 186"/>
              <a:gd name="T19" fmla="*/ 25 h 102"/>
              <a:gd name="T20" fmla="*/ 186 w 186"/>
              <a:gd name="T21" fmla="*/ 6 h 102"/>
              <a:gd name="T22" fmla="*/ 92 w 186"/>
              <a:gd name="T23" fmla="*/ 13 h 102"/>
              <a:gd name="T24" fmla="*/ 28 w 186"/>
              <a:gd name="T25" fmla="*/ 3 h 102"/>
              <a:gd name="T26" fmla="*/ 26 w 186"/>
              <a:gd name="T27" fmla="*/ 4 h 102"/>
              <a:gd name="T28" fmla="*/ 25 w 186"/>
              <a:gd name="T29" fmla="*/ 4 h 102"/>
              <a:gd name="T30" fmla="*/ 24 w 186"/>
              <a:gd name="T31" fmla="*/ 5 h 102"/>
              <a:gd name="T32" fmla="*/ 24 w 186"/>
              <a:gd name="T33" fmla="*/ 5 h 102"/>
              <a:gd name="T34" fmla="*/ 23 w 186"/>
              <a:gd name="T35" fmla="*/ 6 h 102"/>
              <a:gd name="T36" fmla="*/ 23 w 186"/>
              <a:gd name="T37" fmla="*/ 6 h 102"/>
              <a:gd name="T38" fmla="*/ 22 w 186"/>
              <a:gd name="T39" fmla="*/ 6 h 102"/>
              <a:gd name="T40" fmla="*/ 21 w 186"/>
              <a:gd name="T41" fmla="*/ 7 h 102"/>
              <a:gd name="T42" fmla="*/ 21 w 186"/>
              <a:gd name="T43" fmla="*/ 7 h 102"/>
              <a:gd name="T44" fmla="*/ 20 w 186"/>
              <a:gd name="T45" fmla="*/ 8 h 102"/>
              <a:gd name="T46" fmla="*/ 20 w 186"/>
              <a:gd name="T47" fmla="*/ 8 h 102"/>
              <a:gd name="T48" fmla="*/ 19 w 186"/>
              <a:gd name="T49" fmla="*/ 8 h 102"/>
              <a:gd name="T50" fmla="*/ 19 w 186"/>
              <a:gd name="T51" fmla="*/ 9 h 102"/>
              <a:gd name="T52" fmla="*/ 18 w 186"/>
              <a:gd name="T53" fmla="*/ 9 h 102"/>
              <a:gd name="T54" fmla="*/ 18 w 186"/>
              <a:gd name="T55" fmla="*/ 10 h 102"/>
              <a:gd name="T56" fmla="*/ 18 w 186"/>
              <a:gd name="T57" fmla="*/ 10 h 102"/>
              <a:gd name="T58" fmla="*/ 8 w 186"/>
              <a:gd name="T59" fmla="*/ 28 h 102"/>
              <a:gd name="T60" fmla="*/ 2 w 186"/>
              <a:gd name="T61" fmla="*/ 61 h 102"/>
              <a:gd name="T62" fmla="*/ 40 w 186"/>
              <a:gd name="T63" fmla="*/ 1 h 102"/>
              <a:gd name="T64" fmla="*/ 16 w 186"/>
              <a:gd name="T65" fmla="*/ 30 h 102"/>
              <a:gd name="T66" fmla="*/ 42 w 186"/>
              <a:gd name="T67" fmla="*/ 16 h 102"/>
              <a:gd name="T68" fmla="*/ 45 w 186"/>
              <a:gd name="T69" fmla="*/ 30 h 102"/>
              <a:gd name="T70" fmla="*/ 49 w 186"/>
              <a:gd name="T71" fmla="*/ 30 h 102"/>
              <a:gd name="T72" fmla="*/ 64 w 186"/>
              <a:gd name="T73" fmla="*/ 33 h 102"/>
              <a:gd name="T74" fmla="*/ 15 w 186"/>
              <a:gd name="T75" fmla="*/ 33 h 102"/>
              <a:gd name="T76" fmla="*/ 16 w 186"/>
              <a:gd name="T77" fmla="*/ 30 h 102"/>
              <a:gd name="T78" fmla="*/ 53 w 186"/>
              <a:gd name="T79" fmla="*/ 38 h 102"/>
              <a:gd name="T80" fmla="*/ 46 w 186"/>
              <a:gd name="T81" fmla="*/ 38 h 102"/>
              <a:gd name="T82" fmla="*/ 29 w 186"/>
              <a:gd name="T83" fmla="*/ 35 h 102"/>
              <a:gd name="T84" fmla="*/ 29 w 186"/>
              <a:gd name="T85" fmla="*/ 42 h 102"/>
              <a:gd name="T86" fmla="*/ 29 w 186"/>
              <a:gd name="T87" fmla="*/ 35 h 102"/>
              <a:gd name="T88" fmla="*/ 0 w 186"/>
              <a:gd name="T89" fmla="*/ 102 h 102"/>
              <a:gd name="T90" fmla="*/ 28 w 186"/>
              <a:gd name="T91" fmla="*/ 96 h 102"/>
              <a:gd name="T92" fmla="*/ 79 w 186"/>
              <a:gd name="T9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6" h="102">
                <a:moveTo>
                  <a:pt x="92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1"/>
                  <a:pt x="92" y="81"/>
                  <a:pt x="92" y="81"/>
                </a:cubicBezTo>
                <a:close/>
                <a:moveTo>
                  <a:pt x="92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64"/>
                  <a:pt x="92" y="64"/>
                  <a:pt x="92" y="64"/>
                </a:cubicBezTo>
                <a:close/>
                <a:moveTo>
                  <a:pt x="92" y="44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44"/>
                  <a:pt x="92" y="44"/>
                  <a:pt x="92" y="44"/>
                </a:cubicBezTo>
                <a:close/>
                <a:moveTo>
                  <a:pt x="92" y="25"/>
                </a:moveTo>
                <a:cubicBezTo>
                  <a:pt x="186" y="25"/>
                  <a:pt x="186" y="25"/>
                  <a:pt x="186" y="25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5"/>
                  <a:pt x="92" y="25"/>
                  <a:pt x="92" y="25"/>
                </a:cubicBezTo>
                <a:close/>
                <a:moveTo>
                  <a:pt x="92" y="6"/>
                </a:moveTo>
                <a:cubicBezTo>
                  <a:pt x="186" y="6"/>
                  <a:pt x="186" y="6"/>
                  <a:pt x="186" y="6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6"/>
                  <a:pt x="92" y="6"/>
                  <a:pt x="92" y="6"/>
                </a:cubicBezTo>
                <a:close/>
                <a:moveTo>
                  <a:pt x="28" y="3"/>
                </a:moveTo>
                <a:cubicBezTo>
                  <a:pt x="28" y="3"/>
                  <a:pt x="28" y="3"/>
                  <a:pt x="28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3" y="15"/>
                  <a:pt x="9" y="21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8"/>
                  <a:pt x="17" y="55"/>
                  <a:pt x="2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82" y="40"/>
                  <a:pt x="74" y="0"/>
                  <a:pt x="40" y="1"/>
                </a:cubicBezTo>
                <a:cubicBezTo>
                  <a:pt x="36" y="1"/>
                  <a:pt x="31" y="2"/>
                  <a:pt x="28" y="3"/>
                </a:cubicBezTo>
                <a:close/>
                <a:moveTo>
                  <a:pt x="16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30"/>
                  <a:pt x="43" y="30"/>
                  <a:pt x="43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30"/>
                  <a:pt x="49" y="30"/>
                  <a:pt x="49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2"/>
                  <a:pt x="64" y="33"/>
                </a:cubicBezTo>
                <a:cubicBezTo>
                  <a:pt x="64" y="47"/>
                  <a:pt x="53" y="58"/>
                  <a:pt x="40" y="58"/>
                </a:cubicBezTo>
                <a:cubicBezTo>
                  <a:pt x="26" y="58"/>
                  <a:pt x="15" y="47"/>
                  <a:pt x="15" y="33"/>
                </a:cubicBezTo>
                <a:cubicBezTo>
                  <a:pt x="15" y="31"/>
                  <a:pt x="15" y="29"/>
                  <a:pt x="16" y="27"/>
                </a:cubicBezTo>
                <a:cubicBezTo>
                  <a:pt x="16" y="29"/>
                  <a:pt x="16" y="30"/>
                  <a:pt x="16" y="30"/>
                </a:cubicBezTo>
                <a:close/>
                <a:moveTo>
                  <a:pt x="49" y="35"/>
                </a:moveTo>
                <a:cubicBezTo>
                  <a:pt x="51" y="35"/>
                  <a:pt x="53" y="37"/>
                  <a:pt x="53" y="38"/>
                </a:cubicBezTo>
                <a:cubicBezTo>
                  <a:pt x="53" y="40"/>
                  <a:pt x="51" y="42"/>
                  <a:pt x="49" y="42"/>
                </a:cubicBezTo>
                <a:cubicBezTo>
                  <a:pt x="47" y="42"/>
                  <a:pt x="46" y="40"/>
                  <a:pt x="46" y="38"/>
                </a:cubicBezTo>
                <a:cubicBezTo>
                  <a:pt x="46" y="37"/>
                  <a:pt x="47" y="35"/>
                  <a:pt x="49" y="35"/>
                </a:cubicBezTo>
                <a:close/>
                <a:moveTo>
                  <a:pt x="29" y="35"/>
                </a:moveTo>
                <a:cubicBezTo>
                  <a:pt x="31" y="35"/>
                  <a:pt x="33" y="37"/>
                  <a:pt x="33" y="38"/>
                </a:cubicBezTo>
                <a:cubicBezTo>
                  <a:pt x="33" y="40"/>
                  <a:pt x="31" y="42"/>
                  <a:pt x="29" y="42"/>
                </a:cubicBezTo>
                <a:cubicBezTo>
                  <a:pt x="28" y="42"/>
                  <a:pt x="26" y="40"/>
                  <a:pt x="26" y="38"/>
                </a:cubicBezTo>
                <a:cubicBezTo>
                  <a:pt x="26" y="37"/>
                  <a:pt x="28" y="35"/>
                  <a:pt x="29" y="35"/>
                </a:cubicBezTo>
                <a:close/>
                <a:moveTo>
                  <a:pt x="79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2" y="68"/>
                  <a:pt x="28" y="63"/>
                </a:cubicBezTo>
                <a:cubicBezTo>
                  <a:pt x="28" y="96"/>
                  <a:pt x="28" y="96"/>
                  <a:pt x="28" y="96"/>
                </a:cubicBezTo>
                <a:cubicBezTo>
                  <a:pt x="51" y="63"/>
                  <a:pt x="51" y="63"/>
                  <a:pt x="51" y="63"/>
                </a:cubicBezTo>
                <a:cubicBezTo>
                  <a:pt x="67" y="68"/>
                  <a:pt x="78" y="83"/>
                  <a:pt x="79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53"/>
          <p:cNvSpPr>
            <a:spLocks noEditPoints="1"/>
          </p:cNvSpPr>
          <p:nvPr/>
        </p:nvSpPr>
        <p:spPr bwMode="auto">
          <a:xfrm>
            <a:off x="10134413" y="4568022"/>
            <a:ext cx="899360" cy="777600"/>
          </a:xfrm>
          <a:custGeom>
            <a:avLst/>
            <a:gdLst>
              <a:gd name="T0" fmla="*/ 265 w 275"/>
              <a:gd name="T1" fmla="*/ 71 h 238"/>
              <a:gd name="T2" fmla="*/ 243 w 275"/>
              <a:gd name="T3" fmla="*/ 62 h 238"/>
              <a:gd name="T4" fmla="*/ 217 w 275"/>
              <a:gd name="T5" fmla="*/ 62 h 238"/>
              <a:gd name="T6" fmla="*/ 194 w 275"/>
              <a:gd name="T7" fmla="*/ 43 h 238"/>
              <a:gd name="T8" fmla="*/ 172 w 275"/>
              <a:gd name="T9" fmla="*/ 43 h 238"/>
              <a:gd name="T10" fmla="*/ 145 w 275"/>
              <a:gd name="T11" fmla="*/ 0 h 238"/>
              <a:gd name="T12" fmla="*/ 126 w 275"/>
              <a:gd name="T13" fmla="*/ 0 h 238"/>
              <a:gd name="T14" fmla="*/ 100 w 275"/>
              <a:gd name="T15" fmla="*/ 43 h 238"/>
              <a:gd name="T16" fmla="*/ 76 w 275"/>
              <a:gd name="T17" fmla="*/ 44 h 238"/>
              <a:gd name="T18" fmla="*/ 53 w 275"/>
              <a:gd name="T19" fmla="*/ 62 h 238"/>
              <a:gd name="T20" fmla="*/ 31 w 275"/>
              <a:gd name="T21" fmla="*/ 62 h 238"/>
              <a:gd name="T22" fmla="*/ 9 w 275"/>
              <a:gd name="T23" fmla="*/ 71 h 238"/>
              <a:gd name="T24" fmla="*/ 0 w 275"/>
              <a:gd name="T25" fmla="*/ 93 h 238"/>
              <a:gd name="T26" fmla="*/ 0 w 275"/>
              <a:gd name="T27" fmla="*/ 207 h 238"/>
              <a:gd name="T28" fmla="*/ 9 w 275"/>
              <a:gd name="T29" fmla="*/ 229 h 238"/>
              <a:gd name="T30" fmla="*/ 31 w 275"/>
              <a:gd name="T31" fmla="*/ 238 h 238"/>
              <a:gd name="T32" fmla="*/ 243 w 275"/>
              <a:gd name="T33" fmla="*/ 238 h 238"/>
              <a:gd name="T34" fmla="*/ 265 w 275"/>
              <a:gd name="T35" fmla="*/ 229 h 238"/>
              <a:gd name="T36" fmla="*/ 275 w 275"/>
              <a:gd name="T37" fmla="*/ 207 h 238"/>
              <a:gd name="T38" fmla="*/ 275 w 275"/>
              <a:gd name="T39" fmla="*/ 93 h 238"/>
              <a:gd name="T40" fmla="*/ 265 w 275"/>
              <a:gd name="T41" fmla="*/ 71 h 238"/>
              <a:gd name="T42" fmla="*/ 77 w 275"/>
              <a:gd name="T43" fmla="*/ 50 h 238"/>
              <a:gd name="T44" fmla="*/ 194 w 275"/>
              <a:gd name="T45" fmla="*/ 49 h 238"/>
              <a:gd name="T46" fmla="*/ 210 w 275"/>
              <a:gd name="T47" fmla="*/ 58 h 238"/>
              <a:gd name="T48" fmla="*/ 201 w 275"/>
              <a:gd name="T49" fmla="*/ 56 h 238"/>
              <a:gd name="T50" fmla="*/ 83 w 275"/>
              <a:gd name="T51" fmla="*/ 57 h 238"/>
              <a:gd name="T52" fmla="*/ 66 w 275"/>
              <a:gd name="T53" fmla="*/ 74 h 238"/>
              <a:gd name="T54" fmla="*/ 68 w 275"/>
              <a:gd name="T55" fmla="*/ 83 h 238"/>
              <a:gd name="T56" fmla="*/ 59 w 275"/>
              <a:gd name="T57" fmla="*/ 68 h 238"/>
              <a:gd name="T58" fmla="*/ 77 w 275"/>
              <a:gd name="T59" fmla="*/ 50 h 238"/>
              <a:gd name="T60" fmla="*/ 258 w 275"/>
              <a:gd name="T61" fmla="*/ 207 h 238"/>
              <a:gd name="T62" fmla="*/ 254 w 275"/>
              <a:gd name="T63" fmla="*/ 217 h 238"/>
              <a:gd name="T64" fmla="*/ 243 w 275"/>
              <a:gd name="T65" fmla="*/ 222 h 238"/>
              <a:gd name="T66" fmla="*/ 31 w 275"/>
              <a:gd name="T67" fmla="*/ 222 h 238"/>
              <a:gd name="T68" fmla="*/ 21 w 275"/>
              <a:gd name="T69" fmla="*/ 217 h 238"/>
              <a:gd name="T70" fmla="*/ 17 w 275"/>
              <a:gd name="T71" fmla="*/ 207 h 238"/>
              <a:gd name="T72" fmla="*/ 17 w 275"/>
              <a:gd name="T73" fmla="*/ 93 h 238"/>
              <a:gd name="T74" fmla="*/ 21 w 275"/>
              <a:gd name="T75" fmla="*/ 83 h 238"/>
              <a:gd name="T76" fmla="*/ 31 w 275"/>
              <a:gd name="T77" fmla="*/ 78 h 238"/>
              <a:gd name="T78" fmla="*/ 54 w 275"/>
              <a:gd name="T79" fmla="*/ 78 h 238"/>
              <a:gd name="T80" fmla="*/ 76 w 275"/>
              <a:gd name="T81" fmla="*/ 92 h 238"/>
              <a:gd name="T82" fmla="*/ 194 w 275"/>
              <a:gd name="T83" fmla="*/ 92 h 238"/>
              <a:gd name="T84" fmla="*/ 215 w 275"/>
              <a:gd name="T85" fmla="*/ 78 h 238"/>
              <a:gd name="T86" fmla="*/ 243 w 275"/>
              <a:gd name="T87" fmla="*/ 78 h 238"/>
              <a:gd name="T88" fmla="*/ 254 w 275"/>
              <a:gd name="T89" fmla="*/ 83 h 238"/>
              <a:gd name="T90" fmla="*/ 258 w 275"/>
              <a:gd name="T91" fmla="*/ 93 h 238"/>
              <a:gd name="T92" fmla="*/ 258 w 275"/>
              <a:gd name="T93" fmla="*/ 20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5" h="238">
                <a:moveTo>
                  <a:pt x="265" y="71"/>
                </a:moveTo>
                <a:cubicBezTo>
                  <a:pt x="260" y="65"/>
                  <a:pt x="252" y="62"/>
                  <a:pt x="243" y="62"/>
                </a:cubicBezTo>
                <a:cubicBezTo>
                  <a:pt x="217" y="62"/>
                  <a:pt x="217" y="62"/>
                  <a:pt x="217" y="62"/>
                </a:cubicBezTo>
                <a:cubicBezTo>
                  <a:pt x="215" y="51"/>
                  <a:pt x="205" y="43"/>
                  <a:pt x="194" y="4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55" y="30"/>
                  <a:pt x="148" y="15"/>
                  <a:pt x="145" y="0"/>
                </a:cubicBezTo>
                <a:cubicBezTo>
                  <a:pt x="138" y="0"/>
                  <a:pt x="132" y="0"/>
                  <a:pt x="126" y="0"/>
                </a:cubicBezTo>
                <a:cubicBezTo>
                  <a:pt x="123" y="20"/>
                  <a:pt x="114" y="33"/>
                  <a:pt x="100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5" y="44"/>
                  <a:pt x="56" y="51"/>
                  <a:pt x="53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3" y="62"/>
                  <a:pt x="15" y="65"/>
                  <a:pt x="9" y="71"/>
                </a:cubicBezTo>
                <a:cubicBezTo>
                  <a:pt x="3" y="77"/>
                  <a:pt x="0" y="84"/>
                  <a:pt x="0" y="9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3" y="223"/>
                  <a:pt x="9" y="229"/>
                </a:cubicBezTo>
                <a:cubicBezTo>
                  <a:pt x="15" y="235"/>
                  <a:pt x="23" y="238"/>
                  <a:pt x="31" y="238"/>
                </a:cubicBezTo>
                <a:cubicBezTo>
                  <a:pt x="243" y="238"/>
                  <a:pt x="243" y="238"/>
                  <a:pt x="243" y="238"/>
                </a:cubicBezTo>
                <a:cubicBezTo>
                  <a:pt x="252" y="238"/>
                  <a:pt x="260" y="235"/>
                  <a:pt x="265" y="229"/>
                </a:cubicBezTo>
                <a:cubicBezTo>
                  <a:pt x="271" y="223"/>
                  <a:pt x="275" y="215"/>
                  <a:pt x="275" y="207"/>
                </a:cubicBezTo>
                <a:cubicBezTo>
                  <a:pt x="275" y="93"/>
                  <a:pt x="275" y="93"/>
                  <a:pt x="275" y="93"/>
                </a:cubicBezTo>
                <a:cubicBezTo>
                  <a:pt x="275" y="84"/>
                  <a:pt x="271" y="77"/>
                  <a:pt x="265" y="71"/>
                </a:cubicBezTo>
                <a:close/>
                <a:moveTo>
                  <a:pt x="77" y="50"/>
                </a:moveTo>
                <a:cubicBezTo>
                  <a:pt x="194" y="49"/>
                  <a:pt x="194" y="49"/>
                  <a:pt x="194" y="49"/>
                </a:cubicBezTo>
                <a:cubicBezTo>
                  <a:pt x="201" y="49"/>
                  <a:pt x="207" y="53"/>
                  <a:pt x="210" y="58"/>
                </a:cubicBezTo>
                <a:cubicBezTo>
                  <a:pt x="207" y="57"/>
                  <a:pt x="204" y="56"/>
                  <a:pt x="201" y="56"/>
                </a:cubicBezTo>
                <a:cubicBezTo>
                  <a:pt x="83" y="57"/>
                  <a:pt x="83" y="57"/>
                  <a:pt x="83" y="57"/>
                </a:cubicBezTo>
                <a:cubicBezTo>
                  <a:pt x="74" y="57"/>
                  <a:pt x="66" y="65"/>
                  <a:pt x="66" y="74"/>
                </a:cubicBezTo>
                <a:cubicBezTo>
                  <a:pt x="66" y="77"/>
                  <a:pt x="66" y="80"/>
                  <a:pt x="68" y="83"/>
                </a:cubicBezTo>
                <a:cubicBezTo>
                  <a:pt x="63" y="80"/>
                  <a:pt x="59" y="74"/>
                  <a:pt x="59" y="68"/>
                </a:cubicBezTo>
                <a:cubicBezTo>
                  <a:pt x="59" y="58"/>
                  <a:pt x="67" y="50"/>
                  <a:pt x="77" y="50"/>
                </a:cubicBezTo>
                <a:close/>
                <a:moveTo>
                  <a:pt x="258" y="207"/>
                </a:moveTo>
                <a:cubicBezTo>
                  <a:pt x="258" y="211"/>
                  <a:pt x="256" y="214"/>
                  <a:pt x="254" y="217"/>
                </a:cubicBezTo>
                <a:cubicBezTo>
                  <a:pt x="251" y="220"/>
                  <a:pt x="247" y="222"/>
                  <a:pt x="243" y="222"/>
                </a:cubicBezTo>
                <a:cubicBezTo>
                  <a:pt x="31" y="222"/>
                  <a:pt x="31" y="222"/>
                  <a:pt x="31" y="222"/>
                </a:cubicBezTo>
                <a:cubicBezTo>
                  <a:pt x="27" y="222"/>
                  <a:pt x="24" y="220"/>
                  <a:pt x="21" y="217"/>
                </a:cubicBezTo>
                <a:cubicBezTo>
                  <a:pt x="18" y="214"/>
                  <a:pt x="17" y="211"/>
                  <a:pt x="17" y="207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89"/>
                  <a:pt x="18" y="85"/>
                  <a:pt x="21" y="83"/>
                </a:cubicBezTo>
                <a:cubicBezTo>
                  <a:pt x="24" y="80"/>
                  <a:pt x="27" y="78"/>
                  <a:pt x="3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87"/>
                  <a:pt x="67" y="92"/>
                  <a:pt x="76" y="92"/>
                </a:cubicBezTo>
                <a:cubicBezTo>
                  <a:pt x="194" y="92"/>
                  <a:pt x="194" y="92"/>
                  <a:pt x="194" y="92"/>
                </a:cubicBezTo>
                <a:cubicBezTo>
                  <a:pt x="203" y="92"/>
                  <a:pt x="211" y="86"/>
                  <a:pt x="215" y="78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47" y="78"/>
                  <a:pt x="251" y="80"/>
                  <a:pt x="254" y="83"/>
                </a:cubicBezTo>
                <a:cubicBezTo>
                  <a:pt x="256" y="85"/>
                  <a:pt x="258" y="89"/>
                  <a:pt x="258" y="93"/>
                </a:cubicBezTo>
                <a:lnTo>
                  <a:pt x="258" y="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816008" y="2004037"/>
            <a:ext cx="1536171" cy="1536171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Freeform 21"/>
          <p:cNvSpPr>
            <a:spLocks noChangeAspect="1" noEditPoints="1"/>
          </p:cNvSpPr>
          <p:nvPr/>
        </p:nvSpPr>
        <p:spPr bwMode="auto">
          <a:xfrm>
            <a:off x="10154356" y="2371198"/>
            <a:ext cx="828098" cy="7776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815413" y="2489076"/>
            <a:ext cx="384043" cy="384042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加号 80"/>
          <p:cNvSpPr/>
          <p:nvPr/>
        </p:nvSpPr>
        <p:spPr>
          <a:xfrm>
            <a:off x="863831" y="2536227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162623" y="2512955"/>
            <a:ext cx="384043" cy="384042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加号 85"/>
          <p:cNvSpPr/>
          <p:nvPr/>
        </p:nvSpPr>
        <p:spPr>
          <a:xfrm>
            <a:off x="4211041" y="2560106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815413" y="3447760"/>
            <a:ext cx="384043" cy="384042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加号 90"/>
          <p:cNvSpPr/>
          <p:nvPr/>
        </p:nvSpPr>
        <p:spPr>
          <a:xfrm>
            <a:off x="863831" y="3494911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162623" y="3447760"/>
            <a:ext cx="384043" cy="384042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加号 95"/>
          <p:cNvSpPr/>
          <p:nvPr/>
        </p:nvSpPr>
        <p:spPr>
          <a:xfrm>
            <a:off x="4211041" y="3494911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214703" y="2472944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104"/>
          <p:cNvSpPr txBox="1"/>
          <p:nvPr/>
        </p:nvSpPr>
        <p:spPr>
          <a:xfrm>
            <a:off x="1290171" y="2812218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4602147" y="2472944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104"/>
          <p:cNvSpPr txBox="1"/>
          <p:nvPr/>
        </p:nvSpPr>
        <p:spPr>
          <a:xfrm>
            <a:off x="4677615" y="2812218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4602147" y="3385046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TextBox 104"/>
          <p:cNvSpPr txBox="1"/>
          <p:nvPr/>
        </p:nvSpPr>
        <p:spPr>
          <a:xfrm>
            <a:off x="4677615" y="372432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209821" y="3385046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44444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104"/>
          <p:cNvSpPr txBox="1"/>
          <p:nvPr/>
        </p:nvSpPr>
        <p:spPr>
          <a:xfrm>
            <a:off x="1285289" y="372432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44446"/>
                </a:solidFill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444446"/>
              </a:solidFill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2221588" y="1953190"/>
            <a:ext cx="7748823" cy="2082673"/>
          </a:xfrm>
          <a:custGeom>
            <a:avLst/>
            <a:gdLst>
              <a:gd name="connsiteX0" fmla="*/ 3964414 w 10471004"/>
              <a:gd name="connsiteY0" fmla="*/ 0 h 2814320"/>
              <a:gd name="connsiteX1" fmla="*/ 5379471 w 10471004"/>
              <a:gd name="connsiteY1" fmla="*/ 1276968 h 2814320"/>
              <a:gd name="connsiteX2" fmla="*/ 5386045 w 10471004"/>
              <a:gd name="connsiteY2" fmla="*/ 1407160 h 2814320"/>
              <a:gd name="connsiteX3" fmla="*/ 5386055 w 10471004"/>
              <a:gd name="connsiteY3" fmla="*/ 1407160 h 2814320"/>
              <a:gd name="connsiteX4" fmla="*/ 5407327 w 10471004"/>
              <a:gd name="connsiteY4" fmla="*/ 1618179 h 2814320"/>
              <a:gd name="connsiteX5" fmla="*/ 6507198 w 10471004"/>
              <a:gd name="connsiteY5" fmla="*/ 2514600 h 2814320"/>
              <a:gd name="connsiteX6" fmla="*/ 7607069 w 10471004"/>
              <a:gd name="connsiteY6" fmla="*/ 1618179 h 2814320"/>
              <a:gd name="connsiteX7" fmla="*/ 7628342 w 10471004"/>
              <a:gd name="connsiteY7" fmla="*/ 1407160 h 2814320"/>
              <a:gd name="connsiteX8" fmla="*/ 7627743 w 10471004"/>
              <a:gd name="connsiteY8" fmla="*/ 1407160 h 2814320"/>
              <a:gd name="connsiteX9" fmla="*/ 7634317 w 10471004"/>
              <a:gd name="connsiteY9" fmla="*/ 1276968 h 2814320"/>
              <a:gd name="connsiteX10" fmla="*/ 9049373 w 10471004"/>
              <a:gd name="connsiteY10" fmla="*/ 0 h 2814320"/>
              <a:gd name="connsiteX11" fmla="*/ 10464430 w 10471004"/>
              <a:gd name="connsiteY11" fmla="*/ 1276968 h 2814320"/>
              <a:gd name="connsiteX12" fmla="*/ 10471004 w 10471004"/>
              <a:gd name="connsiteY12" fmla="*/ 1407160 h 2814320"/>
              <a:gd name="connsiteX13" fmla="*/ 10170517 w 10471004"/>
              <a:gd name="connsiteY13" fmla="*/ 1407160 h 2814320"/>
              <a:gd name="connsiteX14" fmla="*/ 10149244 w 10471004"/>
              <a:gd name="connsiteY14" fmla="*/ 1196141 h 2814320"/>
              <a:gd name="connsiteX15" fmla="*/ 9049373 w 10471004"/>
              <a:gd name="connsiteY15" fmla="*/ 299720 h 2814320"/>
              <a:gd name="connsiteX16" fmla="*/ 7949502 w 10471004"/>
              <a:gd name="connsiteY16" fmla="*/ 1196141 h 2814320"/>
              <a:gd name="connsiteX17" fmla="*/ 7928230 w 10471004"/>
              <a:gd name="connsiteY17" fmla="*/ 1407160 h 2814320"/>
              <a:gd name="connsiteX18" fmla="*/ 7928829 w 10471004"/>
              <a:gd name="connsiteY18" fmla="*/ 1407160 h 2814320"/>
              <a:gd name="connsiteX19" fmla="*/ 7922255 w 10471004"/>
              <a:gd name="connsiteY19" fmla="*/ 1537352 h 2814320"/>
              <a:gd name="connsiteX20" fmla="*/ 6507198 w 10471004"/>
              <a:gd name="connsiteY20" fmla="*/ 2814320 h 2814320"/>
              <a:gd name="connsiteX21" fmla="*/ 5092142 w 10471004"/>
              <a:gd name="connsiteY21" fmla="*/ 1537352 h 2814320"/>
              <a:gd name="connsiteX22" fmla="*/ 5085568 w 10471004"/>
              <a:gd name="connsiteY22" fmla="*/ 1407160 h 2814320"/>
              <a:gd name="connsiteX23" fmla="*/ 5085558 w 10471004"/>
              <a:gd name="connsiteY23" fmla="*/ 1407160 h 2814320"/>
              <a:gd name="connsiteX24" fmla="*/ 5064285 w 10471004"/>
              <a:gd name="connsiteY24" fmla="*/ 1196141 h 2814320"/>
              <a:gd name="connsiteX25" fmla="*/ 3964414 w 10471004"/>
              <a:gd name="connsiteY25" fmla="*/ 299720 h 2814320"/>
              <a:gd name="connsiteX26" fmla="*/ 2864543 w 10471004"/>
              <a:gd name="connsiteY26" fmla="*/ 1196141 h 2814320"/>
              <a:gd name="connsiteX27" fmla="*/ 2843271 w 10471004"/>
              <a:gd name="connsiteY27" fmla="*/ 1407160 h 2814320"/>
              <a:gd name="connsiteX28" fmla="*/ 2843262 w 10471004"/>
              <a:gd name="connsiteY28" fmla="*/ 1407160 h 2814320"/>
              <a:gd name="connsiteX29" fmla="*/ 2836688 w 10471004"/>
              <a:gd name="connsiteY29" fmla="*/ 1537352 h 2814320"/>
              <a:gd name="connsiteX30" fmla="*/ 1421630 w 10471004"/>
              <a:gd name="connsiteY30" fmla="*/ 2814320 h 2814320"/>
              <a:gd name="connsiteX31" fmla="*/ 6574 w 10471004"/>
              <a:gd name="connsiteY31" fmla="*/ 1537352 h 2814320"/>
              <a:gd name="connsiteX32" fmla="*/ 0 w 10471004"/>
              <a:gd name="connsiteY32" fmla="*/ 1407160 h 2814320"/>
              <a:gd name="connsiteX33" fmla="*/ 300487 w 10471004"/>
              <a:gd name="connsiteY33" fmla="*/ 1407160 h 2814320"/>
              <a:gd name="connsiteX34" fmla="*/ 321759 w 10471004"/>
              <a:gd name="connsiteY34" fmla="*/ 1618179 h 2814320"/>
              <a:gd name="connsiteX35" fmla="*/ 1421630 w 10471004"/>
              <a:gd name="connsiteY35" fmla="*/ 2514600 h 2814320"/>
              <a:gd name="connsiteX36" fmla="*/ 2521502 w 10471004"/>
              <a:gd name="connsiteY36" fmla="*/ 1618179 h 2814320"/>
              <a:gd name="connsiteX37" fmla="*/ 2542775 w 10471004"/>
              <a:gd name="connsiteY37" fmla="*/ 1407160 h 2814320"/>
              <a:gd name="connsiteX38" fmla="*/ 2542784 w 10471004"/>
              <a:gd name="connsiteY38" fmla="*/ 1407160 h 2814320"/>
              <a:gd name="connsiteX39" fmla="*/ 2549358 w 10471004"/>
              <a:gd name="connsiteY39" fmla="*/ 1276968 h 2814320"/>
              <a:gd name="connsiteX40" fmla="*/ 3964414 w 10471004"/>
              <a:gd name="connsiteY40" fmla="*/ 0 h 281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471004" h="2814320">
                <a:moveTo>
                  <a:pt x="3964414" y="0"/>
                </a:moveTo>
                <a:cubicBezTo>
                  <a:pt x="4700886" y="0"/>
                  <a:pt x="5306629" y="559714"/>
                  <a:pt x="5379471" y="1276968"/>
                </a:cubicBezTo>
                <a:lnTo>
                  <a:pt x="5386045" y="1407160"/>
                </a:lnTo>
                <a:lnTo>
                  <a:pt x="5386055" y="1407160"/>
                </a:lnTo>
                <a:lnTo>
                  <a:pt x="5407327" y="1618179"/>
                </a:lnTo>
                <a:cubicBezTo>
                  <a:pt x="5512013" y="2129765"/>
                  <a:pt x="5964664" y="2514600"/>
                  <a:pt x="6507198" y="2514600"/>
                </a:cubicBezTo>
                <a:cubicBezTo>
                  <a:pt x="7049732" y="2514600"/>
                  <a:pt x="7502384" y="2129765"/>
                  <a:pt x="7607069" y="1618179"/>
                </a:cubicBezTo>
                <a:lnTo>
                  <a:pt x="7628342" y="1407160"/>
                </a:lnTo>
                <a:lnTo>
                  <a:pt x="7627743" y="1407160"/>
                </a:lnTo>
                <a:lnTo>
                  <a:pt x="7634317" y="1276968"/>
                </a:lnTo>
                <a:cubicBezTo>
                  <a:pt x="7707158" y="559714"/>
                  <a:pt x="8312901" y="0"/>
                  <a:pt x="9049373" y="0"/>
                </a:cubicBezTo>
                <a:cubicBezTo>
                  <a:pt x="9785845" y="0"/>
                  <a:pt x="10391588" y="559714"/>
                  <a:pt x="10464430" y="1276968"/>
                </a:cubicBezTo>
                <a:lnTo>
                  <a:pt x="10471004" y="1407160"/>
                </a:lnTo>
                <a:lnTo>
                  <a:pt x="10170517" y="1407160"/>
                </a:lnTo>
                <a:lnTo>
                  <a:pt x="10149244" y="1196141"/>
                </a:lnTo>
                <a:cubicBezTo>
                  <a:pt x="10044559" y="684555"/>
                  <a:pt x="9591907" y="299720"/>
                  <a:pt x="9049373" y="299720"/>
                </a:cubicBezTo>
                <a:cubicBezTo>
                  <a:pt x="8506839" y="299720"/>
                  <a:pt x="8054188" y="684555"/>
                  <a:pt x="7949502" y="1196141"/>
                </a:cubicBezTo>
                <a:lnTo>
                  <a:pt x="7928230" y="1407160"/>
                </a:lnTo>
                <a:lnTo>
                  <a:pt x="7928829" y="1407160"/>
                </a:lnTo>
                <a:lnTo>
                  <a:pt x="7922255" y="1537352"/>
                </a:lnTo>
                <a:cubicBezTo>
                  <a:pt x="7849413" y="2254606"/>
                  <a:pt x="7243670" y="2814320"/>
                  <a:pt x="6507198" y="2814320"/>
                </a:cubicBezTo>
                <a:cubicBezTo>
                  <a:pt x="5770726" y="2814320"/>
                  <a:pt x="5164983" y="2254606"/>
                  <a:pt x="5092142" y="1537352"/>
                </a:cubicBezTo>
                <a:lnTo>
                  <a:pt x="5085568" y="1407160"/>
                </a:lnTo>
                <a:lnTo>
                  <a:pt x="5085558" y="1407160"/>
                </a:lnTo>
                <a:lnTo>
                  <a:pt x="5064285" y="1196141"/>
                </a:lnTo>
                <a:cubicBezTo>
                  <a:pt x="4959600" y="684555"/>
                  <a:pt x="4506948" y="299720"/>
                  <a:pt x="3964414" y="299720"/>
                </a:cubicBezTo>
                <a:cubicBezTo>
                  <a:pt x="3421880" y="299720"/>
                  <a:pt x="2969229" y="684555"/>
                  <a:pt x="2864543" y="1196141"/>
                </a:cubicBezTo>
                <a:lnTo>
                  <a:pt x="2843271" y="1407160"/>
                </a:lnTo>
                <a:lnTo>
                  <a:pt x="2843262" y="1407160"/>
                </a:lnTo>
                <a:lnTo>
                  <a:pt x="2836688" y="1537352"/>
                </a:lnTo>
                <a:cubicBezTo>
                  <a:pt x="2763846" y="2254606"/>
                  <a:pt x="2158102" y="2814320"/>
                  <a:pt x="1421630" y="2814320"/>
                </a:cubicBezTo>
                <a:cubicBezTo>
                  <a:pt x="685158" y="2814320"/>
                  <a:pt x="79415" y="2254606"/>
                  <a:pt x="6574" y="1537352"/>
                </a:cubicBezTo>
                <a:lnTo>
                  <a:pt x="0" y="1407160"/>
                </a:lnTo>
                <a:lnTo>
                  <a:pt x="300487" y="1407160"/>
                </a:lnTo>
                <a:lnTo>
                  <a:pt x="321759" y="1618179"/>
                </a:lnTo>
                <a:cubicBezTo>
                  <a:pt x="426446" y="2129765"/>
                  <a:pt x="879096" y="2514600"/>
                  <a:pt x="1421630" y="2514600"/>
                </a:cubicBezTo>
                <a:cubicBezTo>
                  <a:pt x="1964165" y="2514600"/>
                  <a:pt x="2416816" y="2129765"/>
                  <a:pt x="2521502" y="1618179"/>
                </a:cubicBezTo>
                <a:lnTo>
                  <a:pt x="2542775" y="1407160"/>
                </a:lnTo>
                <a:lnTo>
                  <a:pt x="2542784" y="1407160"/>
                </a:lnTo>
                <a:lnTo>
                  <a:pt x="2549358" y="1276968"/>
                </a:lnTo>
                <a:cubicBezTo>
                  <a:pt x="2622199" y="559714"/>
                  <a:pt x="3227942" y="0"/>
                  <a:pt x="3964414" y="0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flipV="1">
            <a:off x="2221588" y="1953190"/>
            <a:ext cx="7748823" cy="2082673"/>
          </a:xfrm>
          <a:custGeom>
            <a:avLst/>
            <a:gdLst>
              <a:gd name="connsiteX0" fmla="*/ 3964414 w 10471004"/>
              <a:gd name="connsiteY0" fmla="*/ 0 h 2814320"/>
              <a:gd name="connsiteX1" fmla="*/ 5379471 w 10471004"/>
              <a:gd name="connsiteY1" fmla="*/ 1276968 h 2814320"/>
              <a:gd name="connsiteX2" fmla="*/ 5386045 w 10471004"/>
              <a:gd name="connsiteY2" fmla="*/ 1407160 h 2814320"/>
              <a:gd name="connsiteX3" fmla="*/ 5386055 w 10471004"/>
              <a:gd name="connsiteY3" fmla="*/ 1407160 h 2814320"/>
              <a:gd name="connsiteX4" fmla="*/ 5407327 w 10471004"/>
              <a:gd name="connsiteY4" fmla="*/ 1618179 h 2814320"/>
              <a:gd name="connsiteX5" fmla="*/ 6507198 w 10471004"/>
              <a:gd name="connsiteY5" fmla="*/ 2514600 h 2814320"/>
              <a:gd name="connsiteX6" fmla="*/ 7607069 w 10471004"/>
              <a:gd name="connsiteY6" fmla="*/ 1618179 h 2814320"/>
              <a:gd name="connsiteX7" fmla="*/ 7628342 w 10471004"/>
              <a:gd name="connsiteY7" fmla="*/ 1407160 h 2814320"/>
              <a:gd name="connsiteX8" fmla="*/ 7627743 w 10471004"/>
              <a:gd name="connsiteY8" fmla="*/ 1407160 h 2814320"/>
              <a:gd name="connsiteX9" fmla="*/ 7634317 w 10471004"/>
              <a:gd name="connsiteY9" fmla="*/ 1276968 h 2814320"/>
              <a:gd name="connsiteX10" fmla="*/ 9049373 w 10471004"/>
              <a:gd name="connsiteY10" fmla="*/ 0 h 2814320"/>
              <a:gd name="connsiteX11" fmla="*/ 10464430 w 10471004"/>
              <a:gd name="connsiteY11" fmla="*/ 1276968 h 2814320"/>
              <a:gd name="connsiteX12" fmla="*/ 10471004 w 10471004"/>
              <a:gd name="connsiteY12" fmla="*/ 1407160 h 2814320"/>
              <a:gd name="connsiteX13" fmla="*/ 10170517 w 10471004"/>
              <a:gd name="connsiteY13" fmla="*/ 1407160 h 2814320"/>
              <a:gd name="connsiteX14" fmla="*/ 10149244 w 10471004"/>
              <a:gd name="connsiteY14" fmla="*/ 1196141 h 2814320"/>
              <a:gd name="connsiteX15" fmla="*/ 9049373 w 10471004"/>
              <a:gd name="connsiteY15" fmla="*/ 299720 h 2814320"/>
              <a:gd name="connsiteX16" fmla="*/ 7949502 w 10471004"/>
              <a:gd name="connsiteY16" fmla="*/ 1196141 h 2814320"/>
              <a:gd name="connsiteX17" fmla="*/ 7928230 w 10471004"/>
              <a:gd name="connsiteY17" fmla="*/ 1407160 h 2814320"/>
              <a:gd name="connsiteX18" fmla="*/ 7928829 w 10471004"/>
              <a:gd name="connsiteY18" fmla="*/ 1407160 h 2814320"/>
              <a:gd name="connsiteX19" fmla="*/ 7922255 w 10471004"/>
              <a:gd name="connsiteY19" fmla="*/ 1537352 h 2814320"/>
              <a:gd name="connsiteX20" fmla="*/ 6507198 w 10471004"/>
              <a:gd name="connsiteY20" fmla="*/ 2814320 h 2814320"/>
              <a:gd name="connsiteX21" fmla="*/ 5092142 w 10471004"/>
              <a:gd name="connsiteY21" fmla="*/ 1537352 h 2814320"/>
              <a:gd name="connsiteX22" fmla="*/ 5085568 w 10471004"/>
              <a:gd name="connsiteY22" fmla="*/ 1407160 h 2814320"/>
              <a:gd name="connsiteX23" fmla="*/ 5085558 w 10471004"/>
              <a:gd name="connsiteY23" fmla="*/ 1407160 h 2814320"/>
              <a:gd name="connsiteX24" fmla="*/ 5064285 w 10471004"/>
              <a:gd name="connsiteY24" fmla="*/ 1196141 h 2814320"/>
              <a:gd name="connsiteX25" fmla="*/ 3964414 w 10471004"/>
              <a:gd name="connsiteY25" fmla="*/ 299720 h 2814320"/>
              <a:gd name="connsiteX26" fmla="*/ 2864543 w 10471004"/>
              <a:gd name="connsiteY26" fmla="*/ 1196141 h 2814320"/>
              <a:gd name="connsiteX27" fmla="*/ 2843271 w 10471004"/>
              <a:gd name="connsiteY27" fmla="*/ 1407160 h 2814320"/>
              <a:gd name="connsiteX28" fmla="*/ 2843261 w 10471004"/>
              <a:gd name="connsiteY28" fmla="*/ 1407160 h 2814320"/>
              <a:gd name="connsiteX29" fmla="*/ 2836687 w 10471004"/>
              <a:gd name="connsiteY29" fmla="*/ 1537352 h 2814320"/>
              <a:gd name="connsiteX30" fmla="*/ 1421630 w 10471004"/>
              <a:gd name="connsiteY30" fmla="*/ 2814320 h 2814320"/>
              <a:gd name="connsiteX31" fmla="*/ 6574 w 10471004"/>
              <a:gd name="connsiteY31" fmla="*/ 1537352 h 2814320"/>
              <a:gd name="connsiteX32" fmla="*/ 0 w 10471004"/>
              <a:gd name="connsiteY32" fmla="*/ 1407160 h 2814320"/>
              <a:gd name="connsiteX33" fmla="*/ 300487 w 10471004"/>
              <a:gd name="connsiteY33" fmla="*/ 1407160 h 2814320"/>
              <a:gd name="connsiteX34" fmla="*/ 321759 w 10471004"/>
              <a:gd name="connsiteY34" fmla="*/ 1618179 h 2814320"/>
              <a:gd name="connsiteX35" fmla="*/ 1421630 w 10471004"/>
              <a:gd name="connsiteY35" fmla="*/ 2514600 h 2814320"/>
              <a:gd name="connsiteX36" fmla="*/ 2521501 w 10471004"/>
              <a:gd name="connsiteY36" fmla="*/ 1618179 h 2814320"/>
              <a:gd name="connsiteX37" fmla="*/ 2542774 w 10471004"/>
              <a:gd name="connsiteY37" fmla="*/ 1407160 h 2814320"/>
              <a:gd name="connsiteX38" fmla="*/ 2542784 w 10471004"/>
              <a:gd name="connsiteY38" fmla="*/ 1407160 h 2814320"/>
              <a:gd name="connsiteX39" fmla="*/ 2549358 w 10471004"/>
              <a:gd name="connsiteY39" fmla="*/ 1276968 h 2814320"/>
              <a:gd name="connsiteX40" fmla="*/ 3964414 w 10471004"/>
              <a:gd name="connsiteY40" fmla="*/ 0 h 281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471004" h="2814320">
                <a:moveTo>
                  <a:pt x="3964414" y="0"/>
                </a:moveTo>
                <a:cubicBezTo>
                  <a:pt x="4700886" y="0"/>
                  <a:pt x="5306629" y="559714"/>
                  <a:pt x="5379471" y="1276968"/>
                </a:cubicBezTo>
                <a:lnTo>
                  <a:pt x="5386045" y="1407160"/>
                </a:lnTo>
                <a:lnTo>
                  <a:pt x="5386055" y="1407160"/>
                </a:lnTo>
                <a:lnTo>
                  <a:pt x="5407327" y="1618179"/>
                </a:lnTo>
                <a:cubicBezTo>
                  <a:pt x="5512013" y="2129765"/>
                  <a:pt x="5964664" y="2514600"/>
                  <a:pt x="6507198" y="2514600"/>
                </a:cubicBezTo>
                <a:cubicBezTo>
                  <a:pt x="7049732" y="2514600"/>
                  <a:pt x="7502384" y="2129765"/>
                  <a:pt x="7607069" y="1618179"/>
                </a:cubicBezTo>
                <a:lnTo>
                  <a:pt x="7628342" y="1407160"/>
                </a:lnTo>
                <a:lnTo>
                  <a:pt x="7627743" y="1407160"/>
                </a:lnTo>
                <a:lnTo>
                  <a:pt x="7634317" y="1276968"/>
                </a:lnTo>
                <a:cubicBezTo>
                  <a:pt x="7707158" y="559714"/>
                  <a:pt x="8312901" y="0"/>
                  <a:pt x="9049373" y="0"/>
                </a:cubicBezTo>
                <a:cubicBezTo>
                  <a:pt x="9785845" y="0"/>
                  <a:pt x="10391588" y="559714"/>
                  <a:pt x="10464430" y="1276968"/>
                </a:cubicBezTo>
                <a:lnTo>
                  <a:pt x="10471004" y="1407160"/>
                </a:lnTo>
                <a:lnTo>
                  <a:pt x="10170517" y="1407160"/>
                </a:lnTo>
                <a:lnTo>
                  <a:pt x="10149244" y="1196141"/>
                </a:lnTo>
                <a:cubicBezTo>
                  <a:pt x="10044559" y="684555"/>
                  <a:pt x="9591907" y="299720"/>
                  <a:pt x="9049373" y="299720"/>
                </a:cubicBezTo>
                <a:cubicBezTo>
                  <a:pt x="8506839" y="299720"/>
                  <a:pt x="8054188" y="684555"/>
                  <a:pt x="7949502" y="1196141"/>
                </a:cubicBezTo>
                <a:lnTo>
                  <a:pt x="7928230" y="1407160"/>
                </a:lnTo>
                <a:lnTo>
                  <a:pt x="7928829" y="1407160"/>
                </a:lnTo>
                <a:lnTo>
                  <a:pt x="7922255" y="1537352"/>
                </a:lnTo>
                <a:cubicBezTo>
                  <a:pt x="7849413" y="2254606"/>
                  <a:pt x="7243670" y="2814320"/>
                  <a:pt x="6507198" y="2814320"/>
                </a:cubicBezTo>
                <a:cubicBezTo>
                  <a:pt x="5770726" y="2814320"/>
                  <a:pt x="5164983" y="2254606"/>
                  <a:pt x="5092142" y="1537352"/>
                </a:cubicBezTo>
                <a:lnTo>
                  <a:pt x="5085568" y="1407160"/>
                </a:lnTo>
                <a:lnTo>
                  <a:pt x="5085558" y="1407160"/>
                </a:lnTo>
                <a:lnTo>
                  <a:pt x="5064285" y="1196141"/>
                </a:lnTo>
                <a:cubicBezTo>
                  <a:pt x="4959600" y="684555"/>
                  <a:pt x="4506948" y="299720"/>
                  <a:pt x="3964414" y="299720"/>
                </a:cubicBezTo>
                <a:cubicBezTo>
                  <a:pt x="3421880" y="299720"/>
                  <a:pt x="2969229" y="684555"/>
                  <a:pt x="2864543" y="1196141"/>
                </a:cubicBezTo>
                <a:lnTo>
                  <a:pt x="2843271" y="1407160"/>
                </a:lnTo>
                <a:lnTo>
                  <a:pt x="2843261" y="1407160"/>
                </a:lnTo>
                <a:lnTo>
                  <a:pt x="2836687" y="1537352"/>
                </a:lnTo>
                <a:cubicBezTo>
                  <a:pt x="2763845" y="2254606"/>
                  <a:pt x="2158102" y="2814320"/>
                  <a:pt x="1421630" y="2814320"/>
                </a:cubicBezTo>
                <a:cubicBezTo>
                  <a:pt x="685158" y="2814320"/>
                  <a:pt x="79415" y="2254606"/>
                  <a:pt x="6574" y="1537352"/>
                </a:cubicBezTo>
                <a:lnTo>
                  <a:pt x="0" y="1407160"/>
                </a:lnTo>
                <a:lnTo>
                  <a:pt x="300487" y="1407160"/>
                </a:lnTo>
                <a:lnTo>
                  <a:pt x="321759" y="1618179"/>
                </a:lnTo>
                <a:cubicBezTo>
                  <a:pt x="426445" y="2129765"/>
                  <a:pt x="879096" y="2514600"/>
                  <a:pt x="1421630" y="2514600"/>
                </a:cubicBezTo>
                <a:cubicBezTo>
                  <a:pt x="1964164" y="2514600"/>
                  <a:pt x="2416816" y="2129765"/>
                  <a:pt x="2521501" y="1618179"/>
                </a:cubicBezTo>
                <a:lnTo>
                  <a:pt x="2542774" y="1407160"/>
                </a:lnTo>
                <a:lnTo>
                  <a:pt x="2542784" y="1407160"/>
                </a:lnTo>
                <a:lnTo>
                  <a:pt x="2549358" y="1276968"/>
                </a:lnTo>
                <a:cubicBezTo>
                  <a:pt x="2622199" y="559714"/>
                  <a:pt x="3227942" y="0"/>
                  <a:pt x="3964414" y="0"/>
                </a:cubicBezTo>
                <a:close/>
              </a:path>
            </a:pathLst>
          </a:cu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544306" y="2583395"/>
            <a:ext cx="822262" cy="822262"/>
          </a:xfrm>
          <a:prstGeom prst="ellipse">
            <a:avLst/>
          </a:prstGeom>
          <a:noFill/>
          <a:ln w="28575">
            <a:solidFill>
              <a:srgbClr val="6EB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8"/>
          <p:cNvSpPr/>
          <p:nvPr/>
        </p:nvSpPr>
        <p:spPr bwMode="auto">
          <a:xfrm>
            <a:off x="8724585" y="2763680"/>
            <a:ext cx="461700" cy="4624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799"/>
                </a:moveTo>
                <a:cubicBezTo>
                  <a:pt x="20249" y="20048"/>
                  <a:pt x="20048" y="20249"/>
                  <a:pt x="19799" y="20249"/>
                </a:cubicBezTo>
                <a:lnTo>
                  <a:pt x="1800" y="20249"/>
                </a:lnTo>
                <a:cubicBezTo>
                  <a:pt x="1551" y="20249"/>
                  <a:pt x="1349" y="20048"/>
                  <a:pt x="1349" y="19799"/>
                </a:cubicBezTo>
                <a:lnTo>
                  <a:pt x="1349" y="3824"/>
                </a:lnTo>
                <a:cubicBezTo>
                  <a:pt x="1349" y="3576"/>
                  <a:pt x="1551" y="3375"/>
                  <a:pt x="1800" y="3375"/>
                </a:cubicBezTo>
                <a:lnTo>
                  <a:pt x="4724" y="3375"/>
                </a:lnTo>
                <a:lnTo>
                  <a:pt x="4724" y="4725"/>
                </a:lnTo>
                <a:cubicBezTo>
                  <a:pt x="4724" y="5098"/>
                  <a:pt x="5027" y="5400"/>
                  <a:pt x="5399" y="5400"/>
                </a:cubicBezTo>
                <a:cubicBezTo>
                  <a:pt x="5772" y="5400"/>
                  <a:pt x="6074" y="5098"/>
                  <a:pt x="6074" y="4725"/>
                </a:cubicBezTo>
                <a:lnTo>
                  <a:pt x="6074" y="3375"/>
                </a:lnTo>
                <a:lnTo>
                  <a:pt x="10124" y="3375"/>
                </a:lnTo>
                <a:lnTo>
                  <a:pt x="10124" y="4725"/>
                </a:lnTo>
                <a:cubicBezTo>
                  <a:pt x="10124" y="5098"/>
                  <a:pt x="10427" y="5400"/>
                  <a:pt x="10800" y="5400"/>
                </a:cubicBezTo>
                <a:cubicBezTo>
                  <a:pt x="11172" y="5400"/>
                  <a:pt x="11474" y="5098"/>
                  <a:pt x="11474" y="4725"/>
                </a:cubicBezTo>
                <a:lnTo>
                  <a:pt x="11474" y="3375"/>
                </a:lnTo>
                <a:lnTo>
                  <a:pt x="15524" y="3375"/>
                </a:lnTo>
                <a:lnTo>
                  <a:pt x="15524" y="4725"/>
                </a:lnTo>
                <a:cubicBezTo>
                  <a:pt x="15524" y="5098"/>
                  <a:pt x="15827" y="5400"/>
                  <a:pt x="16199" y="5400"/>
                </a:cubicBezTo>
                <a:cubicBezTo>
                  <a:pt x="16572" y="5400"/>
                  <a:pt x="16874" y="5098"/>
                  <a:pt x="16874" y="4725"/>
                </a:cubicBezTo>
                <a:lnTo>
                  <a:pt x="16874" y="3375"/>
                </a:lnTo>
                <a:lnTo>
                  <a:pt x="19799" y="3375"/>
                </a:lnTo>
                <a:cubicBezTo>
                  <a:pt x="20048" y="3375"/>
                  <a:pt x="20249" y="3576"/>
                  <a:pt x="20249" y="3824"/>
                </a:cubicBezTo>
                <a:cubicBezTo>
                  <a:pt x="20249" y="3824"/>
                  <a:pt x="20249" y="19799"/>
                  <a:pt x="20249" y="19799"/>
                </a:cubicBezTo>
                <a:close/>
                <a:moveTo>
                  <a:pt x="19799" y="2025"/>
                </a:moveTo>
                <a:lnTo>
                  <a:pt x="16874" y="2025"/>
                </a:lnTo>
                <a:lnTo>
                  <a:pt x="16874" y="675"/>
                </a:lnTo>
                <a:cubicBezTo>
                  <a:pt x="16874" y="301"/>
                  <a:pt x="16572" y="0"/>
                  <a:pt x="16199" y="0"/>
                </a:cubicBezTo>
                <a:cubicBezTo>
                  <a:pt x="15827" y="0"/>
                  <a:pt x="15524" y="301"/>
                  <a:pt x="15524" y="675"/>
                </a:cubicBezTo>
                <a:lnTo>
                  <a:pt x="15524" y="2025"/>
                </a:lnTo>
                <a:lnTo>
                  <a:pt x="11474" y="2025"/>
                </a:lnTo>
                <a:lnTo>
                  <a:pt x="11474" y="675"/>
                </a:lnTo>
                <a:cubicBezTo>
                  <a:pt x="11474" y="301"/>
                  <a:pt x="11172" y="0"/>
                  <a:pt x="10800" y="0"/>
                </a:cubicBezTo>
                <a:cubicBezTo>
                  <a:pt x="10427" y="0"/>
                  <a:pt x="10124" y="301"/>
                  <a:pt x="10124" y="675"/>
                </a:cubicBezTo>
                <a:lnTo>
                  <a:pt x="10124" y="2025"/>
                </a:lnTo>
                <a:lnTo>
                  <a:pt x="6074" y="2025"/>
                </a:lnTo>
                <a:lnTo>
                  <a:pt x="6074" y="675"/>
                </a:lnTo>
                <a:cubicBezTo>
                  <a:pt x="6074" y="301"/>
                  <a:pt x="5772" y="0"/>
                  <a:pt x="5399" y="0"/>
                </a:cubicBezTo>
                <a:cubicBezTo>
                  <a:pt x="5027" y="0"/>
                  <a:pt x="4724" y="301"/>
                  <a:pt x="4724" y="675"/>
                </a:cubicBezTo>
                <a:lnTo>
                  <a:pt x="4724" y="2025"/>
                </a:lnTo>
                <a:lnTo>
                  <a:pt x="1800" y="2025"/>
                </a:lnTo>
                <a:cubicBezTo>
                  <a:pt x="805" y="2025"/>
                  <a:pt x="0" y="2830"/>
                  <a:pt x="0" y="3824"/>
                </a:cubicBezTo>
                <a:lnTo>
                  <a:pt x="0" y="19799"/>
                </a:lnTo>
                <a:cubicBezTo>
                  <a:pt x="0" y="20793"/>
                  <a:pt x="805" y="21599"/>
                  <a:pt x="1800" y="21599"/>
                </a:cubicBezTo>
                <a:lnTo>
                  <a:pt x="19799" y="21599"/>
                </a:lnTo>
                <a:cubicBezTo>
                  <a:pt x="20794" y="21599"/>
                  <a:pt x="21600" y="20793"/>
                  <a:pt x="21600" y="19799"/>
                </a:cubicBezTo>
                <a:lnTo>
                  <a:pt x="21600" y="3824"/>
                </a:lnTo>
                <a:cubicBezTo>
                  <a:pt x="21600" y="2830"/>
                  <a:pt x="20794" y="2025"/>
                  <a:pt x="19799" y="2025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3" name="AutoShape 19"/>
          <p:cNvSpPr/>
          <p:nvPr/>
        </p:nvSpPr>
        <p:spPr bwMode="auto">
          <a:xfrm>
            <a:off x="8825606" y="2937311"/>
            <a:ext cx="57614" cy="434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4" name="AutoShape 20"/>
          <p:cNvSpPr/>
          <p:nvPr/>
        </p:nvSpPr>
        <p:spPr bwMode="auto">
          <a:xfrm>
            <a:off x="8825606" y="3009130"/>
            <a:ext cx="57614" cy="434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5" name="AutoShape 21"/>
          <p:cNvSpPr/>
          <p:nvPr/>
        </p:nvSpPr>
        <p:spPr bwMode="auto">
          <a:xfrm>
            <a:off x="8825606" y="3081741"/>
            <a:ext cx="57614" cy="426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6" name="AutoShape 22"/>
          <p:cNvSpPr/>
          <p:nvPr/>
        </p:nvSpPr>
        <p:spPr bwMode="auto">
          <a:xfrm>
            <a:off x="8926629" y="3081747"/>
            <a:ext cx="57614" cy="426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7" name="AutoShape 23"/>
          <p:cNvSpPr/>
          <p:nvPr/>
        </p:nvSpPr>
        <p:spPr bwMode="auto">
          <a:xfrm>
            <a:off x="8926629" y="3009137"/>
            <a:ext cx="57614" cy="434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8" name="AutoShape 24"/>
          <p:cNvSpPr/>
          <p:nvPr/>
        </p:nvSpPr>
        <p:spPr bwMode="auto">
          <a:xfrm>
            <a:off x="8926629" y="2937321"/>
            <a:ext cx="57614" cy="434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9" name="AutoShape 73"/>
          <p:cNvSpPr/>
          <p:nvPr/>
        </p:nvSpPr>
        <p:spPr bwMode="auto">
          <a:xfrm>
            <a:off x="8774612" y="3012091"/>
            <a:ext cx="346473" cy="142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0" y="0"/>
                </a:moveTo>
                <a:lnTo>
                  <a:pt x="449" y="0"/>
                </a:lnTo>
                <a:cubicBezTo>
                  <a:pt x="201" y="0"/>
                  <a:pt x="0" y="4830"/>
                  <a:pt x="0" y="10800"/>
                </a:cubicBezTo>
                <a:cubicBezTo>
                  <a:pt x="0" y="16748"/>
                  <a:pt x="201" y="21599"/>
                  <a:pt x="449" y="21599"/>
                </a:cubicBezTo>
                <a:lnTo>
                  <a:pt x="21150" y="21599"/>
                </a:lnTo>
                <a:cubicBezTo>
                  <a:pt x="21397" y="21599"/>
                  <a:pt x="21599" y="16748"/>
                  <a:pt x="21599" y="10800"/>
                </a:cubicBezTo>
                <a:cubicBezTo>
                  <a:pt x="21599" y="4830"/>
                  <a:pt x="21397" y="0"/>
                  <a:pt x="21150" y="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0" name="AutoShape 74"/>
          <p:cNvSpPr/>
          <p:nvPr/>
        </p:nvSpPr>
        <p:spPr bwMode="auto">
          <a:xfrm>
            <a:off x="8774620" y="3055498"/>
            <a:ext cx="346473" cy="142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0" y="0"/>
                </a:moveTo>
                <a:lnTo>
                  <a:pt x="449" y="0"/>
                </a:lnTo>
                <a:cubicBezTo>
                  <a:pt x="201" y="0"/>
                  <a:pt x="0" y="4830"/>
                  <a:pt x="0" y="10800"/>
                </a:cubicBezTo>
                <a:cubicBezTo>
                  <a:pt x="0" y="16748"/>
                  <a:pt x="201" y="21599"/>
                  <a:pt x="449" y="21599"/>
                </a:cubicBezTo>
                <a:lnTo>
                  <a:pt x="21150" y="21599"/>
                </a:lnTo>
                <a:cubicBezTo>
                  <a:pt x="21397" y="21599"/>
                  <a:pt x="21599" y="16748"/>
                  <a:pt x="21599" y="10800"/>
                </a:cubicBezTo>
                <a:cubicBezTo>
                  <a:pt x="21599" y="4830"/>
                  <a:pt x="21397" y="0"/>
                  <a:pt x="21150" y="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1" name="AutoShape 75"/>
          <p:cNvSpPr/>
          <p:nvPr/>
        </p:nvSpPr>
        <p:spPr bwMode="auto">
          <a:xfrm>
            <a:off x="8774611" y="3098908"/>
            <a:ext cx="346473" cy="142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0" y="0"/>
                </a:moveTo>
                <a:lnTo>
                  <a:pt x="449" y="0"/>
                </a:lnTo>
                <a:cubicBezTo>
                  <a:pt x="201" y="0"/>
                  <a:pt x="0" y="4830"/>
                  <a:pt x="0" y="10800"/>
                </a:cubicBezTo>
                <a:cubicBezTo>
                  <a:pt x="0" y="16748"/>
                  <a:pt x="201" y="21599"/>
                  <a:pt x="449" y="21599"/>
                </a:cubicBezTo>
                <a:lnTo>
                  <a:pt x="21150" y="21599"/>
                </a:lnTo>
                <a:cubicBezTo>
                  <a:pt x="21397" y="21599"/>
                  <a:pt x="21599" y="16748"/>
                  <a:pt x="21599" y="10800"/>
                </a:cubicBezTo>
                <a:cubicBezTo>
                  <a:pt x="21599" y="4830"/>
                  <a:pt x="21397" y="0"/>
                  <a:pt x="21150" y="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32" name="AutoShape 76"/>
          <p:cNvSpPr/>
          <p:nvPr/>
        </p:nvSpPr>
        <p:spPr bwMode="auto">
          <a:xfrm>
            <a:off x="8774617" y="2968777"/>
            <a:ext cx="346473" cy="142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0" y="0"/>
                </a:moveTo>
                <a:lnTo>
                  <a:pt x="449" y="0"/>
                </a:lnTo>
                <a:cubicBezTo>
                  <a:pt x="201" y="0"/>
                  <a:pt x="0" y="4830"/>
                  <a:pt x="0" y="10800"/>
                </a:cubicBezTo>
                <a:cubicBezTo>
                  <a:pt x="0" y="16769"/>
                  <a:pt x="201" y="21599"/>
                  <a:pt x="449" y="21599"/>
                </a:cubicBezTo>
                <a:lnTo>
                  <a:pt x="21150" y="21599"/>
                </a:lnTo>
                <a:cubicBezTo>
                  <a:pt x="21397" y="21599"/>
                  <a:pt x="21599" y="16769"/>
                  <a:pt x="21599" y="10800"/>
                </a:cubicBezTo>
                <a:cubicBezTo>
                  <a:pt x="21599" y="4830"/>
                  <a:pt x="21397" y="0"/>
                  <a:pt x="21150" y="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862386" y="2583395"/>
            <a:ext cx="822262" cy="822262"/>
          </a:xfrm>
          <a:prstGeom prst="ellipse">
            <a:avLst/>
          </a:prstGeom>
          <a:noFill/>
          <a:ln w="28575">
            <a:solidFill>
              <a:srgbClr val="6EB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81"/>
          <p:cNvSpPr/>
          <p:nvPr/>
        </p:nvSpPr>
        <p:spPr bwMode="auto">
          <a:xfrm>
            <a:off x="3042667" y="2763677"/>
            <a:ext cx="461700" cy="4617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756360" y="2583395"/>
            <a:ext cx="822262" cy="822262"/>
          </a:xfrm>
          <a:prstGeom prst="ellipse">
            <a:avLst/>
          </a:prstGeom>
          <a:noFill/>
          <a:ln w="28575">
            <a:solidFill>
              <a:srgbClr val="6EB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110"/>
          <p:cNvSpPr/>
          <p:nvPr/>
        </p:nvSpPr>
        <p:spPr bwMode="auto">
          <a:xfrm>
            <a:off x="4994649" y="2872527"/>
            <a:ext cx="345683" cy="231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99" y="20255"/>
                </a:moveTo>
                <a:lnTo>
                  <a:pt x="899" y="20255"/>
                </a:lnTo>
                <a:lnTo>
                  <a:pt x="899" y="1350"/>
                </a:lnTo>
                <a:lnTo>
                  <a:pt x="20699" y="1350"/>
                </a:lnTo>
                <a:cubicBezTo>
                  <a:pt x="20699" y="1350"/>
                  <a:pt x="20699" y="20255"/>
                  <a:pt x="20699" y="20255"/>
                </a:cubicBezTo>
                <a:close/>
                <a:moveTo>
                  <a:pt x="20699" y="0"/>
                </a:moveTo>
                <a:lnTo>
                  <a:pt x="899" y="5"/>
                </a:lnTo>
                <a:cubicBezTo>
                  <a:pt x="402" y="5"/>
                  <a:pt x="0" y="603"/>
                  <a:pt x="0" y="1350"/>
                </a:cubicBezTo>
                <a:lnTo>
                  <a:pt x="0" y="20249"/>
                </a:lnTo>
                <a:cubicBezTo>
                  <a:pt x="0" y="20996"/>
                  <a:pt x="402" y="21599"/>
                  <a:pt x="899" y="21599"/>
                </a:cubicBezTo>
                <a:lnTo>
                  <a:pt x="20699" y="21599"/>
                </a:lnTo>
                <a:cubicBezTo>
                  <a:pt x="21197" y="21599"/>
                  <a:pt x="21600" y="20996"/>
                  <a:pt x="21600" y="20249"/>
                </a:cubicBezTo>
                <a:lnTo>
                  <a:pt x="21600" y="1350"/>
                </a:lnTo>
                <a:cubicBezTo>
                  <a:pt x="21600" y="603"/>
                  <a:pt x="21197" y="0"/>
                  <a:pt x="20699" y="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7" name="AutoShape 111"/>
          <p:cNvSpPr/>
          <p:nvPr/>
        </p:nvSpPr>
        <p:spPr bwMode="auto">
          <a:xfrm>
            <a:off x="4936246" y="2814911"/>
            <a:ext cx="462490" cy="4332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6562"/>
                </a:moveTo>
                <a:cubicBezTo>
                  <a:pt x="20249" y="16959"/>
                  <a:pt x="19946" y="17282"/>
                  <a:pt x="19575" y="17282"/>
                </a:cubicBezTo>
                <a:lnTo>
                  <a:pt x="13499" y="17282"/>
                </a:lnTo>
                <a:lnTo>
                  <a:pt x="8099" y="17282"/>
                </a:lnTo>
                <a:lnTo>
                  <a:pt x="2024" y="17282"/>
                </a:lnTo>
                <a:cubicBezTo>
                  <a:pt x="1651" y="17282"/>
                  <a:pt x="1349" y="16959"/>
                  <a:pt x="1349" y="16562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9575" y="1440"/>
                </a:lnTo>
                <a:cubicBezTo>
                  <a:pt x="19946" y="1440"/>
                  <a:pt x="20249" y="1762"/>
                  <a:pt x="20249" y="2160"/>
                </a:cubicBezTo>
                <a:cubicBezTo>
                  <a:pt x="20249" y="2160"/>
                  <a:pt x="20249" y="16562"/>
                  <a:pt x="20249" y="16562"/>
                </a:cubicBezTo>
                <a:close/>
                <a:moveTo>
                  <a:pt x="19575" y="0"/>
                </a:moveTo>
                <a:lnTo>
                  <a:pt x="2024" y="0"/>
                </a:lnTo>
                <a:cubicBezTo>
                  <a:pt x="905" y="0"/>
                  <a:pt x="0" y="966"/>
                  <a:pt x="0" y="2160"/>
                </a:cubicBezTo>
                <a:lnTo>
                  <a:pt x="0" y="16562"/>
                </a:lnTo>
                <a:cubicBezTo>
                  <a:pt x="0" y="17753"/>
                  <a:pt x="903" y="18718"/>
                  <a:pt x="2018" y="18721"/>
                </a:cubicBezTo>
                <a:lnTo>
                  <a:pt x="8774" y="18721"/>
                </a:lnTo>
                <a:lnTo>
                  <a:pt x="8774" y="19597"/>
                </a:lnTo>
                <a:lnTo>
                  <a:pt x="4561" y="20181"/>
                </a:lnTo>
                <a:cubicBezTo>
                  <a:pt x="4260" y="20262"/>
                  <a:pt x="4049" y="20549"/>
                  <a:pt x="4049" y="20879"/>
                </a:cubicBezTo>
                <a:cubicBezTo>
                  <a:pt x="4049" y="21277"/>
                  <a:pt x="4351" y="21599"/>
                  <a:pt x="4724" y="21599"/>
                </a:cubicBezTo>
                <a:lnTo>
                  <a:pt x="16874" y="21599"/>
                </a:lnTo>
                <a:cubicBezTo>
                  <a:pt x="17248" y="21599"/>
                  <a:pt x="17549" y="21277"/>
                  <a:pt x="17549" y="20879"/>
                </a:cubicBezTo>
                <a:cubicBezTo>
                  <a:pt x="17549" y="20549"/>
                  <a:pt x="17339" y="20262"/>
                  <a:pt x="17038" y="20181"/>
                </a:cubicBezTo>
                <a:lnTo>
                  <a:pt x="12824" y="19597"/>
                </a:lnTo>
                <a:lnTo>
                  <a:pt x="12824" y="18721"/>
                </a:lnTo>
                <a:lnTo>
                  <a:pt x="19581" y="18721"/>
                </a:lnTo>
                <a:cubicBezTo>
                  <a:pt x="20696" y="18718"/>
                  <a:pt x="21600" y="17753"/>
                  <a:pt x="21600" y="16562"/>
                </a:cubicBezTo>
                <a:lnTo>
                  <a:pt x="21600" y="2160"/>
                </a:lnTo>
                <a:cubicBezTo>
                  <a:pt x="21600" y="966"/>
                  <a:pt x="20692" y="0"/>
                  <a:pt x="19575" y="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50333" y="2583395"/>
            <a:ext cx="822262" cy="822262"/>
          </a:xfrm>
          <a:prstGeom prst="ellipse">
            <a:avLst/>
          </a:prstGeom>
          <a:noFill/>
          <a:ln w="28575">
            <a:solidFill>
              <a:srgbClr val="6EB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31"/>
          <p:cNvSpPr/>
          <p:nvPr/>
        </p:nvSpPr>
        <p:spPr bwMode="auto">
          <a:xfrm>
            <a:off x="6859419" y="2763678"/>
            <a:ext cx="404086" cy="461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1" name="AutoShape 132"/>
          <p:cNvSpPr/>
          <p:nvPr/>
        </p:nvSpPr>
        <p:spPr bwMode="auto">
          <a:xfrm>
            <a:off x="6946237" y="2950727"/>
            <a:ext cx="57614" cy="21703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2" name="AutoShape 133"/>
          <p:cNvSpPr/>
          <p:nvPr/>
        </p:nvSpPr>
        <p:spPr bwMode="auto">
          <a:xfrm>
            <a:off x="7033050" y="2950728"/>
            <a:ext cx="57614" cy="21703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3" name="AutoShape 134"/>
          <p:cNvSpPr/>
          <p:nvPr/>
        </p:nvSpPr>
        <p:spPr bwMode="auto">
          <a:xfrm>
            <a:off x="7119078" y="2950729"/>
            <a:ext cx="57614" cy="21703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6EBBC1"/>
          </a:solidFill>
          <a:ln>
            <a:noFill/>
          </a:ln>
          <a:effectLst/>
        </p:spPr>
        <p:txBody>
          <a:bodyPr lIns="34520" tIns="34520" rIns="34520" bIns="34520" anchor="ctr"/>
          <a:lstStyle/>
          <a:p>
            <a:pPr marL="0" marR="0" lvl="0" indent="0" defTabSz="414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378224" y="432751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Text Placeholder 1"/>
          <p:cNvSpPr txBox="1"/>
          <p:nvPr/>
        </p:nvSpPr>
        <p:spPr>
          <a:xfrm>
            <a:off x="2221588" y="466935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318934" y="432751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1" name="Text Placeholder 1"/>
          <p:cNvSpPr txBox="1"/>
          <p:nvPr/>
        </p:nvSpPr>
        <p:spPr>
          <a:xfrm>
            <a:off x="4162298" y="466935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96309" y="432751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3" name="Text Placeholder 1"/>
          <p:cNvSpPr txBox="1"/>
          <p:nvPr/>
        </p:nvSpPr>
        <p:spPr>
          <a:xfrm>
            <a:off x="6039673" y="466935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073684" y="4327514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5" name="Text Placeholder 1"/>
          <p:cNvSpPr txBox="1"/>
          <p:nvPr/>
        </p:nvSpPr>
        <p:spPr>
          <a:xfrm>
            <a:off x="7917048" y="466935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44444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44444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Other"/>
  <p:tag name="MH_ORDER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Other"/>
  <p:tag name="MH_ORDER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Other"/>
  <p:tag name="MH_ORDER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01172605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4108</Words>
  <Application>Microsoft Office PowerPoint</Application>
  <PresentationFormat>宽屏</PresentationFormat>
  <Paragraphs>314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Adobe Arabic</vt:lpstr>
      <vt:lpstr>PT Sans</vt:lpstr>
      <vt:lpstr>等线</vt:lpstr>
      <vt:lpstr>等线 Light</vt:lpstr>
      <vt:lpstr>华康少女文字W5(P)</vt:lpstr>
      <vt:lpstr>宋体</vt:lpstr>
      <vt:lpstr>微软雅黑</vt:lpstr>
      <vt:lpstr>Arial</vt:lpstr>
      <vt:lpstr>Bebas Neue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14</cp:revision>
  <dcterms:created xsi:type="dcterms:W3CDTF">2017-05-15T14:40:00Z</dcterms:created>
  <dcterms:modified xsi:type="dcterms:W3CDTF">2018-05-06T13:55:39Z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