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3.jpg" ContentType="image/png"/>
  <Override PartName="/ppt/media/image4.jp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3" r:id="rId1"/>
  </p:sldMasterIdLst>
  <p:notesMasterIdLst>
    <p:notesMasterId r:id="rId18"/>
  </p:notesMasterIdLst>
  <p:sldIdLst>
    <p:sldId id="369" r:id="rId2"/>
    <p:sldId id="377" r:id="rId3"/>
    <p:sldId id="376" r:id="rId4"/>
    <p:sldId id="371" r:id="rId5"/>
    <p:sldId id="354" r:id="rId6"/>
    <p:sldId id="353" r:id="rId7"/>
    <p:sldId id="355" r:id="rId8"/>
    <p:sldId id="361" r:id="rId9"/>
    <p:sldId id="362" r:id="rId10"/>
    <p:sldId id="363" r:id="rId11"/>
    <p:sldId id="364" r:id="rId12"/>
    <p:sldId id="375" r:id="rId13"/>
    <p:sldId id="290" r:id="rId14"/>
    <p:sldId id="291" r:id="rId15"/>
    <p:sldId id="296" r:id="rId16"/>
    <p:sldId id="378" r:id="rId17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236" y="3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2018/5/7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11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17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31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00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313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07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768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03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229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94BC7-A3C7-4A13-9752-ED9C107D9E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208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233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40079" y="1251347"/>
            <a:ext cx="2405700" cy="3375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/>
          <a:lstStyle/>
          <a:p>
            <a:endParaRPr lang="en-US" dirty="0"/>
          </a:p>
        </p:txBody>
      </p:sp>
      <p:sp>
        <p:nvSpPr>
          <p:cNvPr id="12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3104314" y="1251455"/>
            <a:ext cx="2405700" cy="1218869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5568548" y="1243433"/>
            <a:ext cx="2946802" cy="2103191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3098600" y="2527438"/>
            <a:ext cx="2411415" cy="2103191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5568550" y="3407749"/>
            <a:ext cx="2946800" cy="1218869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20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1"/>
          <p:cNvSpPr>
            <a:spLocks noGrp="1"/>
          </p:cNvSpPr>
          <p:nvPr>
            <p:ph type="pic" sz="quarter" idx="14"/>
          </p:nvPr>
        </p:nvSpPr>
        <p:spPr>
          <a:xfrm>
            <a:off x="791766" y="1491853"/>
            <a:ext cx="3509963" cy="2214563"/>
          </a:xfrm>
          <a:custGeom>
            <a:avLst/>
            <a:gdLst>
              <a:gd name="connsiteX0" fmla="*/ 0 w 4679951"/>
              <a:gd name="connsiteY0" fmla="*/ 0 h 2952750"/>
              <a:gd name="connsiteX1" fmla="*/ 4679951 w 4679951"/>
              <a:gd name="connsiteY1" fmla="*/ 0 h 2952750"/>
              <a:gd name="connsiteX2" fmla="*/ 4679951 w 4679951"/>
              <a:gd name="connsiteY2" fmla="*/ 2952750 h 2952750"/>
              <a:gd name="connsiteX3" fmla="*/ 0 w 4679951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9951" h="2952750">
                <a:moveTo>
                  <a:pt x="0" y="0"/>
                </a:moveTo>
                <a:lnTo>
                  <a:pt x="4679951" y="0"/>
                </a:lnTo>
                <a:lnTo>
                  <a:pt x="4679951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3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42"/>
          <p:cNvSpPr>
            <a:spLocks noGrp="1"/>
          </p:cNvSpPr>
          <p:nvPr>
            <p:ph type="pic" sz="quarter" idx="15"/>
          </p:nvPr>
        </p:nvSpPr>
        <p:spPr>
          <a:xfrm>
            <a:off x="4842273" y="1491854"/>
            <a:ext cx="1754981" cy="1107281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3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43"/>
          <p:cNvSpPr>
            <a:spLocks noGrp="1"/>
          </p:cNvSpPr>
          <p:nvPr>
            <p:ph type="pic" sz="quarter" idx="16"/>
          </p:nvPr>
        </p:nvSpPr>
        <p:spPr>
          <a:xfrm>
            <a:off x="6597254" y="1491854"/>
            <a:ext cx="1754981" cy="1107281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3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44"/>
          <p:cNvSpPr>
            <a:spLocks noGrp="1"/>
          </p:cNvSpPr>
          <p:nvPr>
            <p:ph type="pic" sz="quarter" idx="17"/>
          </p:nvPr>
        </p:nvSpPr>
        <p:spPr>
          <a:xfrm>
            <a:off x="4842274" y="2599135"/>
            <a:ext cx="1754981" cy="1107281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3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45"/>
          <p:cNvSpPr>
            <a:spLocks noGrp="1"/>
          </p:cNvSpPr>
          <p:nvPr>
            <p:ph type="pic" sz="quarter" idx="18"/>
          </p:nvPr>
        </p:nvSpPr>
        <p:spPr>
          <a:xfrm>
            <a:off x="6597254" y="2599135"/>
            <a:ext cx="1754981" cy="1107281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3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4714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3" grpId="0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efault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4423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xmlns="" id="{76484802-7231-4F10-B381-37704A3286A2}"/>
              </a:ext>
            </a:extLst>
          </p:cNvPr>
          <p:cNvSpPr/>
          <p:nvPr userDrawn="1"/>
        </p:nvSpPr>
        <p:spPr>
          <a:xfrm flipH="1">
            <a:off x="4571998" y="796780"/>
            <a:ext cx="4571997" cy="3546620"/>
          </a:xfrm>
          <a:prstGeom prst="homePlate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五边形 2">
            <a:extLst>
              <a:ext uri="{FF2B5EF4-FFF2-40B4-BE49-F238E27FC236}">
                <a16:creationId xmlns:a16="http://schemas.microsoft.com/office/drawing/2014/main" xmlns="" id="{E123BFDE-181D-42E1-B0B0-C5697B35213E}"/>
              </a:ext>
            </a:extLst>
          </p:cNvPr>
          <p:cNvSpPr/>
          <p:nvPr userDrawn="1"/>
        </p:nvSpPr>
        <p:spPr>
          <a:xfrm flipH="1">
            <a:off x="-3" y="0"/>
            <a:ext cx="9143999" cy="796780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五边形 2">
            <a:extLst>
              <a:ext uri="{FF2B5EF4-FFF2-40B4-BE49-F238E27FC236}">
                <a16:creationId xmlns:a16="http://schemas.microsoft.com/office/drawing/2014/main" xmlns="" id="{21587CD6-892C-4C74-822F-3738AB4FDCC9}"/>
              </a:ext>
            </a:extLst>
          </p:cNvPr>
          <p:cNvSpPr/>
          <p:nvPr userDrawn="1"/>
        </p:nvSpPr>
        <p:spPr>
          <a:xfrm flipH="1">
            <a:off x="-3" y="4343400"/>
            <a:ext cx="9143999" cy="796780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556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t>2018/5/7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2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494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C7B4CB85-4F98-4602-837A-5D3A95F56E9B}"/>
              </a:ext>
            </a:extLst>
          </p:cNvPr>
          <p:cNvSpPr/>
          <p:nvPr userDrawn="1"/>
        </p:nvSpPr>
        <p:spPr>
          <a:xfrm>
            <a:off x="3711242" y="0"/>
            <a:ext cx="1721515" cy="390924"/>
          </a:xfrm>
          <a:custGeom>
            <a:avLst/>
            <a:gdLst>
              <a:gd name="connsiteX0" fmla="*/ 0 w 1721515"/>
              <a:gd name="connsiteY0" fmla="*/ 0 h 390924"/>
              <a:gd name="connsiteX1" fmla="*/ 1721515 w 1721515"/>
              <a:gd name="connsiteY1" fmla="*/ 0 h 390924"/>
              <a:gd name="connsiteX2" fmla="*/ 1671393 w 1721515"/>
              <a:gd name="connsiteY2" fmla="*/ 55148 h 390924"/>
              <a:gd name="connsiteX3" fmla="*/ 860757 w 1721515"/>
              <a:gd name="connsiteY3" fmla="*/ 390924 h 390924"/>
              <a:gd name="connsiteX4" fmla="*/ 50121 w 1721515"/>
              <a:gd name="connsiteY4" fmla="*/ 55148 h 39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1515" h="390924">
                <a:moveTo>
                  <a:pt x="0" y="0"/>
                </a:moveTo>
                <a:lnTo>
                  <a:pt x="1721515" y="0"/>
                </a:lnTo>
                <a:lnTo>
                  <a:pt x="1671393" y="55148"/>
                </a:lnTo>
                <a:cubicBezTo>
                  <a:pt x="1463933" y="262608"/>
                  <a:pt x="1177330" y="390924"/>
                  <a:pt x="860757" y="390924"/>
                </a:cubicBezTo>
                <a:cubicBezTo>
                  <a:pt x="544184" y="390924"/>
                  <a:pt x="257581" y="262608"/>
                  <a:pt x="50121" y="5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30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8" r:id="rId3"/>
    <p:sldLayoutId id="2147483819" r:id="rId4"/>
    <p:sldLayoutId id="2147483820" r:id="rId5"/>
    <p:sldLayoutId id="2147483821" r:id="rId6"/>
    <p:sldLayoutId id="2147483822" r:id="rId7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B18A078-BAAA-461A-9048-876B74BAD682}"/>
              </a:ext>
            </a:extLst>
          </p:cNvPr>
          <p:cNvSpPr/>
          <p:nvPr/>
        </p:nvSpPr>
        <p:spPr>
          <a:xfrm>
            <a:off x="2353335" y="353085"/>
            <a:ext cx="4437330" cy="4437330"/>
          </a:xfrm>
          <a:prstGeom prst="ellipse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52132" y="551882"/>
            <a:ext cx="4039737" cy="403973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5793" y="2416766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大气工作总结模板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4366128" y="2301570"/>
            <a:ext cx="41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BE4BB3C-B5B2-47FE-9EAC-6FA00351A39F}"/>
              </a:ext>
            </a:extLst>
          </p:cNvPr>
          <p:cNvGrpSpPr/>
          <p:nvPr/>
        </p:nvGrpSpPr>
        <p:grpSpPr>
          <a:xfrm>
            <a:off x="3643295" y="1299034"/>
            <a:ext cx="1852612" cy="788836"/>
            <a:chOff x="2855913" y="1839913"/>
            <a:chExt cx="3433763" cy="1462087"/>
          </a:xfrm>
          <a:solidFill>
            <a:schemeClr val="bg1"/>
          </a:solidFill>
        </p:grpSpPr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7A9BD13C-D4C8-4055-BC71-4E9BE7167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2526" y="1870075"/>
              <a:ext cx="1273175" cy="1431925"/>
            </a:xfrm>
            <a:custGeom>
              <a:avLst/>
              <a:gdLst>
                <a:gd name="T0" fmla="*/ 477 w 591"/>
                <a:gd name="T1" fmla="*/ 160 h 662"/>
                <a:gd name="T2" fmla="*/ 477 w 591"/>
                <a:gd name="T3" fmla="*/ 33 h 662"/>
                <a:gd name="T4" fmla="*/ 333 w 591"/>
                <a:gd name="T5" fmla="*/ 0 h 662"/>
                <a:gd name="T6" fmla="*/ 0 w 591"/>
                <a:gd name="T7" fmla="*/ 332 h 662"/>
                <a:gd name="T8" fmla="*/ 333 w 591"/>
                <a:gd name="T9" fmla="*/ 662 h 662"/>
                <a:gd name="T10" fmla="*/ 591 w 591"/>
                <a:gd name="T11" fmla="*/ 539 h 662"/>
                <a:gd name="T12" fmla="*/ 591 w 591"/>
                <a:gd name="T13" fmla="*/ 160 h 662"/>
                <a:gd name="T14" fmla="*/ 477 w 591"/>
                <a:gd name="T15" fmla="*/ 160 h 662"/>
                <a:gd name="T16" fmla="*/ 332 w 591"/>
                <a:gd name="T17" fmla="*/ 508 h 662"/>
                <a:gd name="T18" fmla="*/ 154 w 591"/>
                <a:gd name="T19" fmla="*/ 332 h 662"/>
                <a:gd name="T20" fmla="*/ 332 w 591"/>
                <a:gd name="T21" fmla="*/ 154 h 662"/>
                <a:gd name="T22" fmla="*/ 509 w 591"/>
                <a:gd name="T23" fmla="*/ 332 h 662"/>
                <a:gd name="T24" fmla="*/ 332 w 591"/>
                <a:gd name="T25" fmla="*/ 508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662">
                  <a:moveTo>
                    <a:pt x="477" y="160"/>
                  </a:moveTo>
                  <a:cubicBezTo>
                    <a:pt x="477" y="33"/>
                    <a:pt x="477" y="33"/>
                    <a:pt x="477" y="33"/>
                  </a:cubicBezTo>
                  <a:cubicBezTo>
                    <a:pt x="434" y="12"/>
                    <a:pt x="385" y="0"/>
                    <a:pt x="333" y="0"/>
                  </a:cubicBezTo>
                  <a:cubicBezTo>
                    <a:pt x="149" y="0"/>
                    <a:pt x="0" y="149"/>
                    <a:pt x="0" y="332"/>
                  </a:cubicBezTo>
                  <a:cubicBezTo>
                    <a:pt x="0" y="516"/>
                    <a:pt x="149" y="662"/>
                    <a:pt x="333" y="662"/>
                  </a:cubicBezTo>
                  <a:cubicBezTo>
                    <a:pt x="438" y="662"/>
                    <a:pt x="531" y="615"/>
                    <a:pt x="591" y="539"/>
                  </a:cubicBezTo>
                  <a:cubicBezTo>
                    <a:pt x="591" y="160"/>
                    <a:pt x="591" y="160"/>
                    <a:pt x="591" y="160"/>
                  </a:cubicBezTo>
                  <a:lnTo>
                    <a:pt x="477" y="160"/>
                  </a:lnTo>
                  <a:close/>
                  <a:moveTo>
                    <a:pt x="332" y="508"/>
                  </a:moveTo>
                  <a:cubicBezTo>
                    <a:pt x="234" y="508"/>
                    <a:pt x="154" y="430"/>
                    <a:pt x="154" y="332"/>
                  </a:cubicBezTo>
                  <a:cubicBezTo>
                    <a:pt x="154" y="233"/>
                    <a:pt x="234" y="154"/>
                    <a:pt x="332" y="154"/>
                  </a:cubicBezTo>
                  <a:cubicBezTo>
                    <a:pt x="431" y="154"/>
                    <a:pt x="509" y="233"/>
                    <a:pt x="509" y="332"/>
                  </a:cubicBezTo>
                  <a:cubicBezTo>
                    <a:pt x="509" y="430"/>
                    <a:pt x="431" y="508"/>
                    <a:pt x="332" y="5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A9F12459-EF5E-4DF8-A2DF-4BE973116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1839913"/>
              <a:ext cx="1285875" cy="1450975"/>
            </a:xfrm>
            <a:custGeom>
              <a:avLst/>
              <a:gdLst>
                <a:gd name="T0" fmla="*/ 425 w 597"/>
                <a:gd name="T1" fmla="*/ 532 h 671"/>
                <a:gd name="T2" fmla="*/ 308 w 597"/>
                <a:gd name="T3" fmla="*/ 532 h 671"/>
                <a:gd name="T4" fmla="*/ 382 w 597"/>
                <a:gd name="T5" fmla="*/ 433 h 671"/>
                <a:gd name="T6" fmla="*/ 371 w 597"/>
                <a:gd name="T7" fmla="*/ 346 h 671"/>
                <a:gd name="T8" fmla="*/ 464 w 597"/>
                <a:gd name="T9" fmla="*/ 110 h 671"/>
                <a:gd name="T10" fmla="*/ 272 w 597"/>
                <a:gd name="T11" fmla="*/ 6 h 671"/>
                <a:gd name="T12" fmla="*/ 0 w 597"/>
                <a:gd name="T13" fmla="*/ 240 h 671"/>
                <a:gd name="T14" fmla="*/ 159 w 597"/>
                <a:gd name="T15" fmla="*/ 240 h 671"/>
                <a:gd name="T16" fmla="*/ 270 w 597"/>
                <a:gd name="T17" fmla="*/ 149 h 671"/>
                <a:gd name="T18" fmla="*/ 295 w 597"/>
                <a:gd name="T19" fmla="*/ 285 h 671"/>
                <a:gd name="T20" fmla="*/ 4 w 597"/>
                <a:gd name="T21" fmla="*/ 671 h 671"/>
                <a:gd name="T22" fmla="*/ 597 w 597"/>
                <a:gd name="T23" fmla="*/ 671 h 671"/>
                <a:gd name="T24" fmla="*/ 474 w 597"/>
                <a:gd name="T25" fmla="*/ 592 h 671"/>
                <a:gd name="T26" fmla="*/ 425 w 597"/>
                <a:gd name="T27" fmla="*/ 53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7" h="671">
                  <a:moveTo>
                    <a:pt x="425" y="532"/>
                  </a:moveTo>
                  <a:cubicBezTo>
                    <a:pt x="308" y="532"/>
                    <a:pt x="308" y="532"/>
                    <a:pt x="308" y="532"/>
                  </a:cubicBezTo>
                  <a:cubicBezTo>
                    <a:pt x="308" y="532"/>
                    <a:pt x="335" y="498"/>
                    <a:pt x="382" y="433"/>
                  </a:cubicBezTo>
                  <a:cubicBezTo>
                    <a:pt x="375" y="405"/>
                    <a:pt x="371" y="376"/>
                    <a:pt x="371" y="346"/>
                  </a:cubicBezTo>
                  <a:cubicBezTo>
                    <a:pt x="371" y="255"/>
                    <a:pt x="406" y="172"/>
                    <a:pt x="464" y="110"/>
                  </a:cubicBezTo>
                  <a:cubicBezTo>
                    <a:pt x="435" y="53"/>
                    <a:pt x="374" y="9"/>
                    <a:pt x="272" y="6"/>
                  </a:cubicBezTo>
                  <a:cubicBezTo>
                    <a:pt x="93" y="0"/>
                    <a:pt x="15" y="147"/>
                    <a:pt x="0" y="240"/>
                  </a:cubicBezTo>
                  <a:cubicBezTo>
                    <a:pt x="159" y="240"/>
                    <a:pt x="159" y="240"/>
                    <a:pt x="159" y="240"/>
                  </a:cubicBezTo>
                  <a:cubicBezTo>
                    <a:pt x="165" y="211"/>
                    <a:pt x="192" y="133"/>
                    <a:pt x="270" y="149"/>
                  </a:cubicBezTo>
                  <a:cubicBezTo>
                    <a:pt x="336" y="163"/>
                    <a:pt x="329" y="241"/>
                    <a:pt x="295" y="285"/>
                  </a:cubicBezTo>
                  <a:cubicBezTo>
                    <a:pt x="262" y="329"/>
                    <a:pt x="4" y="671"/>
                    <a:pt x="4" y="671"/>
                  </a:cubicBezTo>
                  <a:cubicBezTo>
                    <a:pt x="597" y="671"/>
                    <a:pt x="597" y="671"/>
                    <a:pt x="597" y="671"/>
                  </a:cubicBezTo>
                  <a:cubicBezTo>
                    <a:pt x="551" y="654"/>
                    <a:pt x="509" y="628"/>
                    <a:pt x="474" y="592"/>
                  </a:cubicBezTo>
                  <a:cubicBezTo>
                    <a:pt x="455" y="574"/>
                    <a:pt x="439" y="554"/>
                    <a:pt x="425" y="5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xmlns="" id="{DF3ECA58-05F8-4A18-AACF-510B6762A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0488" y="1843088"/>
              <a:ext cx="1119188" cy="1447800"/>
            </a:xfrm>
            <a:custGeom>
              <a:avLst/>
              <a:gdLst>
                <a:gd name="T0" fmla="*/ 426 w 520"/>
                <a:gd name="T1" fmla="*/ 296 h 669"/>
                <a:gd name="T2" fmla="*/ 480 w 520"/>
                <a:gd name="T3" fmla="*/ 179 h 669"/>
                <a:gd name="T4" fmla="*/ 260 w 520"/>
                <a:gd name="T5" fmla="*/ 0 h 669"/>
                <a:gd name="T6" fmla="*/ 39 w 520"/>
                <a:gd name="T7" fmla="*/ 179 h 669"/>
                <a:gd name="T8" fmla="*/ 93 w 520"/>
                <a:gd name="T9" fmla="*/ 296 h 669"/>
                <a:gd name="T10" fmla="*/ 0 w 520"/>
                <a:gd name="T11" fmla="*/ 458 h 669"/>
                <a:gd name="T12" fmla="*/ 260 w 520"/>
                <a:gd name="T13" fmla="*/ 669 h 669"/>
                <a:gd name="T14" fmla="*/ 520 w 520"/>
                <a:gd name="T15" fmla="*/ 458 h 669"/>
                <a:gd name="T16" fmla="*/ 426 w 520"/>
                <a:gd name="T17" fmla="*/ 296 h 669"/>
                <a:gd name="T18" fmla="*/ 260 w 520"/>
                <a:gd name="T19" fmla="*/ 105 h 669"/>
                <a:gd name="T20" fmla="*/ 353 w 520"/>
                <a:gd name="T21" fmla="*/ 175 h 669"/>
                <a:gd name="T22" fmla="*/ 260 w 520"/>
                <a:gd name="T23" fmla="*/ 245 h 669"/>
                <a:gd name="T24" fmla="*/ 167 w 520"/>
                <a:gd name="T25" fmla="*/ 175 h 669"/>
                <a:gd name="T26" fmla="*/ 260 w 520"/>
                <a:gd name="T27" fmla="*/ 105 h 669"/>
                <a:gd name="T28" fmla="*/ 260 w 520"/>
                <a:gd name="T29" fmla="*/ 543 h 669"/>
                <a:gd name="T30" fmla="*/ 147 w 520"/>
                <a:gd name="T31" fmla="*/ 458 h 669"/>
                <a:gd name="T32" fmla="*/ 260 w 520"/>
                <a:gd name="T33" fmla="*/ 374 h 669"/>
                <a:gd name="T34" fmla="*/ 372 w 520"/>
                <a:gd name="T35" fmla="*/ 458 h 669"/>
                <a:gd name="T36" fmla="*/ 260 w 520"/>
                <a:gd name="T37" fmla="*/ 543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0" h="669">
                  <a:moveTo>
                    <a:pt x="426" y="296"/>
                  </a:moveTo>
                  <a:cubicBezTo>
                    <a:pt x="460" y="265"/>
                    <a:pt x="480" y="224"/>
                    <a:pt x="480" y="179"/>
                  </a:cubicBezTo>
                  <a:cubicBezTo>
                    <a:pt x="480" y="80"/>
                    <a:pt x="381" y="0"/>
                    <a:pt x="260" y="0"/>
                  </a:cubicBezTo>
                  <a:cubicBezTo>
                    <a:pt x="138" y="0"/>
                    <a:pt x="39" y="80"/>
                    <a:pt x="39" y="179"/>
                  </a:cubicBezTo>
                  <a:cubicBezTo>
                    <a:pt x="39" y="224"/>
                    <a:pt x="60" y="265"/>
                    <a:pt x="93" y="296"/>
                  </a:cubicBezTo>
                  <a:cubicBezTo>
                    <a:pt x="36" y="335"/>
                    <a:pt x="0" y="393"/>
                    <a:pt x="0" y="458"/>
                  </a:cubicBezTo>
                  <a:cubicBezTo>
                    <a:pt x="0" y="575"/>
                    <a:pt x="116" y="669"/>
                    <a:pt x="260" y="669"/>
                  </a:cubicBezTo>
                  <a:cubicBezTo>
                    <a:pt x="403" y="669"/>
                    <a:pt x="520" y="575"/>
                    <a:pt x="520" y="458"/>
                  </a:cubicBezTo>
                  <a:cubicBezTo>
                    <a:pt x="520" y="393"/>
                    <a:pt x="483" y="335"/>
                    <a:pt x="426" y="296"/>
                  </a:cubicBezTo>
                  <a:close/>
                  <a:moveTo>
                    <a:pt x="260" y="105"/>
                  </a:moveTo>
                  <a:cubicBezTo>
                    <a:pt x="311" y="105"/>
                    <a:pt x="353" y="136"/>
                    <a:pt x="353" y="175"/>
                  </a:cubicBezTo>
                  <a:cubicBezTo>
                    <a:pt x="353" y="213"/>
                    <a:pt x="311" y="245"/>
                    <a:pt x="260" y="245"/>
                  </a:cubicBezTo>
                  <a:cubicBezTo>
                    <a:pt x="208" y="245"/>
                    <a:pt x="167" y="213"/>
                    <a:pt x="167" y="175"/>
                  </a:cubicBezTo>
                  <a:cubicBezTo>
                    <a:pt x="167" y="136"/>
                    <a:pt x="208" y="105"/>
                    <a:pt x="260" y="105"/>
                  </a:cubicBezTo>
                  <a:close/>
                  <a:moveTo>
                    <a:pt x="260" y="543"/>
                  </a:moveTo>
                  <a:cubicBezTo>
                    <a:pt x="198" y="543"/>
                    <a:pt x="147" y="505"/>
                    <a:pt x="147" y="458"/>
                  </a:cubicBezTo>
                  <a:cubicBezTo>
                    <a:pt x="147" y="412"/>
                    <a:pt x="198" y="374"/>
                    <a:pt x="260" y="374"/>
                  </a:cubicBezTo>
                  <a:cubicBezTo>
                    <a:pt x="322" y="374"/>
                    <a:pt x="372" y="412"/>
                    <a:pt x="372" y="458"/>
                  </a:cubicBezTo>
                  <a:cubicBezTo>
                    <a:pt x="372" y="505"/>
                    <a:pt x="322" y="543"/>
                    <a:pt x="260" y="5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FD0D1EE3-CF84-43FA-BCA4-D184ABABB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151" y="1876425"/>
              <a:ext cx="547688" cy="1414463"/>
            </a:xfrm>
            <a:custGeom>
              <a:avLst/>
              <a:gdLst>
                <a:gd name="T0" fmla="*/ 175 w 254"/>
                <a:gd name="T1" fmla="*/ 443 h 654"/>
                <a:gd name="T2" fmla="*/ 254 w 254"/>
                <a:gd name="T3" fmla="*/ 284 h 654"/>
                <a:gd name="T4" fmla="*/ 254 w 254"/>
                <a:gd name="T5" fmla="*/ 273 h 654"/>
                <a:gd name="T6" fmla="*/ 214 w 254"/>
                <a:gd name="T7" fmla="*/ 164 h 654"/>
                <a:gd name="T8" fmla="*/ 254 w 254"/>
                <a:gd name="T9" fmla="*/ 56 h 654"/>
                <a:gd name="T10" fmla="*/ 254 w 254"/>
                <a:gd name="T11" fmla="*/ 0 h 654"/>
                <a:gd name="T12" fmla="*/ 0 w 254"/>
                <a:gd name="T13" fmla="*/ 0 h 654"/>
                <a:gd name="T14" fmla="*/ 0 w 254"/>
                <a:gd name="T15" fmla="*/ 140 h 654"/>
                <a:gd name="T16" fmla="*/ 114 w 254"/>
                <a:gd name="T17" fmla="*/ 140 h 654"/>
                <a:gd name="T18" fmla="*/ 114 w 254"/>
                <a:gd name="T19" fmla="*/ 654 h 654"/>
                <a:gd name="T20" fmla="*/ 254 w 254"/>
                <a:gd name="T21" fmla="*/ 654 h 654"/>
                <a:gd name="T22" fmla="*/ 254 w 254"/>
                <a:gd name="T23" fmla="*/ 603 h 654"/>
                <a:gd name="T24" fmla="*/ 175 w 254"/>
                <a:gd name="T25" fmla="*/ 443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654">
                  <a:moveTo>
                    <a:pt x="175" y="443"/>
                  </a:moveTo>
                  <a:cubicBezTo>
                    <a:pt x="175" y="383"/>
                    <a:pt x="203" y="326"/>
                    <a:pt x="254" y="28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28" y="241"/>
                    <a:pt x="214" y="203"/>
                    <a:pt x="214" y="164"/>
                  </a:cubicBezTo>
                  <a:cubicBezTo>
                    <a:pt x="214" y="124"/>
                    <a:pt x="229" y="87"/>
                    <a:pt x="254" y="56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4" y="654"/>
                    <a:pt x="114" y="654"/>
                    <a:pt x="114" y="654"/>
                  </a:cubicBezTo>
                  <a:cubicBezTo>
                    <a:pt x="254" y="654"/>
                    <a:pt x="254" y="654"/>
                    <a:pt x="254" y="654"/>
                  </a:cubicBezTo>
                  <a:cubicBezTo>
                    <a:pt x="254" y="603"/>
                    <a:pt x="254" y="603"/>
                    <a:pt x="254" y="603"/>
                  </a:cubicBezTo>
                  <a:cubicBezTo>
                    <a:pt x="205" y="562"/>
                    <a:pt x="175" y="505"/>
                    <a:pt x="175" y="4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FF89F52-D196-4DEB-AC58-A993FE31E99C}"/>
              </a:ext>
            </a:extLst>
          </p:cNvPr>
          <p:cNvGrpSpPr/>
          <p:nvPr/>
        </p:nvGrpSpPr>
        <p:grpSpPr>
          <a:xfrm>
            <a:off x="3643295" y="1302460"/>
            <a:ext cx="1851756" cy="784554"/>
            <a:chOff x="2855913" y="1846263"/>
            <a:chExt cx="3432176" cy="1454150"/>
          </a:xfrm>
          <a:solidFill>
            <a:schemeClr val="accent1"/>
          </a:solid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8A86F72-EE60-47AC-8CCE-6A2652B003A5}"/>
                </a:ext>
              </a:extLst>
            </p:cNvPr>
            <p:cNvGrpSpPr/>
            <p:nvPr/>
          </p:nvGrpSpPr>
          <p:grpSpPr>
            <a:xfrm>
              <a:off x="2855913" y="1846263"/>
              <a:ext cx="3432176" cy="1454150"/>
              <a:chOff x="2855913" y="1846263"/>
              <a:chExt cx="3432176" cy="1454150"/>
            </a:xfrm>
            <a:grpFill/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7A3A22D7-CE74-4CBF-97B7-FBD3BAD0B20D}"/>
                  </a:ext>
                </a:extLst>
              </p:cNvPr>
              <p:cNvGrpSpPr/>
              <p:nvPr/>
            </p:nvGrpSpPr>
            <p:grpSpPr>
              <a:xfrm>
                <a:off x="3692526" y="1870075"/>
                <a:ext cx="1273175" cy="1430338"/>
                <a:chOff x="3692526" y="1870075"/>
                <a:chExt cx="1273175" cy="1430338"/>
              </a:xfrm>
              <a:grpFill/>
            </p:grpSpPr>
            <p:sp>
              <p:nvSpPr>
                <p:cNvPr id="20" name="Freeform 14">
                  <a:extLst>
                    <a:ext uri="{FF2B5EF4-FFF2-40B4-BE49-F238E27FC236}">
                      <a16:creationId xmlns:a16="http://schemas.microsoft.com/office/drawing/2014/main" xmlns="" id="{3F733108-320D-4538-A5E3-DED4D70761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92526" y="1882775"/>
                  <a:ext cx="1273175" cy="1417638"/>
                </a:xfrm>
                <a:custGeom>
                  <a:avLst/>
                  <a:gdLst>
                    <a:gd name="T0" fmla="*/ 46 w 591"/>
                    <a:gd name="T1" fmla="*/ 229 h 655"/>
                    <a:gd name="T2" fmla="*/ 57 w 591"/>
                    <a:gd name="T3" fmla="*/ 152 h 655"/>
                    <a:gd name="T4" fmla="*/ 8 w 591"/>
                    <a:gd name="T5" fmla="*/ 255 h 655"/>
                    <a:gd name="T6" fmla="*/ 129 w 591"/>
                    <a:gd name="T7" fmla="*/ 218 h 655"/>
                    <a:gd name="T8" fmla="*/ 15 w 591"/>
                    <a:gd name="T9" fmla="*/ 306 h 655"/>
                    <a:gd name="T10" fmla="*/ 87 w 591"/>
                    <a:gd name="T11" fmla="*/ 157 h 655"/>
                    <a:gd name="T12" fmla="*/ 27 w 591"/>
                    <a:gd name="T13" fmla="*/ 259 h 655"/>
                    <a:gd name="T14" fmla="*/ 77 w 591"/>
                    <a:gd name="T15" fmla="*/ 233 h 655"/>
                    <a:gd name="T16" fmla="*/ 152 w 591"/>
                    <a:gd name="T17" fmla="*/ 213 h 655"/>
                    <a:gd name="T18" fmla="*/ 6 w 591"/>
                    <a:gd name="T19" fmla="*/ 360 h 655"/>
                    <a:gd name="T20" fmla="*/ 44 w 591"/>
                    <a:gd name="T21" fmla="*/ 275 h 655"/>
                    <a:gd name="T22" fmla="*/ 62 w 591"/>
                    <a:gd name="T23" fmla="*/ 225 h 655"/>
                    <a:gd name="T24" fmla="*/ 147 w 591"/>
                    <a:gd name="T25" fmla="*/ 230 h 655"/>
                    <a:gd name="T26" fmla="*/ 131 w 591"/>
                    <a:gd name="T27" fmla="*/ 230 h 655"/>
                    <a:gd name="T28" fmla="*/ 85 w 591"/>
                    <a:gd name="T29" fmla="*/ 218 h 655"/>
                    <a:gd name="T30" fmla="*/ 360 w 591"/>
                    <a:gd name="T31" fmla="*/ 71 h 655"/>
                    <a:gd name="T32" fmla="*/ 354 w 591"/>
                    <a:gd name="T33" fmla="*/ 80 h 655"/>
                    <a:gd name="T34" fmla="*/ 358 w 591"/>
                    <a:gd name="T35" fmla="*/ 58 h 655"/>
                    <a:gd name="T36" fmla="*/ 365 w 591"/>
                    <a:gd name="T37" fmla="*/ 62 h 655"/>
                    <a:gd name="T38" fmla="*/ 318 w 591"/>
                    <a:gd name="T39" fmla="*/ 542 h 655"/>
                    <a:gd name="T40" fmla="*/ 428 w 591"/>
                    <a:gd name="T41" fmla="*/ 587 h 655"/>
                    <a:gd name="T42" fmla="*/ 220 w 591"/>
                    <a:gd name="T43" fmla="*/ 597 h 655"/>
                    <a:gd name="T44" fmla="*/ 27 w 591"/>
                    <a:gd name="T45" fmla="*/ 427 h 655"/>
                    <a:gd name="T46" fmla="*/ 406 w 591"/>
                    <a:gd name="T47" fmla="*/ 37 h 655"/>
                    <a:gd name="T48" fmla="*/ 341 w 591"/>
                    <a:gd name="T49" fmla="*/ 53 h 655"/>
                    <a:gd name="T50" fmla="*/ 48 w 591"/>
                    <a:gd name="T51" fmla="*/ 320 h 655"/>
                    <a:gd name="T52" fmla="*/ 70 w 591"/>
                    <a:gd name="T53" fmla="*/ 254 h 655"/>
                    <a:gd name="T54" fmla="*/ 41 w 591"/>
                    <a:gd name="T55" fmla="*/ 312 h 655"/>
                    <a:gd name="T56" fmla="*/ 372 w 591"/>
                    <a:gd name="T57" fmla="*/ 59 h 655"/>
                    <a:gd name="T58" fmla="*/ 372 w 591"/>
                    <a:gd name="T59" fmla="*/ 76 h 655"/>
                    <a:gd name="T60" fmla="*/ 527 w 591"/>
                    <a:gd name="T61" fmla="*/ 436 h 655"/>
                    <a:gd name="T62" fmla="*/ 387 w 591"/>
                    <a:gd name="T63" fmla="*/ 71 h 655"/>
                    <a:gd name="T64" fmla="*/ 463 w 591"/>
                    <a:gd name="T65" fmla="*/ 62 h 655"/>
                    <a:gd name="T66" fmla="*/ 559 w 591"/>
                    <a:gd name="T67" fmla="*/ 447 h 655"/>
                    <a:gd name="T68" fmla="*/ 48 w 591"/>
                    <a:gd name="T69" fmla="*/ 426 h 655"/>
                    <a:gd name="T70" fmla="*/ 104 w 591"/>
                    <a:gd name="T71" fmla="*/ 306 h 655"/>
                    <a:gd name="T72" fmla="*/ 28 w 591"/>
                    <a:gd name="T73" fmla="*/ 400 h 655"/>
                    <a:gd name="T74" fmla="*/ 522 w 591"/>
                    <a:gd name="T75" fmla="*/ 440 h 655"/>
                    <a:gd name="T76" fmla="*/ 503 w 591"/>
                    <a:gd name="T77" fmla="*/ 394 h 655"/>
                    <a:gd name="T78" fmla="*/ 319 w 591"/>
                    <a:gd name="T79" fmla="*/ 587 h 655"/>
                    <a:gd name="T80" fmla="*/ 243 w 591"/>
                    <a:gd name="T81" fmla="*/ 539 h 655"/>
                    <a:gd name="T82" fmla="*/ 39 w 591"/>
                    <a:gd name="T83" fmla="*/ 481 h 655"/>
                    <a:gd name="T84" fmla="*/ 520 w 591"/>
                    <a:gd name="T85" fmla="*/ 503 h 655"/>
                    <a:gd name="T86" fmla="*/ 529 w 591"/>
                    <a:gd name="T87" fmla="*/ 486 h 655"/>
                    <a:gd name="T88" fmla="*/ 319 w 591"/>
                    <a:gd name="T89" fmla="*/ 521 h 655"/>
                    <a:gd name="T90" fmla="*/ 71 w 591"/>
                    <a:gd name="T91" fmla="*/ 436 h 655"/>
                    <a:gd name="T92" fmla="*/ 562 w 591"/>
                    <a:gd name="T93" fmla="*/ 477 h 655"/>
                    <a:gd name="T94" fmla="*/ 567 w 591"/>
                    <a:gd name="T95" fmla="*/ 374 h 655"/>
                    <a:gd name="T96" fmla="*/ 549 w 591"/>
                    <a:gd name="T97" fmla="*/ 362 h 655"/>
                    <a:gd name="T98" fmla="*/ 536 w 591"/>
                    <a:gd name="T99" fmla="*/ 377 h 655"/>
                    <a:gd name="T100" fmla="*/ 581 w 591"/>
                    <a:gd name="T101" fmla="*/ 407 h 655"/>
                    <a:gd name="T102" fmla="*/ 519 w 591"/>
                    <a:gd name="T103" fmla="*/ 173 h 655"/>
                    <a:gd name="T104" fmla="*/ 571 w 591"/>
                    <a:gd name="T105" fmla="*/ 218 h 655"/>
                    <a:gd name="T106" fmla="*/ 543 w 591"/>
                    <a:gd name="T107" fmla="*/ 340 h 655"/>
                    <a:gd name="T108" fmla="*/ 574 w 591"/>
                    <a:gd name="T109" fmla="*/ 349 h 655"/>
                    <a:gd name="T110" fmla="*/ 585 w 591"/>
                    <a:gd name="T111" fmla="*/ 197 h 655"/>
                    <a:gd name="T112" fmla="*/ 517 w 591"/>
                    <a:gd name="T113" fmla="*/ 393 h 655"/>
                    <a:gd name="T114" fmla="*/ 584 w 591"/>
                    <a:gd name="T115" fmla="*/ 448 h 655"/>
                    <a:gd name="T116" fmla="*/ 363 w 591"/>
                    <a:gd name="T117" fmla="*/ 62 h 655"/>
                    <a:gd name="T118" fmla="*/ 337 w 591"/>
                    <a:gd name="T119" fmla="*/ 73 h 655"/>
                    <a:gd name="T120" fmla="*/ 562 w 591"/>
                    <a:gd name="T121" fmla="*/ 414 h 655"/>
                    <a:gd name="T122" fmla="*/ 27 w 591"/>
                    <a:gd name="T123" fmla="*/ 380 h 655"/>
                    <a:gd name="T124" fmla="*/ 36 w 591"/>
                    <a:gd name="T125" fmla="*/ 390 h 6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91" h="655">
                      <a:moveTo>
                        <a:pt x="41" y="182"/>
                      </a:moveTo>
                      <a:cubicBezTo>
                        <a:pt x="41" y="185"/>
                        <a:pt x="40" y="188"/>
                        <a:pt x="40" y="191"/>
                      </a:cubicBezTo>
                      <a:cubicBezTo>
                        <a:pt x="43" y="193"/>
                        <a:pt x="46" y="194"/>
                        <a:pt x="49" y="196"/>
                      </a:cubicBezTo>
                      <a:cubicBezTo>
                        <a:pt x="48" y="193"/>
                        <a:pt x="49" y="190"/>
                        <a:pt x="49" y="187"/>
                      </a:cubicBezTo>
                      <a:cubicBezTo>
                        <a:pt x="47" y="185"/>
                        <a:pt x="44" y="183"/>
                        <a:pt x="41" y="182"/>
                      </a:cubicBezTo>
                      <a:close/>
                      <a:moveTo>
                        <a:pt x="33" y="183"/>
                      </a:moveTo>
                      <a:cubicBezTo>
                        <a:pt x="33" y="183"/>
                        <a:pt x="33" y="183"/>
                        <a:pt x="33" y="183"/>
                      </a:cubicBezTo>
                      <a:cubicBezTo>
                        <a:pt x="33" y="183"/>
                        <a:pt x="33" y="183"/>
                        <a:pt x="33" y="183"/>
                      </a:cubicBezTo>
                      <a:cubicBezTo>
                        <a:pt x="33" y="183"/>
                        <a:pt x="33" y="183"/>
                        <a:pt x="33" y="183"/>
                      </a:cubicBezTo>
                      <a:close/>
                      <a:moveTo>
                        <a:pt x="18" y="290"/>
                      </a:moveTo>
                      <a:cubicBezTo>
                        <a:pt x="19" y="290"/>
                        <a:pt x="19" y="289"/>
                        <a:pt x="18" y="288"/>
                      </a:cubicBezTo>
                      <a:cubicBezTo>
                        <a:pt x="18" y="288"/>
                        <a:pt x="17" y="288"/>
                        <a:pt x="16" y="288"/>
                      </a:cubicBezTo>
                      <a:cubicBezTo>
                        <a:pt x="16" y="289"/>
                        <a:pt x="16" y="290"/>
                        <a:pt x="16" y="290"/>
                      </a:cubicBezTo>
                      <a:cubicBezTo>
                        <a:pt x="17" y="291"/>
                        <a:pt x="18" y="291"/>
                        <a:pt x="18" y="290"/>
                      </a:cubicBezTo>
                      <a:close/>
                      <a:moveTo>
                        <a:pt x="9" y="292"/>
                      </a:moveTo>
                      <a:cubicBezTo>
                        <a:pt x="9" y="293"/>
                        <a:pt x="9" y="294"/>
                        <a:pt x="10" y="295"/>
                      </a:cubicBezTo>
                      <a:cubicBezTo>
                        <a:pt x="9" y="296"/>
                        <a:pt x="9" y="298"/>
                        <a:pt x="9" y="298"/>
                      </a:cubicBezTo>
                      <a:cubicBezTo>
                        <a:pt x="10" y="298"/>
                        <a:pt x="11" y="298"/>
                        <a:pt x="12" y="296"/>
                      </a:cubicBezTo>
                      <a:cubicBezTo>
                        <a:pt x="13" y="298"/>
                        <a:pt x="14" y="298"/>
                        <a:pt x="15" y="298"/>
                      </a:cubicBezTo>
                      <a:cubicBezTo>
                        <a:pt x="15" y="297"/>
                        <a:pt x="14" y="296"/>
                        <a:pt x="13" y="295"/>
                      </a:cubicBezTo>
                      <a:cubicBezTo>
                        <a:pt x="14" y="294"/>
                        <a:pt x="15" y="293"/>
                        <a:pt x="14" y="292"/>
                      </a:cubicBezTo>
                      <a:cubicBezTo>
                        <a:pt x="14" y="292"/>
                        <a:pt x="13" y="293"/>
                        <a:pt x="12" y="294"/>
                      </a:cubicBezTo>
                      <a:cubicBezTo>
                        <a:pt x="10" y="293"/>
                        <a:pt x="9" y="292"/>
                        <a:pt x="9" y="292"/>
                      </a:cubicBezTo>
                      <a:close/>
                      <a:moveTo>
                        <a:pt x="28" y="224"/>
                      </a:moveTo>
                      <a:cubicBezTo>
                        <a:pt x="25" y="223"/>
                        <a:pt x="23" y="221"/>
                        <a:pt x="21" y="218"/>
                      </a:cubicBezTo>
                      <a:cubicBezTo>
                        <a:pt x="20" y="218"/>
                        <a:pt x="19" y="219"/>
                        <a:pt x="18" y="219"/>
                      </a:cubicBezTo>
                      <a:cubicBezTo>
                        <a:pt x="17" y="221"/>
                        <a:pt x="17" y="223"/>
                        <a:pt x="16" y="225"/>
                      </a:cubicBezTo>
                      <a:cubicBezTo>
                        <a:pt x="17" y="226"/>
                        <a:pt x="18" y="227"/>
                        <a:pt x="19" y="228"/>
                      </a:cubicBezTo>
                      <a:cubicBezTo>
                        <a:pt x="22" y="226"/>
                        <a:pt x="25" y="225"/>
                        <a:pt x="28" y="224"/>
                      </a:cubicBezTo>
                      <a:close/>
                      <a:moveTo>
                        <a:pt x="31" y="216"/>
                      </a:moveTo>
                      <a:cubicBezTo>
                        <a:pt x="28" y="213"/>
                        <a:pt x="27" y="211"/>
                        <a:pt x="25" y="208"/>
                      </a:cubicBezTo>
                      <a:cubicBezTo>
                        <a:pt x="24" y="208"/>
                        <a:pt x="23" y="208"/>
                        <a:pt x="22" y="208"/>
                      </a:cubicBezTo>
                      <a:cubicBezTo>
                        <a:pt x="21" y="211"/>
                        <a:pt x="20" y="213"/>
                        <a:pt x="20" y="215"/>
                      </a:cubicBezTo>
                      <a:cubicBezTo>
                        <a:pt x="20" y="216"/>
                        <a:pt x="20" y="216"/>
                        <a:pt x="21" y="217"/>
                      </a:cubicBezTo>
                      <a:cubicBezTo>
                        <a:pt x="24" y="216"/>
                        <a:pt x="27" y="216"/>
                        <a:pt x="31" y="216"/>
                      </a:cubicBezTo>
                      <a:close/>
                      <a:moveTo>
                        <a:pt x="34" y="226"/>
                      </a:moveTo>
                      <a:cubicBezTo>
                        <a:pt x="37" y="226"/>
                        <a:pt x="40" y="226"/>
                        <a:pt x="43" y="226"/>
                      </a:cubicBezTo>
                      <a:cubicBezTo>
                        <a:pt x="40" y="225"/>
                        <a:pt x="37" y="223"/>
                        <a:pt x="35" y="221"/>
                      </a:cubicBezTo>
                      <a:cubicBezTo>
                        <a:pt x="33" y="222"/>
                        <a:pt x="31" y="222"/>
                        <a:pt x="28" y="222"/>
                      </a:cubicBezTo>
                      <a:cubicBezTo>
                        <a:pt x="30" y="224"/>
                        <a:pt x="32" y="225"/>
                        <a:pt x="34" y="226"/>
                      </a:cubicBezTo>
                      <a:close/>
                      <a:moveTo>
                        <a:pt x="35" y="208"/>
                      </a:moveTo>
                      <a:cubicBezTo>
                        <a:pt x="34" y="205"/>
                        <a:pt x="32" y="202"/>
                        <a:pt x="31" y="199"/>
                      </a:cubicBezTo>
                      <a:cubicBezTo>
                        <a:pt x="29" y="199"/>
                        <a:pt x="28" y="199"/>
                        <a:pt x="26" y="199"/>
                      </a:cubicBezTo>
                      <a:cubicBezTo>
                        <a:pt x="25" y="200"/>
                        <a:pt x="25" y="202"/>
                        <a:pt x="24" y="204"/>
                      </a:cubicBezTo>
                      <a:cubicBezTo>
                        <a:pt x="24" y="205"/>
                        <a:pt x="25" y="206"/>
                        <a:pt x="25" y="207"/>
                      </a:cubicBezTo>
                      <a:cubicBezTo>
                        <a:pt x="29" y="207"/>
                        <a:pt x="32" y="207"/>
                        <a:pt x="35" y="208"/>
                      </a:cubicBezTo>
                      <a:close/>
                      <a:moveTo>
                        <a:pt x="33" y="234"/>
                      </a:moveTo>
                      <a:cubicBezTo>
                        <a:pt x="36" y="233"/>
                        <a:pt x="39" y="232"/>
                        <a:pt x="42" y="232"/>
                      </a:cubicBezTo>
                      <a:cubicBezTo>
                        <a:pt x="39" y="231"/>
                        <a:pt x="36" y="230"/>
                        <a:pt x="33" y="229"/>
                      </a:cubicBezTo>
                      <a:cubicBezTo>
                        <a:pt x="31" y="230"/>
                        <a:pt x="29" y="230"/>
                        <a:pt x="27" y="231"/>
                      </a:cubicBezTo>
                      <a:cubicBezTo>
                        <a:pt x="29" y="232"/>
                        <a:pt x="31" y="233"/>
                        <a:pt x="33" y="234"/>
                      </a:cubicBezTo>
                      <a:close/>
                      <a:moveTo>
                        <a:pt x="45" y="234"/>
                      </a:moveTo>
                      <a:cubicBezTo>
                        <a:pt x="50" y="233"/>
                        <a:pt x="54" y="232"/>
                        <a:pt x="58" y="232"/>
                      </a:cubicBezTo>
                      <a:cubicBezTo>
                        <a:pt x="54" y="232"/>
                        <a:pt x="50" y="232"/>
                        <a:pt x="45" y="232"/>
                      </a:cubicBezTo>
                      <a:cubicBezTo>
                        <a:pt x="44" y="232"/>
                        <a:pt x="43" y="232"/>
                        <a:pt x="42" y="233"/>
                      </a:cubicBezTo>
                      <a:cubicBezTo>
                        <a:pt x="43" y="233"/>
                        <a:pt x="44" y="233"/>
                        <a:pt x="45" y="234"/>
                      </a:cubicBezTo>
                      <a:close/>
                      <a:moveTo>
                        <a:pt x="41" y="201"/>
                      </a:moveTo>
                      <a:cubicBezTo>
                        <a:pt x="40" y="198"/>
                        <a:pt x="40" y="195"/>
                        <a:pt x="39" y="192"/>
                      </a:cubicBezTo>
                      <a:cubicBezTo>
                        <a:pt x="37" y="191"/>
                        <a:pt x="34" y="190"/>
                        <a:pt x="31" y="189"/>
                      </a:cubicBezTo>
                      <a:cubicBezTo>
                        <a:pt x="31" y="192"/>
                        <a:pt x="31" y="195"/>
                        <a:pt x="32" y="198"/>
                      </a:cubicBezTo>
                      <a:cubicBezTo>
                        <a:pt x="35" y="199"/>
                        <a:pt x="38" y="200"/>
                        <a:pt x="41" y="201"/>
                      </a:cubicBezTo>
                      <a:close/>
                      <a:moveTo>
                        <a:pt x="46" y="229"/>
                      </a:moveTo>
                      <a:cubicBezTo>
                        <a:pt x="50" y="229"/>
                        <a:pt x="54" y="229"/>
                        <a:pt x="58" y="230"/>
                      </a:cubicBezTo>
                      <a:cubicBezTo>
                        <a:pt x="54" y="229"/>
                        <a:pt x="50" y="228"/>
                        <a:pt x="46" y="227"/>
                      </a:cubicBezTo>
                      <a:cubicBezTo>
                        <a:pt x="45" y="227"/>
                        <a:pt x="44" y="227"/>
                        <a:pt x="43" y="227"/>
                      </a:cubicBezTo>
                      <a:cubicBezTo>
                        <a:pt x="44" y="228"/>
                        <a:pt x="45" y="228"/>
                        <a:pt x="46" y="229"/>
                      </a:cubicBezTo>
                      <a:close/>
                      <a:moveTo>
                        <a:pt x="130" y="189"/>
                      </a:moveTo>
                      <a:cubicBezTo>
                        <a:pt x="130" y="189"/>
                        <a:pt x="129" y="188"/>
                        <a:pt x="129" y="188"/>
                      </a:cubicBezTo>
                      <a:cubicBezTo>
                        <a:pt x="126" y="191"/>
                        <a:pt x="122" y="194"/>
                        <a:pt x="119" y="196"/>
                      </a:cubicBezTo>
                      <a:cubicBezTo>
                        <a:pt x="123" y="194"/>
                        <a:pt x="126" y="192"/>
                        <a:pt x="130" y="189"/>
                      </a:cubicBezTo>
                      <a:close/>
                      <a:moveTo>
                        <a:pt x="67" y="171"/>
                      </a:moveTo>
                      <a:cubicBezTo>
                        <a:pt x="67" y="167"/>
                        <a:pt x="67" y="163"/>
                        <a:pt x="67" y="158"/>
                      </a:cubicBezTo>
                      <a:cubicBezTo>
                        <a:pt x="65" y="159"/>
                        <a:pt x="65" y="159"/>
                        <a:pt x="65" y="159"/>
                      </a:cubicBezTo>
                      <a:cubicBezTo>
                        <a:pt x="66" y="163"/>
                        <a:pt x="67" y="167"/>
                        <a:pt x="67" y="171"/>
                      </a:cubicBezTo>
                      <a:close/>
                      <a:moveTo>
                        <a:pt x="66" y="154"/>
                      </a:moveTo>
                      <a:cubicBezTo>
                        <a:pt x="65" y="154"/>
                        <a:pt x="65" y="154"/>
                        <a:pt x="65" y="155"/>
                      </a:cubicBezTo>
                      <a:cubicBezTo>
                        <a:pt x="65" y="156"/>
                        <a:pt x="66" y="156"/>
                        <a:pt x="66" y="156"/>
                      </a:cubicBezTo>
                      <a:cubicBezTo>
                        <a:pt x="67" y="156"/>
                        <a:pt x="68" y="156"/>
                        <a:pt x="68" y="155"/>
                      </a:cubicBezTo>
                      <a:cubicBezTo>
                        <a:pt x="68" y="154"/>
                        <a:pt x="67" y="154"/>
                        <a:pt x="66" y="154"/>
                      </a:cubicBezTo>
                      <a:close/>
                      <a:moveTo>
                        <a:pt x="128" y="181"/>
                      </a:moveTo>
                      <a:cubicBezTo>
                        <a:pt x="128" y="181"/>
                        <a:pt x="129" y="180"/>
                        <a:pt x="128" y="179"/>
                      </a:cubicBezTo>
                      <a:cubicBezTo>
                        <a:pt x="128" y="179"/>
                        <a:pt x="127" y="179"/>
                        <a:pt x="126" y="179"/>
                      </a:cubicBezTo>
                      <a:cubicBezTo>
                        <a:pt x="125" y="180"/>
                        <a:pt x="125" y="181"/>
                        <a:pt x="126" y="181"/>
                      </a:cubicBezTo>
                      <a:cubicBezTo>
                        <a:pt x="126" y="182"/>
                        <a:pt x="127" y="182"/>
                        <a:pt x="128" y="181"/>
                      </a:cubicBezTo>
                      <a:close/>
                      <a:moveTo>
                        <a:pt x="130" y="167"/>
                      </a:moveTo>
                      <a:cubicBezTo>
                        <a:pt x="130" y="166"/>
                        <a:pt x="128" y="167"/>
                        <a:pt x="127" y="168"/>
                      </a:cubicBezTo>
                      <a:cubicBezTo>
                        <a:pt x="126" y="167"/>
                        <a:pt x="125" y="167"/>
                        <a:pt x="124" y="167"/>
                      </a:cubicBezTo>
                      <a:cubicBezTo>
                        <a:pt x="124" y="167"/>
                        <a:pt x="125" y="168"/>
                        <a:pt x="126" y="170"/>
                      </a:cubicBezTo>
                      <a:cubicBezTo>
                        <a:pt x="125" y="171"/>
                        <a:pt x="125" y="172"/>
                        <a:pt x="125" y="172"/>
                      </a:cubicBezTo>
                      <a:cubicBezTo>
                        <a:pt x="125" y="173"/>
                        <a:pt x="126" y="172"/>
                        <a:pt x="127" y="171"/>
                      </a:cubicBezTo>
                      <a:cubicBezTo>
                        <a:pt x="129" y="172"/>
                        <a:pt x="130" y="173"/>
                        <a:pt x="130" y="172"/>
                      </a:cubicBezTo>
                      <a:cubicBezTo>
                        <a:pt x="130" y="172"/>
                        <a:pt x="130" y="171"/>
                        <a:pt x="129" y="170"/>
                      </a:cubicBezTo>
                      <a:cubicBezTo>
                        <a:pt x="130" y="168"/>
                        <a:pt x="130" y="167"/>
                        <a:pt x="130" y="167"/>
                      </a:cubicBezTo>
                      <a:close/>
                      <a:moveTo>
                        <a:pt x="26" y="292"/>
                      </a:moveTo>
                      <a:cubicBezTo>
                        <a:pt x="29" y="289"/>
                        <a:pt x="31" y="285"/>
                        <a:pt x="33" y="281"/>
                      </a:cubicBezTo>
                      <a:cubicBezTo>
                        <a:pt x="31" y="285"/>
                        <a:pt x="28" y="288"/>
                        <a:pt x="25" y="291"/>
                      </a:cubicBezTo>
                      <a:cubicBezTo>
                        <a:pt x="25" y="292"/>
                        <a:pt x="26" y="292"/>
                        <a:pt x="26" y="292"/>
                      </a:cubicBezTo>
                      <a:close/>
                      <a:moveTo>
                        <a:pt x="28" y="298"/>
                      </a:moveTo>
                      <a:cubicBezTo>
                        <a:pt x="28" y="298"/>
                        <a:pt x="28" y="299"/>
                        <a:pt x="28" y="300"/>
                      </a:cubicBezTo>
                      <a:cubicBezTo>
                        <a:pt x="29" y="300"/>
                        <a:pt x="30" y="300"/>
                        <a:pt x="30" y="299"/>
                      </a:cubicBezTo>
                      <a:cubicBezTo>
                        <a:pt x="31" y="299"/>
                        <a:pt x="31" y="298"/>
                        <a:pt x="30" y="297"/>
                      </a:cubicBezTo>
                      <a:cubicBezTo>
                        <a:pt x="29" y="297"/>
                        <a:pt x="29" y="297"/>
                        <a:pt x="28" y="298"/>
                      </a:cubicBezTo>
                      <a:close/>
                      <a:moveTo>
                        <a:pt x="22" y="294"/>
                      </a:moveTo>
                      <a:cubicBezTo>
                        <a:pt x="22" y="294"/>
                        <a:pt x="22" y="295"/>
                        <a:pt x="23" y="296"/>
                      </a:cubicBezTo>
                      <a:cubicBezTo>
                        <a:pt x="23" y="296"/>
                        <a:pt x="24" y="296"/>
                        <a:pt x="25" y="295"/>
                      </a:cubicBezTo>
                      <a:cubicBezTo>
                        <a:pt x="25" y="295"/>
                        <a:pt x="25" y="294"/>
                        <a:pt x="24" y="294"/>
                      </a:cubicBezTo>
                      <a:cubicBezTo>
                        <a:pt x="24" y="293"/>
                        <a:pt x="23" y="293"/>
                        <a:pt x="22" y="294"/>
                      </a:cubicBezTo>
                      <a:close/>
                      <a:moveTo>
                        <a:pt x="61" y="136"/>
                      </a:moveTo>
                      <a:cubicBezTo>
                        <a:pt x="61" y="136"/>
                        <a:pt x="61" y="136"/>
                        <a:pt x="61" y="136"/>
                      </a:cubicBezTo>
                      <a:cubicBezTo>
                        <a:pt x="60" y="136"/>
                        <a:pt x="60" y="136"/>
                        <a:pt x="60" y="137"/>
                      </a:cubicBezTo>
                      <a:cubicBezTo>
                        <a:pt x="61" y="137"/>
                        <a:pt x="61" y="136"/>
                        <a:pt x="61" y="136"/>
                      </a:cubicBezTo>
                      <a:close/>
                      <a:moveTo>
                        <a:pt x="15" y="283"/>
                      </a:moveTo>
                      <a:cubicBezTo>
                        <a:pt x="18" y="280"/>
                        <a:pt x="21" y="276"/>
                        <a:pt x="24" y="273"/>
                      </a:cubicBezTo>
                      <a:cubicBezTo>
                        <a:pt x="21" y="276"/>
                        <a:pt x="18" y="279"/>
                        <a:pt x="14" y="281"/>
                      </a:cubicBezTo>
                      <a:cubicBezTo>
                        <a:pt x="15" y="282"/>
                        <a:pt x="15" y="282"/>
                        <a:pt x="15" y="283"/>
                      </a:cubicBezTo>
                      <a:close/>
                      <a:moveTo>
                        <a:pt x="115" y="191"/>
                      </a:moveTo>
                      <a:cubicBezTo>
                        <a:pt x="118" y="189"/>
                        <a:pt x="122" y="186"/>
                        <a:pt x="125" y="183"/>
                      </a:cubicBezTo>
                      <a:cubicBezTo>
                        <a:pt x="125" y="183"/>
                        <a:pt x="124" y="182"/>
                        <a:pt x="124" y="182"/>
                      </a:cubicBezTo>
                      <a:cubicBezTo>
                        <a:pt x="121" y="185"/>
                        <a:pt x="118" y="188"/>
                        <a:pt x="115" y="191"/>
                      </a:cubicBezTo>
                      <a:close/>
                      <a:moveTo>
                        <a:pt x="65" y="148"/>
                      </a:moveTo>
                      <a:cubicBezTo>
                        <a:pt x="65" y="150"/>
                        <a:pt x="66" y="151"/>
                        <a:pt x="66" y="151"/>
                      </a:cubicBezTo>
                      <a:cubicBezTo>
                        <a:pt x="66" y="151"/>
                        <a:pt x="67" y="150"/>
                        <a:pt x="67" y="148"/>
                      </a:cubicBezTo>
                      <a:cubicBezTo>
                        <a:pt x="69" y="148"/>
                        <a:pt x="70" y="148"/>
                        <a:pt x="70" y="147"/>
                      </a:cubicBezTo>
                      <a:cubicBezTo>
                        <a:pt x="70" y="147"/>
                        <a:pt x="69" y="146"/>
                        <a:pt x="67" y="146"/>
                      </a:cubicBezTo>
                      <a:cubicBezTo>
                        <a:pt x="67" y="145"/>
                        <a:pt x="66" y="143"/>
                        <a:pt x="66" y="143"/>
                      </a:cubicBezTo>
                      <a:cubicBezTo>
                        <a:pt x="65" y="143"/>
                        <a:pt x="65" y="145"/>
                        <a:pt x="65" y="146"/>
                      </a:cubicBezTo>
                      <a:cubicBezTo>
                        <a:pt x="63" y="147"/>
                        <a:pt x="62" y="147"/>
                        <a:pt x="62" y="147"/>
                      </a:cubicBezTo>
                      <a:cubicBezTo>
                        <a:pt x="62" y="148"/>
                        <a:pt x="63" y="148"/>
                        <a:pt x="65" y="148"/>
                      </a:cubicBezTo>
                      <a:close/>
                      <a:moveTo>
                        <a:pt x="59" y="148"/>
                      </a:moveTo>
                      <a:cubicBezTo>
                        <a:pt x="58" y="146"/>
                        <a:pt x="57" y="145"/>
                        <a:pt x="56" y="143"/>
                      </a:cubicBezTo>
                      <a:cubicBezTo>
                        <a:pt x="56" y="145"/>
                        <a:pt x="55" y="147"/>
                        <a:pt x="55" y="148"/>
                      </a:cubicBezTo>
                      <a:cubicBezTo>
                        <a:pt x="56" y="150"/>
                        <a:pt x="57" y="151"/>
                        <a:pt x="57" y="152"/>
                      </a:cubicBezTo>
                      <a:cubicBezTo>
                        <a:pt x="58" y="151"/>
                        <a:pt x="58" y="149"/>
                        <a:pt x="59" y="148"/>
                      </a:cubicBezTo>
                      <a:close/>
                      <a:moveTo>
                        <a:pt x="53" y="160"/>
                      </a:moveTo>
                      <a:cubicBezTo>
                        <a:pt x="51" y="161"/>
                        <a:pt x="51" y="161"/>
                        <a:pt x="51" y="161"/>
                      </a:cubicBezTo>
                      <a:cubicBezTo>
                        <a:pt x="53" y="165"/>
                        <a:pt x="54" y="169"/>
                        <a:pt x="55" y="173"/>
                      </a:cubicBezTo>
                      <a:cubicBezTo>
                        <a:pt x="54" y="169"/>
                        <a:pt x="54" y="165"/>
                        <a:pt x="53" y="160"/>
                      </a:cubicBezTo>
                      <a:close/>
                      <a:moveTo>
                        <a:pt x="58" y="154"/>
                      </a:moveTo>
                      <a:cubicBezTo>
                        <a:pt x="57" y="154"/>
                        <a:pt x="57" y="155"/>
                        <a:pt x="57" y="156"/>
                      </a:cubicBezTo>
                      <a:cubicBezTo>
                        <a:pt x="57" y="157"/>
                        <a:pt x="57" y="157"/>
                        <a:pt x="58" y="157"/>
                      </a:cubicBezTo>
                      <a:cubicBezTo>
                        <a:pt x="59" y="157"/>
                        <a:pt x="59" y="156"/>
                        <a:pt x="59" y="156"/>
                      </a:cubicBezTo>
                      <a:cubicBezTo>
                        <a:pt x="59" y="155"/>
                        <a:pt x="59" y="154"/>
                        <a:pt x="58" y="154"/>
                      </a:cubicBezTo>
                      <a:close/>
                      <a:moveTo>
                        <a:pt x="50" y="153"/>
                      </a:moveTo>
                      <a:cubicBezTo>
                        <a:pt x="51" y="153"/>
                        <a:pt x="51" y="152"/>
                        <a:pt x="51" y="151"/>
                      </a:cubicBezTo>
                      <a:cubicBezTo>
                        <a:pt x="50" y="151"/>
                        <a:pt x="50" y="152"/>
                        <a:pt x="49" y="153"/>
                      </a:cubicBezTo>
                      <a:cubicBezTo>
                        <a:pt x="50" y="153"/>
                        <a:pt x="50" y="153"/>
                        <a:pt x="50" y="153"/>
                      </a:cubicBezTo>
                      <a:close/>
                      <a:moveTo>
                        <a:pt x="50" y="157"/>
                      </a:moveTo>
                      <a:cubicBezTo>
                        <a:pt x="50" y="158"/>
                        <a:pt x="51" y="159"/>
                        <a:pt x="52" y="159"/>
                      </a:cubicBezTo>
                      <a:cubicBezTo>
                        <a:pt x="52" y="158"/>
                        <a:pt x="53" y="158"/>
                        <a:pt x="53" y="157"/>
                      </a:cubicBezTo>
                      <a:cubicBezTo>
                        <a:pt x="52" y="156"/>
                        <a:pt x="52" y="156"/>
                        <a:pt x="51" y="156"/>
                      </a:cubicBezTo>
                      <a:cubicBezTo>
                        <a:pt x="50" y="156"/>
                        <a:pt x="50" y="157"/>
                        <a:pt x="50" y="157"/>
                      </a:cubicBezTo>
                      <a:close/>
                      <a:moveTo>
                        <a:pt x="53" y="149"/>
                      </a:moveTo>
                      <a:cubicBezTo>
                        <a:pt x="53" y="148"/>
                        <a:pt x="53" y="148"/>
                        <a:pt x="52" y="148"/>
                      </a:cubicBezTo>
                      <a:cubicBezTo>
                        <a:pt x="52" y="149"/>
                        <a:pt x="51" y="149"/>
                        <a:pt x="51" y="150"/>
                      </a:cubicBezTo>
                      <a:cubicBezTo>
                        <a:pt x="52" y="150"/>
                        <a:pt x="53" y="149"/>
                        <a:pt x="53" y="149"/>
                      </a:cubicBezTo>
                      <a:close/>
                      <a:moveTo>
                        <a:pt x="8" y="279"/>
                      </a:moveTo>
                      <a:cubicBezTo>
                        <a:pt x="8" y="279"/>
                        <a:pt x="9" y="278"/>
                        <a:pt x="8" y="277"/>
                      </a:cubicBezTo>
                      <a:cubicBezTo>
                        <a:pt x="8" y="277"/>
                        <a:pt x="7" y="277"/>
                        <a:pt x="6" y="277"/>
                      </a:cubicBezTo>
                      <a:cubicBezTo>
                        <a:pt x="5" y="277"/>
                        <a:pt x="5" y="278"/>
                        <a:pt x="6" y="279"/>
                      </a:cubicBezTo>
                      <a:cubicBezTo>
                        <a:pt x="6" y="280"/>
                        <a:pt x="7" y="280"/>
                        <a:pt x="8" y="279"/>
                      </a:cubicBezTo>
                      <a:close/>
                      <a:moveTo>
                        <a:pt x="10" y="277"/>
                      </a:moveTo>
                      <a:cubicBezTo>
                        <a:pt x="14" y="274"/>
                        <a:pt x="17" y="271"/>
                        <a:pt x="20" y="268"/>
                      </a:cubicBezTo>
                      <a:cubicBezTo>
                        <a:pt x="17" y="271"/>
                        <a:pt x="13" y="273"/>
                        <a:pt x="9" y="275"/>
                      </a:cubicBezTo>
                      <a:cubicBezTo>
                        <a:pt x="10" y="276"/>
                        <a:pt x="10" y="276"/>
                        <a:pt x="10" y="277"/>
                      </a:cubicBezTo>
                      <a:close/>
                      <a:moveTo>
                        <a:pt x="11" y="283"/>
                      </a:moveTo>
                      <a:cubicBezTo>
                        <a:pt x="11" y="284"/>
                        <a:pt x="11" y="285"/>
                        <a:pt x="11" y="285"/>
                      </a:cubicBezTo>
                      <a:cubicBezTo>
                        <a:pt x="12" y="286"/>
                        <a:pt x="13" y="286"/>
                        <a:pt x="13" y="285"/>
                      </a:cubicBezTo>
                      <a:cubicBezTo>
                        <a:pt x="14" y="285"/>
                        <a:pt x="14" y="284"/>
                        <a:pt x="13" y="284"/>
                      </a:cubicBezTo>
                      <a:cubicBezTo>
                        <a:pt x="13" y="283"/>
                        <a:pt x="12" y="283"/>
                        <a:pt x="11" y="283"/>
                      </a:cubicBezTo>
                      <a:close/>
                      <a:moveTo>
                        <a:pt x="17" y="264"/>
                      </a:moveTo>
                      <a:cubicBezTo>
                        <a:pt x="13" y="266"/>
                        <a:pt x="10" y="268"/>
                        <a:pt x="6" y="270"/>
                      </a:cubicBezTo>
                      <a:cubicBezTo>
                        <a:pt x="7" y="271"/>
                        <a:pt x="7" y="271"/>
                        <a:pt x="7" y="271"/>
                      </a:cubicBezTo>
                      <a:cubicBezTo>
                        <a:pt x="10" y="269"/>
                        <a:pt x="14" y="266"/>
                        <a:pt x="17" y="264"/>
                      </a:cubicBezTo>
                      <a:close/>
                      <a:moveTo>
                        <a:pt x="40" y="168"/>
                      </a:moveTo>
                      <a:cubicBezTo>
                        <a:pt x="40" y="169"/>
                        <a:pt x="40" y="169"/>
                        <a:pt x="40" y="170"/>
                      </a:cubicBezTo>
                      <a:cubicBezTo>
                        <a:pt x="41" y="172"/>
                        <a:pt x="42" y="175"/>
                        <a:pt x="44" y="177"/>
                      </a:cubicBezTo>
                      <a:cubicBezTo>
                        <a:pt x="43" y="174"/>
                        <a:pt x="42" y="171"/>
                        <a:pt x="40" y="168"/>
                      </a:cubicBezTo>
                      <a:close/>
                      <a:moveTo>
                        <a:pt x="7" y="261"/>
                      </a:moveTo>
                      <a:cubicBezTo>
                        <a:pt x="7" y="261"/>
                        <a:pt x="7" y="262"/>
                        <a:pt x="7" y="262"/>
                      </a:cubicBezTo>
                      <a:cubicBezTo>
                        <a:pt x="9" y="261"/>
                        <a:pt x="12" y="259"/>
                        <a:pt x="14" y="258"/>
                      </a:cubicBezTo>
                      <a:cubicBezTo>
                        <a:pt x="12" y="259"/>
                        <a:pt x="9" y="260"/>
                        <a:pt x="7" y="261"/>
                      </a:cubicBezTo>
                      <a:close/>
                      <a:moveTo>
                        <a:pt x="13" y="247"/>
                      </a:moveTo>
                      <a:cubicBezTo>
                        <a:pt x="16" y="248"/>
                        <a:pt x="19" y="249"/>
                        <a:pt x="22" y="249"/>
                      </a:cubicBezTo>
                      <a:cubicBezTo>
                        <a:pt x="24" y="247"/>
                        <a:pt x="26" y="245"/>
                        <a:pt x="29" y="242"/>
                      </a:cubicBezTo>
                      <a:cubicBezTo>
                        <a:pt x="26" y="242"/>
                        <a:pt x="22" y="241"/>
                        <a:pt x="19" y="240"/>
                      </a:cubicBezTo>
                      <a:cubicBezTo>
                        <a:pt x="17" y="242"/>
                        <a:pt x="15" y="244"/>
                        <a:pt x="13" y="247"/>
                      </a:cubicBezTo>
                      <a:close/>
                      <a:moveTo>
                        <a:pt x="36" y="176"/>
                      </a:moveTo>
                      <a:cubicBezTo>
                        <a:pt x="36" y="177"/>
                        <a:pt x="36" y="177"/>
                        <a:pt x="36" y="177"/>
                      </a:cubicBezTo>
                      <a:cubicBezTo>
                        <a:pt x="37" y="178"/>
                        <a:pt x="37" y="179"/>
                        <a:pt x="38" y="180"/>
                      </a:cubicBezTo>
                      <a:cubicBezTo>
                        <a:pt x="37" y="179"/>
                        <a:pt x="37" y="178"/>
                        <a:pt x="36" y="176"/>
                      </a:cubicBezTo>
                      <a:close/>
                      <a:moveTo>
                        <a:pt x="27" y="234"/>
                      </a:moveTo>
                      <a:cubicBezTo>
                        <a:pt x="24" y="232"/>
                        <a:pt x="22" y="231"/>
                        <a:pt x="19" y="229"/>
                      </a:cubicBezTo>
                      <a:cubicBezTo>
                        <a:pt x="17" y="230"/>
                        <a:pt x="16" y="231"/>
                        <a:pt x="14" y="232"/>
                      </a:cubicBezTo>
                      <a:cubicBezTo>
                        <a:pt x="14" y="233"/>
                        <a:pt x="13" y="234"/>
                        <a:pt x="13" y="235"/>
                      </a:cubicBezTo>
                      <a:cubicBezTo>
                        <a:pt x="15" y="237"/>
                        <a:pt x="17" y="238"/>
                        <a:pt x="19" y="239"/>
                      </a:cubicBezTo>
                      <a:cubicBezTo>
                        <a:pt x="22" y="237"/>
                        <a:pt x="24" y="235"/>
                        <a:pt x="27" y="234"/>
                      </a:cubicBezTo>
                      <a:close/>
                      <a:moveTo>
                        <a:pt x="8" y="254"/>
                      </a:moveTo>
                      <a:cubicBezTo>
                        <a:pt x="8" y="254"/>
                        <a:pt x="8" y="255"/>
                        <a:pt x="8" y="255"/>
                      </a:cubicBezTo>
                      <a:cubicBezTo>
                        <a:pt x="10" y="254"/>
                        <a:pt x="11" y="254"/>
                        <a:pt x="12" y="253"/>
                      </a:cubicBezTo>
                      <a:cubicBezTo>
                        <a:pt x="11" y="253"/>
                        <a:pt x="10" y="254"/>
                        <a:pt x="8" y="254"/>
                      </a:cubicBezTo>
                      <a:close/>
                      <a:moveTo>
                        <a:pt x="28" y="240"/>
                      </a:moveTo>
                      <a:cubicBezTo>
                        <a:pt x="30" y="241"/>
                        <a:pt x="32" y="241"/>
                        <a:pt x="35" y="242"/>
                      </a:cubicBezTo>
                      <a:cubicBezTo>
                        <a:pt x="37" y="240"/>
                        <a:pt x="40" y="238"/>
                        <a:pt x="43" y="237"/>
                      </a:cubicBezTo>
                      <a:cubicBezTo>
                        <a:pt x="40" y="237"/>
                        <a:pt x="37" y="237"/>
                        <a:pt x="33" y="237"/>
                      </a:cubicBezTo>
                      <a:cubicBezTo>
                        <a:pt x="32" y="238"/>
                        <a:pt x="30" y="239"/>
                        <a:pt x="28" y="240"/>
                      </a:cubicBezTo>
                      <a:close/>
                      <a:moveTo>
                        <a:pt x="45" y="163"/>
                      </a:moveTo>
                      <a:cubicBezTo>
                        <a:pt x="44" y="163"/>
                        <a:pt x="44" y="163"/>
                        <a:pt x="44" y="163"/>
                      </a:cubicBezTo>
                      <a:cubicBezTo>
                        <a:pt x="45" y="167"/>
                        <a:pt x="47" y="171"/>
                        <a:pt x="49" y="175"/>
                      </a:cubicBezTo>
                      <a:cubicBezTo>
                        <a:pt x="48" y="171"/>
                        <a:pt x="46" y="167"/>
                        <a:pt x="45" y="163"/>
                      </a:cubicBezTo>
                      <a:close/>
                      <a:moveTo>
                        <a:pt x="10" y="247"/>
                      </a:moveTo>
                      <a:cubicBezTo>
                        <a:pt x="10" y="247"/>
                        <a:pt x="10" y="247"/>
                        <a:pt x="10" y="247"/>
                      </a:cubicBezTo>
                      <a:cubicBezTo>
                        <a:pt x="10" y="247"/>
                        <a:pt x="10" y="247"/>
                        <a:pt x="10" y="247"/>
                      </a:cubicBezTo>
                      <a:cubicBezTo>
                        <a:pt x="10" y="247"/>
                        <a:pt x="10" y="247"/>
                        <a:pt x="10" y="247"/>
                      </a:cubicBezTo>
                      <a:close/>
                      <a:moveTo>
                        <a:pt x="36" y="219"/>
                      </a:moveTo>
                      <a:cubicBezTo>
                        <a:pt x="39" y="219"/>
                        <a:pt x="42" y="220"/>
                        <a:pt x="45" y="221"/>
                      </a:cubicBezTo>
                      <a:cubicBezTo>
                        <a:pt x="42" y="219"/>
                        <a:pt x="40" y="217"/>
                        <a:pt x="38" y="214"/>
                      </a:cubicBezTo>
                      <a:cubicBezTo>
                        <a:pt x="36" y="214"/>
                        <a:pt x="34" y="214"/>
                        <a:pt x="31" y="214"/>
                      </a:cubicBezTo>
                      <a:cubicBezTo>
                        <a:pt x="33" y="216"/>
                        <a:pt x="34" y="217"/>
                        <a:pt x="36" y="219"/>
                      </a:cubicBezTo>
                      <a:close/>
                      <a:moveTo>
                        <a:pt x="36" y="206"/>
                      </a:moveTo>
                      <a:cubicBezTo>
                        <a:pt x="37" y="208"/>
                        <a:pt x="38" y="210"/>
                        <a:pt x="39" y="212"/>
                      </a:cubicBezTo>
                      <a:cubicBezTo>
                        <a:pt x="42" y="213"/>
                        <a:pt x="45" y="214"/>
                        <a:pt x="48" y="216"/>
                      </a:cubicBezTo>
                      <a:cubicBezTo>
                        <a:pt x="46" y="213"/>
                        <a:pt x="44" y="211"/>
                        <a:pt x="42" y="208"/>
                      </a:cubicBezTo>
                      <a:cubicBezTo>
                        <a:pt x="41" y="207"/>
                        <a:pt x="38" y="207"/>
                        <a:pt x="36" y="206"/>
                      </a:cubicBezTo>
                      <a:close/>
                      <a:moveTo>
                        <a:pt x="46" y="237"/>
                      </a:moveTo>
                      <a:cubicBezTo>
                        <a:pt x="45" y="237"/>
                        <a:pt x="44" y="238"/>
                        <a:pt x="43" y="238"/>
                      </a:cubicBezTo>
                      <a:cubicBezTo>
                        <a:pt x="44" y="239"/>
                        <a:pt x="45" y="239"/>
                        <a:pt x="46" y="239"/>
                      </a:cubicBezTo>
                      <a:cubicBezTo>
                        <a:pt x="50" y="237"/>
                        <a:pt x="55" y="236"/>
                        <a:pt x="59" y="234"/>
                      </a:cubicBezTo>
                      <a:cubicBezTo>
                        <a:pt x="54" y="235"/>
                        <a:pt x="50" y="236"/>
                        <a:pt x="46" y="237"/>
                      </a:cubicBezTo>
                      <a:close/>
                      <a:moveTo>
                        <a:pt x="45" y="243"/>
                      </a:moveTo>
                      <a:cubicBezTo>
                        <a:pt x="42" y="243"/>
                        <a:pt x="39" y="244"/>
                        <a:pt x="35" y="244"/>
                      </a:cubicBezTo>
                      <a:cubicBezTo>
                        <a:pt x="34" y="246"/>
                        <a:pt x="32" y="247"/>
                        <a:pt x="31" y="249"/>
                      </a:cubicBezTo>
                      <a:cubicBezTo>
                        <a:pt x="33" y="249"/>
                        <a:pt x="35" y="249"/>
                        <a:pt x="38" y="249"/>
                      </a:cubicBezTo>
                      <a:cubicBezTo>
                        <a:pt x="40" y="246"/>
                        <a:pt x="42" y="244"/>
                        <a:pt x="45" y="243"/>
                      </a:cubicBezTo>
                      <a:close/>
                      <a:moveTo>
                        <a:pt x="47" y="224"/>
                      </a:moveTo>
                      <a:cubicBezTo>
                        <a:pt x="51" y="225"/>
                        <a:pt x="55" y="226"/>
                        <a:pt x="59" y="228"/>
                      </a:cubicBezTo>
                      <a:cubicBezTo>
                        <a:pt x="55" y="226"/>
                        <a:pt x="51" y="224"/>
                        <a:pt x="48" y="222"/>
                      </a:cubicBezTo>
                      <a:cubicBezTo>
                        <a:pt x="47" y="222"/>
                        <a:pt x="45" y="222"/>
                        <a:pt x="44" y="222"/>
                      </a:cubicBezTo>
                      <a:cubicBezTo>
                        <a:pt x="45" y="222"/>
                        <a:pt x="46" y="223"/>
                        <a:pt x="47" y="224"/>
                      </a:cubicBezTo>
                      <a:close/>
                      <a:moveTo>
                        <a:pt x="121" y="174"/>
                      </a:moveTo>
                      <a:cubicBezTo>
                        <a:pt x="121" y="175"/>
                        <a:pt x="121" y="176"/>
                        <a:pt x="121" y="176"/>
                      </a:cubicBezTo>
                      <a:cubicBezTo>
                        <a:pt x="122" y="177"/>
                        <a:pt x="123" y="177"/>
                        <a:pt x="123" y="176"/>
                      </a:cubicBezTo>
                      <a:cubicBezTo>
                        <a:pt x="124" y="176"/>
                        <a:pt x="124" y="175"/>
                        <a:pt x="123" y="174"/>
                      </a:cubicBezTo>
                      <a:cubicBezTo>
                        <a:pt x="122" y="174"/>
                        <a:pt x="122" y="174"/>
                        <a:pt x="121" y="174"/>
                      </a:cubicBezTo>
                      <a:close/>
                      <a:moveTo>
                        <a:pt x="139" y="200"/>
                      </a:moveTo>
                      <a:cubicBezTo>
                        <a:pt x="139" y="201"/>
                        <a:pt x="140" y="201"/>
                        <a:pt x="141" y="201"/>
                      </a:cubicBezTo>
                      <a:cubicBezTo>
                        <a:pt x="141" y="201"/>
                        <a:pt x="142" y="200"/>
                        <a:pt x="141" y="199"/>
                      </a:cubicBezTo>
                      <a:cubicBezTo>
                        <a:pt x="141" y="198"/>
                        <a:pt x="140" y="198"/>
                        <a:pt x="139" y="198"/>
                      </a:cubicBezTo>
                      <a:cubicBezTo>
                        <a:pt x="139" y="199"/>
                        <a:pt x="138" y="200"/>
                        <a:pt x="139" y="200"/>
                      </a:cubicBezTo>
                      <a:close/>
                      <a:moveTo>
                        <a:pt x="130" y="223"/>
                      </a:moveTo>
                      <a:cubicBezTo>
                        <a:pt x="134" y="223"/>
                        <a:pt x="139" y="223"/>
                        <a:pt x="143" y="222"/>
                      </a:cubicBezTo>
                      <a:cubicBezTo>
                        <a:pt x="143" y="222"/>
                        <a:pt x="143" y="221"/>
                        <a:pt x="143" y="220"/>
                      </a:cubicBezTo>
                      <a:cubicBezTo>
                        <a:pt x="139" y="221"/>
                        <a:pt x="134" y="222"/>
                        <a:pt x="130" y="223"/>
                      </a:cubicBezTo>
                      <a:close/>
                      <a:moveTo>
                        <a:pt x="137" y="163"/>
                      </a:moveTo>
                      <a:cubicBezTo>
                        <a:pt x="137" y="163"/>
                        <a:pt x="138" y="165"/>
                        <a:pt x="139" y="167"/>
                      </a:cubicBezTo>
                      <a:cubicBezTo>
                        <a:pt x="138" y="169"/>
                        <a:pt x="137" y="170"/>
                        <a:pt x="138" y="171"/>
                      </a:cubicBezTo>
                      <a:cubicBezTo>
                        <a:pt x="138" y="171"/>
                        <a:pt x="140" y="170"/>
                        <a:pt x="141" y="169"/>
                      </a:cubicBezTo>
                      <a:cubicBezTo>
                        <a:pt x="143" y="171"/>
                        <a:pt x="145" y="172"/>
                        <a:pt x="145" y="172"/>
                      </a:cubicBezTo>
                      <a:cubicBezTo>
                        <a:pt x="146" y="171"/>
                        <a:pt x="145" y="170"/>
                        <a:pt x="143" y="167"/>
                      </a:cubicBezTo>
                      <a:cubicBezTo>
                        <a:pt x="145" y="166"/>
                        <a:pt x="146" y="164"/>
                        <a:pt x="145" y="164"/>
                      </a:cubicBezTo>
                      <a:cubicBezTo>
                        <a:pt x="145" y="163"/>
                        <a:pt x="143" y="164"/>
                        <a:pt x="141" y="165"/>
                      </a:cubicBezTo>
                      <a:cubicBezTo>
                        <a:pt x="139" y="164"/>
                        <a:pt x="138" y="163"/>
                        <a:pt x="137" y="163"/>
                      </a:cubicBezTo>
                      <a:close/>
                      <a:moveTo>
                        <a:pt x="142" y="216"/>
                      </a:moveTo>
                      <a:cubicBezTo>
                        <a:pt x="142" y="215"/>
                        <a:pt x="142" y="215"/>
                        <a:pt x="141" y="214"/>
                      </a:cubicBezTo>
                      <a:cubicBezTo>
                        <a:pt x="137" y="215"/>
                        <a:pt x="133" y="217"/>
                        <a:pt x="129" y="218"/>
                      </a:cubicBezTo>
                      <a:cubicBezTo>
                        <a:pt x="133" y="217"/>
                        <a:pt x="138" y="216"/>
                        <a:pt x="142" y="216"/>
                      </a:cubicBezTo>
                      <a:close/>
                      <a:moveTo>
                        <a:pt x="135" y="191"/>
                      </a:moveTo>
                      <a:cubicBezTo>
                        <a:pt x="135" y="192"/>
                        <a:pt x="134" y="193"/>
                        <a:pt x="135" y="193"/>
                      </a:cubicBezTo>
                      <a:cubicBezTo>
                        <a:pt x="135" y="194"/>
                        <a:pt x="136" y="194"/>
                        <a:pt x="137" y="194"/>
                      </a:cubicBezTo>
                      <a:cubicBezTo>
                        <a:pt x="137" y="193"/>
                        <a:pt x="138" y="192"/>
                        <a:pt x="137" y="192"/>
                      </a:cubicBezTo>
                      <a:cubicBezTo>
                        <a:pt x="137" y="191"/>
                        <a:pt x="136" y="191"/>
                        <a:pt x="135" y="191"/>
                      </a:cubicBezTo>
                      <a:close/>
                      <a:moveTo>
                        <a:pt x="147" y="144"/>
                      </a:moveTo>
                      <a:cubicBezTo>
                        <a:pt x="146" y="144"/>
                        <a:pt x="144" y="145"/>
                        <a:pt x="143" y="146"/>
                      </a:cubicBezTo>
                      <a:cubicBezTo>
                        <a:pt x="142" y="148"/>
                        <a:pt x="143" y="150"/>
                        <a:pt x="145" y="151"/>
                      </a:cubicBezTo>
                      <a:cubicBezTo>
                        <a:pt x="147" y="152"/>
                        <a:pt x="149" y="151"/>
                        <a:pt x="149" y="149"/>
                      </a:cubicBezTo>
                      <a:cubicBezTo>
                        <a:pt x="150" y="147"/>
                        <a:pt x="149" y="145"/>
                        <a:pt x="147" y="144"/>
                      </a:cubicBezTo>
                      <a:close/>
                      <a:moveTo>
                        <a:pt x="139" y="191"/>
                      </a:moveTo>
                      <a:cubicBezTo>
                        <a:pt x="141" y="190"/>
                        <a:pt x="142" y="190"/>
                        <a:pt x="144" y="190"/>
                      </a:cubicBezTo>
                      <a:cubicBezTo>
                        <a:pt x="145" y="189"/>
                        <a:pt x="146" y="187"/>
                        <a:pt x="147" y="186"/>
                      </a:cubicBezTo>
                      <a:cubicBezTo>
                        <a:pt x="145" y="186"/>
                        <a:pt x="144" y="186"/>
                        <a:pt x="142" y="186"/>
                      </a:cubicBezTo>
                      <a:cubicBezTo>
                        <a:pt x="141" y="188"/>
                        <a:pt x="140" y="189"/>
                        <a:pt x="139" y="191"/>
                      </a:cubicBezTo>
                      <a:close/>
                      <a:moveTo>
                        <a:pt x="83" y="144"/>
                      </a:moveTo>
                      <a:cubicBezTo>
                        <a:pt x="83" y="144"/>
                        <a:pt x="82" y="146"/>
                        <a:pt x="82" y="147"/>
                      </a:cubicBezTo>
                      <a:cubicBezTo>
                        <a:pt x="80" y="147"/>
                        <a:pt x="79" y="147"/>
                        <a:pt x="79" y="148"/>
                      </a:cubicBezTo>
                      <a:cubicBezTo>
                        <a:pt x="79" y="148"/>
                        <a:pt x="80" y="148"/>
                        <a:pt x="82" y="149"/>
                      </a:cubicBezTo>
                      <a:cubicBezTo>
                        <a:pt x="81" y="150"/>
                        <a:pt x="82" y="152"/>
                        <a:pt x="82" y="152"/>
                      </a:cubicBezTo>
                      <a:cubicBezTo>
                        <a:pt x="82" y="152"/>
                        <a:pt x="83" y="151"/>
                        <a:pt x="83" y="149"/>
                      </a:cubicBezTo>
                      <a:cubicBezTo>
                        <a:pt x="85" y="149"/>
                        <a:pt x="86" y="149"/>
                        <a:pt x="86" y="149"/>
                      </a:cubicBezTo>
                      <a:cubicBezTo>
                        <a:pt x="87" y="148"/>
                        <a:pt x="85" y="148"/>
                        <a:pt x="84" y="147"/>
                      </a:cubicBezTo>
                      <a:cubicBezTo>
                        <a:pt x="84" y="146"/>
                        <a:pt x="84" y="145"/>
                        <a:pt x="83" y="144"/>
                      </a:cubicBezTo>
                      <a:close/>
                      <a:moveTo>
                        <a:pt x="91" y="221"/>
                      </a:moveTo>
                      <a:cubicBezTo>
                        <a:pt x="94" y="220"/>
                        <a:pt x="97" y="220"/>
                        <a:pt x="100" y="219"/>
                      </a:cubicBezTo>
                      <a:cubicBezTo>
                        <a:pt x="102" y="218"/>
                        <a:pt x="103" y="216"/>
                        <a:pt x="104" y="215"/>
                      </a:cubicBezTo>
                      <a:cubicBezTo>
                        <a:pt x="102" y="215"/>
                        <a:pt x="100" y="215"/>
                        <a:pt x="98" y="215"/>
                      </a:cubicBezTo>
                      <a:cubicBezTo>
                        <a:pt x="96" y="217"/>
                        <a:pt x="93" y="219"/>
                        <a:pt x="91" y="221"/>
                      </a:cubicBezTo>
                      <a:close/>
                      <a:moveTo>
                        <a:pt x="142" y="205"/>
                      </a:moveTo>
                      <a:cubicBezTo>
                        <a:pt x="141" y="205"/>
                        <a:pt x="141" y="206"/>
                        <a:pt x="141" y="207"/>
                      </a:cubicBezTo>
                      <a:cubicBezTo>
                        <a:pt x="142" y="207"/>
                        <a:pt x="142" y="208"/>
                        <a:pt x="143" y="207"/>
                      </a:cubicBezTo>
                      <a:cubicBezTo>
                        <a:pt x="144" y="207"/>
                        <a:pt x="144" y="206"/>
                        <a:pt x="144" y="206"/>
                      </a:cubicBezTo>
                      <a:cubicBezTo>
                        <a:pt x="144" y="205"/>
                        <a:pt x="143" y="205"/>
                        <a:pt x="142" y="205"/>
                      </a:cubicBezTo>
                      <a:close/>
                      <a:moveTo>
                        <a:pt x="130" y="178"/>
                      </a:moveTo>
                      <a:cubicBezTo>
                        <a:pt x="131" y="177"/>
                        <a:pt x="133" y="177"/>
                        <a:pt x="134" y="176"/>
                      </a:cubicBezTo>
                      <a:cubicBezTo>
                        <a:pt x="135" y="175"/>
                        <a:pt x="136" y="173"/>
                        <a:pt x="136" y="172"/>
                      </a:cubicBezTo>
                      <a:cubicBezTo>
                        <a:pt x="135" y="172"/>
                        <a:pt x="133" y="173"/>
                        <a:pt x="132" y="173"/>
                      </a:cubicBezTo>
                      <a:cubicBezTo>
                        <a:pt x="131" y="175"/>
                        <a:pt x="130" y="176"/>
                        <a:pt x="130" y="178"/>
                      </a:cubicBezTo>
                      <a:close/>
                      <a:moveTo>
                        <a:pt x="133" y="188"/>
                      </a:moveTo>
                      <a:cubicBezTo>
                        <a:pt x="134" y="187"/>
                        <a:pt x="134" y="186"/>
                        <a:pt x="133" y="186"/>
                      </a:cubicBezTo>
                      <a:cubicBezTo>
                        <a:pt x="133" y="185"/>
                        <a:pt x="132" y="185"/>
                        <a:pt x="131" y="186"/>
                      </a:cubicBezTo>
                      <a:cubicBezTo>
                        <a:pt x="131" y="186"/>
                        <a:pt x="131" y="187"/>
                        <a:pt x="131" y="187"/>
                      </a:cubicBezTo>
                      <a:cubicBezTo>
                        <a:pt x="131" y="188"/>
                        <a:pt x="132" y="188"/>
                        <a:pt x="133" y="188"/>
                      </a:cubicBezTo>
                      <a:close/>
                      <a:moveTo>
                        <a:pt x="77" y="229"/>
                      </a:moveTo>
                      <a:cubicBezTo>
                        <a:pt x="81" y="228"/>
                        <a:pt x="85" y="227"/>
                        <a:pt x="89" y="227"/>
                      </a:cubicBezTo>
                      <a:cubicBezTo>
                        <a:pt x="90" y="226"/>
                        <a:pt x="91" y="226"/>
                        <a:pt x="92" y="225"/>
                      </a:cubicBezTo>
                      <a:cubicBezTo>
                        <a:pt x="91" y="225"/>
                        <a:pt x="90" y="225"/>
                        <a:pt x="89" y="225"/>
                      </a:cubicBezTo>
                      <a:cubicBezTo>
                        <a:pt x="85" y="227"/>
                        <a:pt x="81" y="228"/>
                        <a:pt x="77" y="229"/>
                      </a:cubicBezTo>
                      <a:close/>
                      <a:moveTo>
                        <a:pt x="122" y="151"/>
                      </a:moveTo>
                      <a:cubicBezTo>
                        <a:pt x="122" y="152"/>
                        <a:pt x="123" y="153"/>
                        <a:pt x="125" y="155"/>
                      </a:cubicBezTo>
                      <a:cubicBezTo>
                        <a:pt x="124" y="157"/>
                        <a:pt x="124" y="158"/>
                        <a:pt x="124" y="159"/>
                      </a:cubicBezTo>
                      <a:cubicBezTo>
                        <a:pt x="125" y="159"/>
                        <a:pt x="126" y="158"/>
                        <a:pt x="128" y="156"/>
                      </a:cubicBezTo>
                      <a:cubicBezTo>
                        <a:pt x="130" y="158"/>
                        <a:pt x="132" y="159"/>
                        <a:pt x="132" y="158"/>
                      </a:cubicBezTo>
                      <a:cubicBezTo>
                        <a:pt x="132" y="158"/>
                        <a:pt x="131" y="156"/>
                        <a:pt x="129" y="154"/>
                      </a:cubicBezTo>
                      <a:cubicBezTo>
                        <a:pt x="130" y="153"/>
                        <a:pt x="131" y="151"/>
                        <a:pt x="130" y="150"/>
                      </a:cubicBezTo>
                      <a:cubicBezTo>
                        <a:pt x="130" y="150"/>
                        <a:pt x="128" y="151"/>
                        <a:pt x="127" y="153"/>
                      </a:cubicBezTo>
                      <a:cubicBezTo>
                        <a:pt x="124" y="151"/>
                        <a:pt x="123" y="151"/>
                        <a:pt x="122" y="151"/>
                      </a:cubicBezTo>
                      <a:close/>
                      <a:moveTo>
                        <a:pt x="7" y="307"/>
                      </a:moveTo>
                      <a:cubicBezTo>
                        <a:pt x="7" y="307"/>
                        <a:pt x="8" y="309"/>
                        <a:pt x="10" y="310"/>
                      </a:cubicBezTo>
                      <a:cubicBezTo>
                        <a:pt x="9" y="312"/>
                        <a:pt x="8" y="314"/>
                        <a:pt x="9" y="314"/>
                      </a:cubicBezTo>
                      <a:cubicBezTo>
                        <a:pt x="10" y="315"/>
                        <a:pt x="11" y="314"/>
                        <a:pt x="12" y="312"/>
                      </a:cubicBezTo>
                      <a:cubicBezTo>
                        <a:pt x="15" y="313"/>
                        <a:pt x="17" y="314"/>
                        <a:pt x="17" y="314"/>
                      </a:cubicBezTo>
                      <a:cubicBezTo>
                        <a:pt x="17" y="313"/>
                        <a:pt x="16" y="312"/>
                        <a:pt x="14" y="310"/>
                      </a:cubicBezTo>
                      <a:cubicBezTo>
                        <a:pt x="15" y="308"/>
                        <a:pt x="16" y="307"/>
                        <a:pt x="15" y="306"/>
                      </a:cubicBezTo>
                      <a:cubicBezTo>
                        <a:pt x="14" y="306"/>
                        <a:pt x="13" y="307"/>
                        <a:pt x="12" y="308"/>
                      </a:cubicBezTo>
                      <a:cubicBezTo>
                        <a:pt x="9" y="307"/>
                        <a:pt x="8" y="306"/>
                        <a:pt x="7" y="307"/>
                      </a:cubicBezTo>
                      <a:close/>
                      <a:moveTo>
                        <a:pt x="1" y="346"/>
                      </a:moveTo>
                      <a:cubicBezTo>
                        <a:pt x="1" y="346"/>
                        <a:pt x="1" y="347"/>
                        <a:pt x="1" y="348"/>
                      </a:cubicBezTo>
                      <a:cubicBezTo>
                        <a:pt x="1" y="348"/>
                        <a:pt x="2" y="348"/>
                        <a:pt x="2" y="348"/>
                      </a:cubicBezTo>
                      <a:cubicBezTo>
                        <a:pt x="2" y="347"/>
                        <a:pt x="2" y="347"/>
                        <a:pt x="2" y="346"/>
                      </a:cubicBezTo>
                      <a:cubicBezTo>
                        <a:pt x="2" y="346"/>
                        <a:pt x="1" y="346"/>
                        <a:pt x="1" y="346"/>
                      </a:cubicBezTo>
                      <a:close/>
                      <a:moveTo>
                        <a:pt x="10" y="335"/>
                      </a:moveTo>
                      <a:cubicBezTo>
                        <a:pt x="8" y="336"/>
                        <a:pt x="8" y="338"/>
                        <a:pt x="9" y="340"/>
                      </a:cubicBezTo>
                      <a:cubicBezTo>
                        <a:pt x="11" y="341"/>
                        <a:pt x="12" y="341"/>
                        <a:pt x="14" y="340"/>
                      </a:cubicBezTo>
                      <a:cubicBezTo>
                        <a:pt x="15" y="339"/>
                        <a:pt x="15" y="337"/>
                        <a:pt x="14" y="336"/>
                      </a:cubicBezTo>
                      <a:cubicBezTo>
                        <a:pt x="13" y="334"/>
                        <a:pt x="11" y="334"/>
                        <a:pt x="10" y="335"/>
                      </a:cubicBezTo>
                      <a:close/>
                      <a:moveTo>
                        <a:pt x="136" y="179"/>
                      </a:moveTo>
                      <a:cubicBezTo>
                        <a:pt x="136" y="179"/>
                        <a:pt x="136" y="180"/>
                        <a:pt x="137" y="182"/>
                      </a:cubicBezTo>
                      <a:cubicBezTo>
                        <a:pt x="136" y="183"/>
                        <a:pt x="135" y="184"/>
                        <a:pt x="136" y="184"/>
                      </a:cubicBezTo>
                      <a:cubicBezTo>
                        <a:pt x="136" y="185"/>
                        <a:pt x="137" y="184"/>
                        <a:pt x="138" y="183"/>
                      </a:cubicBezTo>
                      <a:cubicBezTo>
                        <a:pt x="139" y="185"/>
                        <a:pt x="140" y="185"/>
                        <a:pt x="141" y="185"/>
                      </a:cubicBezTo>
                      <a:cubicBezTo>
                        <a:pt x="141" y="185"/>
                        <a:pt x="141" y="184"/>
                        <a:pt x="140" y="182"/>
                      </a:cubicBezTo>
                      <a:cubicBezTo>
                        <a:pt x="141" y="181"/>
                        <a:pt x="142" y="180"/>
                        <a:pt x="142" y="180"/>
                      </a:cubicBezTo>
                      <a:cubicBezTo>
                        <a:pt x="141" y="179"/>
                        <a:pt x="140" y="180"/>
                        <a:pt x="139" y="181"/>
                      </a:cubicBezTo>
                      <a:cubicBezTo>
                        <a:pt x="138" y="179"/>
                        <a:pt x="137" y="179"/>
                        <a:pt x="136" y="179"/>
                      </a:cubicBezTo>
                      <a:close/>
                      <a:moveTo>
                        <a:pt x="45" y="302"/>
                      </a:moveTo>
                      <a:cubicBezTo>
                        <a:pt x="46" y="298"/>
                        <a:pt x="47" y="294"/>
                        <a:pt x="49" y="290"/>
                      </a:cubicBezTo>
                      <a:cubicBezTo>
                        <a:pt x="47" y="294"/>
                        <a:pt x="45" y="298"/>
                        <a:pt x="43" y="301"/>
                      </a:cubicBezTo>
                      <a:cubicBezTo>
                        <a:pt x="44" y="302"/>
                        <a:pt x="44" y="302"/>
                        <a:pt x="45" y="302"/>
                      </a:cubicBezTo>
                      <a:close/>
                      <a:moveTo>
                        <a:pt x="27" y="320"/>
                      </a:moveTo>
                      <a:cubicBezTo>
                        <a:pt x="26" y="322"/>
                        <a:pt x="26" y="324"/>
                        <a:pt x="26" y="324"/>
                      </a:cubicBezTo>
                      <a:cubicBezTo>
                        <a:pt x="27" y="325"/>
                        <a:pt x="28" y="324"/>
                        <a:pt x="29" y="322"/>
                      </a:cubicBezTo>
                      <a:cubicBezTo>
                        <a:pt x="32" y="323"/>
                        <a:pt x="34" y="323"/>
                        <a:pt x="34" y="322"/>
                      </a:cubicBezTo>
                      <a:cubicBezTo>
                        <a:pt x="34" y="322"/>
                        <a:pt x="32" y="321"/>
                        <a:pt x="30" y="319"/>
                      </a:cubicBezTo>
                      <a:cubicBezTo>
                        <a:pt x="31" y="317"/>
                        <a:pt x="31" y="316"/>
                        <a:pt x="30" y="315"/>
                      </a:cubicBezTo>
                      <a:cubicBezTo>
                        <a:pt x="30" y="315"/>
                        <a:pt x="29" y="316"/>
                        <a:pt x="28" y="318"/>
                      </a:cubicBezTo>
                      <a:cubicBezTo>
                        <a:pt x="25" y="317"/>
                        <a:pt x="23" y="317"/>
                        <a:pt x="23" y="317"/>
                      </a:cubicBezTo>
                      <a:cubicBezTo>
                        <a:pt x="23" y="318"/>
                        <a:pt x="24" y="319"/>
                        <a:pt x="27" y="320"/>
                      </a:cubicBezTo>
                      <a:close/>
                      <a:moveTo>
                        <a:pt x="153" y="181"/>
                      </a:moveTo>
                      <a:cubicBezTo>
                        <a:pt x="151" y="178"/>
                        <a:pt x="150" y="177"/>
                        <a:pt x="149" y="177"/>
                      </a:cubicBezTo>
                      <a:cubicBezTo>
                        <a:pt x="149" y="178"/>
                        <a:pt x="150" y="180"/>
                        <a:pt x="151" y="182"/>
                      </a:cubicBezTo>
                      <a:cubicBezTo>
                        <a:pt x="149" y="183"/>
                        <a:pt x="148" y="184"/>
                        <a:pt x="148" y="185"/>
                      </a:cubicBezTo>
                      <a:cubicBezTo>
                        <a:pt x="149" y="186"/>
                        <a:pt x="150" y="185"/>
                        <a:pt x="152" y="184"/>
                      </a:cubicBezTo>
                      <a:cubicBezTo>
                        <a:pt x="154" y="186"/>
                        <a:pt x="155" y="188"/>
                        <a:pt x="156" y="188"/>
                      </a:cubicBezTo>
                      <a:cubicBezTo>
                        <a:pt x="156" y="187"/>
                        <a:pt x="156" y="185"/>
                        <a:pt x="154" y="183"/>
                      </a:cubicBezTo>
                      <a:cubicBezTo>
                        <a:pt x="156" y="182"/>
                        <a:pt x="157" y="180"/>
                        <a:pt x="157" y="180"/>
                      </a:cubicBezTo>
                      <a:cubicBezTo>
                        <a:pt x="157" y="179"/>
                        <a:pt x="155" y="180"/>
                        <a:pt x="153" y="181"/>
                      </a:cubicBezTo>
                      <a:close/>
                      <a:moveTo>
                        <a:pt x="147" y="195"/>
                      </a:moveTo>
                      <a:cubicBezTo>
                        <a:pt x="147" y="194"/>
                        <a:pt x="146" y="193"/>
                        <a:pt x="145" y="193"/>
                      </a:cubicBezTo>
                      <a:cubicBezTo>
                        <a:pt x="145" y="193"/>
                        <a:pt x="145" y="194"/>
                        <a:pt x="146" y="196"/>
                      </a:cubicBezTo>
                      <a:cubicBezTo>
                        <a:pt x="144" y="197"/>
                        <a:pt x="144" y="198"/>
                        <a:pt x="144" y="198"/>
                      </a:cubicBezTo>
                      <a:cubicBezTo>
                        <a:pt x="144" y="198"/>
                        <a:pt x="145" y="198"/>
                        <a:pt x="147" y="198"/>
                      </a:cubicBezTo>
                      <a:cubicBezTo>
                        <a:pt x="147" y="199"/>
                        <a:pt x="148" y="200"/>
                        <a:pt x="149" y="200"/>
                      </a:cubicBezTo>
                      <a:cubicBezTo>
                        <a:pt x="149" y="200"/>
                        <a:pt x="149" y="198"/>
                        <a:pt x="148" y="197"/>
                      </a:cubicBezTo>
                      <a:cubicBezTo>
                        <a:pt x="150" y="196"/>
                        <a:pt x="151" y="195"/>
                        <a:pt x="150" y="195"/>
                      </a:cubicBezTo>
                      <a:cubicBezTo>
                        <a:pt x="150" y="194"/>
                        <a:pt x="149" y="195"/>
                        <a:pt x="147" y="195"/>
                      </a:cubicBezTo>
                      <a:close/>
                      <a:moveTo>
                        <a:pt x="170" y="136"/>
                      </a:moveTo>
                      <a:cubicBezTo>
                        <a:pt x="170" y="138"/>
                        <a:pt x="171" y="139"/>
                        <a:pt x="173" y="139"/>
                      </a:cubicBezTo>
                      <a:cubicBezTo>
                        <a:pt x="175" y="139"/>
                        <a:pt x="177" y="138"/>
                        <a:pt x="177" y="136"/>
                      </a:cubicBezTo>
                      <a:cubicBezTo>
                        <a:pt x="177" y="134"/>
                        <a:pt x="175" y="133"/>
                        <a:pt x="173" y="133"/>
                      </a:cubicBezTo>
                      <a:cubicBezTo>
                        <a:pt x="171" y="133"/>
                        <a:pt x="170" y="134"/>
                        <a:pt x="170" y="136"/>
                      </a:cubicBezTo>
                      <a:close/>
                      <a:moveTo>
                        <a:pt x="103" y="213"/>
                      </a:moveTo>
                      <a:cubicBezTo>
                        <a:pt x="107" y="213"/>
                        <a:pt x="110" y="213"/>
                        <a:pt x="113" y="213"/>
                      </a:cubicBezTo>
                      <a:cubicBezTo>
                        <a:pt x="115" y="211"/>
                        <a:pt x="116" y="208"/>
                        <a:pt x="118" y="205"/>
                      </a:cubicBezTo>
                      <a:cubicBezTo>
                        <a:pt x="114" y="205"/>
                        <a:pt x="111" y="204"/>
                        <a:pt x="108" y="204"/>
                      </a:cubicBezTo>
                      <a:cubicBezTo>
                        <a:pt x="107" y="207"/>
                        <a:pt x="105" y="210"/>
                        <a:pt x="103" y="213"/>
                      </a:cubicBezTo>
                      <a:close/>
                      <a:moveTo>
                        <a:pt x="88" y="159"/>
                      </a:moveTo>
                      <a:cubicBezTo>
                        <a:pt x="89" y="159"/>
                        <a:pt x="89" y="158"/>
                        <a:pt x="90" y="158"/>
                      </a:cubicBezTo>
                      <a:cubicBezTo>
                        <a:pt x="90" y="157"/>
                        <a:pt x="89" y="156"/>
                        <a:pt x="89" y="156"/>
                      </a:cubicBezTo>
                      <a:cubicBezTo>
                        <a:pt x="88" y="156"/>
                        <a:pt x="87" y="156"/>
                        <a:pt x="87" y="157"/>
                      </a:cubicBezTo>
                      <a:cubicBezTo>
                        <a:pt x="87" y="158"/>
                        <a:pt x="87" y="158"/>
                        <a:pt x="88" y="159"/>
                      </a:cubicBezTo>
                      <a:close/>
                      <a:moveTo>
                        <a:pt x="88" y="149"/>
                      </a:moveTo>
                      <a:cubicBezTo>
                        <a:pt x="88" y="151"/>
                        <a:pt x="89" y="152"/>
                        <a:pt x="89" y="154"/>
                      </a:cubicBezTo>
                      <a:cubicBezTo>
                        <a:pt x="90" y="152"/>
                        <a:pt x="91" y="151"/>
                        <a:pt x="92" y="150"/>
                      </a:cubicBezTo>
                      <a:cubicBezTo>
                        <a:pt x="92" y="148"/>
                        <a:pt x="92" y="147"/>
                        <a:pt x="91" y="145"/>
                      </a:cubicBezTo>
                      <a:cubicBezTo>
                        <a:pt x="90" y="146"/>
                        <a:pt x="89" y="148"/>
                        <a:pt x="88" y="149"/>
                      </a:cubicBezTo>
                      <a:close/>
                      <a:moveTo>
                        <a:pt x="104" y="159"/>
                      </a:moveTo>
                      <a:cubicBezTo>
                        <a:pt x="105" y="158"/>
                        <a:pt x="107" y="157"/>
                        <a:pt x="108" y="156"/>
                      </a:cubicBezTo>
                      <a:cubicBezTo>
                        <a:pt x="108" y="154"/>
                        <a:pt x="108" y="153"/>
                        <a:pt x="108" y="151"/>
                      </a:cubicBezTo>
                      <a:cubicBezTo>
                        <a:pt x="107" y="152"/>
                        <a:pt x="105" y="153"/>
                        <a:pt x="104" y="154"/>
                      </a:cubicBezTo>
                      <a:cubicBezTo>
                        <a:pt x="104" y="156"/>
                        <a:pt x="104" y="157"/>
                        <a:pt x="104" y="159"/>
                      </a:cubicBezTo>
                      <a:close/>
                      <a:moveTo>
                        <a:pt x="109" y="170"/>
                      </a:moveTo>
                      <a:cubicBezTo>
                        <a:pt x="108" y="169"/>
                        <a:pt x="108" y="169"/>
                        <a:pt x="107" y="169"/>
                      </a:cubicBezTo>
                      <a:cubicBezTo>
                        <a:pt x="105" y="173"/>
                        <a:pt x="103" y="176"/>
                        <a:pt x="101" y="180"/>
                      </a:cubicBezTo>
                      <a:cubicBezTo>
                        <a:pt x="104" y="177"/>
                        <a:pt x="106" y="173"/>
                        <a:pt x="109" y="170"/>
                      </a:cubicBezTo>
                      <a:close/>
                      <a:moveTo>
                        <a:pt x="103" y="161"/>
                      </a:moveTo>
                      <a:cubicBezTo>
                        <a:pt x="103" y="161"/>
                        <a:pt x="102" y="161"/>
                        <a:pt x="101" y="162"/>
                      </a:cubicBezTo>
                      <a:cubicBezTo>
                        <a:pt x="101" y="162"/>
                        <a:pt x="101" y="163"/>
                        <a:pt x="102" y="164"/>
                      </a:cubicBezTo>
                      <a:cubicBezTo>
                        <a:pt x="103" y="164"/>
                        <a:pt x="103" y="164"/>
                        <a:pt x="104" y="163"/>
                      </a:cubicBezTo>
                      <a:cubicBezTo>
                        <a:pt x="104" y="162"/>
                        <a:pt x="104" y="161"/>
                        <a:pt x="103" y="161"/>
                      </a:cubicBezTo>
                      <a:close/>
                      <a:moveTo>
                        <a:pt x="79" y="172"/>
                      </a:moveTo>
                      <a:cubicBezTo>
                        <a:pt x="80" y="168"/>
                        <a:pt x="81" y="164"/>
                        <a:pt x="82" y="159"/>
                      </a:cubicBezTo>
                      <a:cubicBezTo>
                        <a:pt x="80" y="159"/>
                        <a:pt x="80" y="159"/>
                        <a:pt x="80" y="159"/>
                      </a:cubicBezTo>
                      <a:cubicBezTo>
                        <a:pt x="80" y="164"/>
                        <a:pt x="79" y="168"/>
                        <a:pt x="79" y="172"/>
                      </a:cubicBezTo>
                      <a:close/>
                      <a:moveTo>
                        <a:pt x="84" y="173"/>
                      </a:moveTo>
                      <a:cubicBezTo>
                        <a:pt x="86" y="169"/>
                        <a:pt x="87" y="165"/>
                        <a:pt x="88" y="161"/>
                      </a:cubicBezTo>
                      <a:cubicBezTo>
                        <a:pt x="87" y="160"/>
                        <a:pt x="87" y="160"/>
                        <a:pt x="87" y="160"/>
                      </a:cubicBezTo>
                      <a:cubicBezTo>
                        <a:pt x="86" y="165"/>
                        <a:pt x="85" y="169"/>
                        <a:pt x="84" y="173"/>
                      </a:cubicBezTo>
                      <a:close/>
                      <a:moveTo>
                        <a:pt x="88" y="216"/>
                      </a:moveTo>
                      <a:cubicBezTo>
                        <a:pt x="91" y="215"/>
                        <a:pt x="93" y="214"/>
                        <a:pt x="96" y="212"/>
                      </a:cubicBezTo>
                      <a:cubicBezTo>
                        <a:pt x="98" y="211"/>
                        <a:pt x="99" y="209"/>
                        <a:pt x="100" y="207"/>
                      </a:cubicBezTo>
                      <a:cubicBezTo>
                        <a:pt x="97" y="207"/>
                        <a:pt x="95" y="208"/>
                        <a:pt x="93" y="209"/>
                      </a:cubicBezTo>
                      <a:cubicBezTo>
                        <a:pt x="92" y="211"/>
                        <a:pt x="90" y="214"/>
                        <a:pt x="88" y="216"/>
                      </a:cubicBezTo>
                      <a:close/>
                      <a:moveTo>
                        <a:pt x="82" y="154"/>
                      </a:moveTo>
                      <a:cubicBezTo>
                        <a:pt x="81" y="154"/>
                        <a:pt x="80" y="155"/>
                        <a:pt x="80" y="156"/>
                      </a:cubicBezTo>
                      <a:cubicBezTo>
                        <a:pt x="80" y="156"/>
                        <a:pt x="80" y="157"/>
                        <a:pt x="81" y="157"/>
                      </a:cubicBezTo>
                      <a:cubicBezTo>
                        <a:pt x="82" y="157"/>
                        <a:pt x="83" y="157"/>
                        <a:pt x="83" y="156"/>
                      </a:cubicBezTo>
                      <a:cubicBezTo>
                        <a:pt x="83" y="155"/>
                        <a:pt x="82" y="155"/>
                        <a:pt x="82" y="154"/>
                      </a:cubicBezTo>
                      <a:close/>
                      <a:moveTo>
                        <a:pt x="101" y="186"/>
                      </a:moveTo>
                      <a:cubicBezTo>
                        <a:pt x="98" y="187"/>
                        <a:pt x="95" y="188"/>
                        <a:pt x="92" y="190"/>
                      </a:cubicBezTo>
                      <a:cubicBezTo>
                        <a:pt x="92" y="193"/>
                        <a:pt x="92" y="196"/>
                        <a:pt x="92" y="199"/>
                      </a:cubicBezTo>
                      <a:cubicBezTo>
                        <a:pt x="94" y="198"/>
                        <a:pt x="97" y="196"/>
                        <a:pt x="100" y="195"/>
                      </a:cubicBezTo>
                      <a:cubicBezTo>
                        <a:pt x="101" y="192"/>
                        <a:pt x="101" y="189"/>
                        <a:pt x="101" y="186"/>
                      </a:cubicBezTo>
                      <a:close/>
                      <a:moveTo>
                        <a:pt x="84" y="195"/>
                      </a:moveTo>
                      <a:cubicBezTo>
                        <a:pt x="86" y="193"/>
                        <a:pt x="89" y="191"/>
                        <a:pt x="92" y="189"/>
                      </a:cubicBezTo>
                      <a:cubicBezTo>
                        <a:pt x="91" y="186"/>
                        <a:pt x="91" y="183"/>
                        <a:pt x="90" y="180"/>
                      </a:cubicBezTo>
                      <a:cubicBezTo>
                        <a:pt x="87" y="182"/>
                        <a:pt x="85" y="183"/>
                        <a:pt x="82" y="185"/>
                      </a:cubicBezTo>
                      <a:cubicBezTo>
                        <a:pt x="83" y="188"/>
                        <a:pt x="84" y="192"/>
                        <a:pt x="84" y="195"/>
                      </a:cubicBezTo>
                      <a:close/>
                      <a:moveTo>
                        <a:pt x="91" y="175"/>
                      </a:moveTo>
                      <a:cubicBezTo>
                        <a:pt x="92" y="171"/>
                        <a:pt x="94" y="167"/>
                        <a:pt x="96" y="163"/>
                      </a:cubicBezTo>
                      <a:cubicBezTo>
                        <a:pt x="95" y="163"/>
                        <a:pt x="95" y="163"/>
                        <a:pt x="94" y="163"/>
                      </a:cubicBezTo>
                      <a:cubicBezTo>
                        <a:pt x="93" y="167"/>
                        <a:pt x="92" y="171"/>
                        <a:pt x="91" y="175"/>
                      </a:cubicBezTo>
                      <a:close/>
                      <a:moveTo>
                        <a:pt x="97" y="158"/>
                      </a:moveTo>
                      <a:cubicBezTo>
                        <a:pt x="96" y="158"/>
                        <a:pt x="95" y="158"/>
                        <a:pt x="95" y="159"/>
                      </a:cubicBezTo>
                      <a:cubicBezTo>
                        <a:pt x="95" y="160"/>
                        <a:pt x="95" y="161"/>
                        <a:pt x="96" y="161"/>
                      </a:cubicBezTo>
                      <a:cubicBezTo>
                        <a:pt x="96" y="161"/>
                        <a:pt x="97" y="161"/>
                        <a:pt x="97" y="160"/>
                      </a:cubicBezTo>
                      <a:cubicBezTo>
                        <a:pt x="98" y="159"/>
                        <a:pt x="97" y="159"/>
                        <a:pt x="97" y="158"/>
                      </a:cubicBezTo>
                      <a:close/>
                      <a:moveTo>
                        <a:pt x="118" y="167"/>
                      </a:moveTo>
                      <a:cubicBezTo>
                        <a:pt x="119" y="166"/>
                        <a:pt x="121" y="166"/>
                        <a:pt x="122" y="165"/>
                      </a:cubicBezTo>
                      <a:cubicBezTo>
                        <a:pt x="123" y="163"/>
                        <a:pt x="123" y="162"/>
                        <a:pt x="123" y="160"/>
                      </a:cubicBezTo>
                      <a:cubicBezTo>
                        <a:pt x="122" y="161"/>
                        <a:pt x="120" y="162"/>
                        <a:pt x="119" y="162"/>
                      </a:cubicBezTo>
                      <a:cubicBezTo>
                        <a:pt x="118" y="164"/>
                        <a:pt x="118" y="166"/>
                        <a:pt x="118" y="167"/>
                      </a:cubicBezTo>
                      <a:close/>
                      <a:moveTo>
                        <a:pt x="32" y="251"/>
                      </a:moveTo>
                      <a:cubicBezTo>
                        <a:pt x="29" y="251"/>
                        <a:pt x="26" y="251"/>
                        <a:pt x="22" y="250"/>
                      </a:cubicBezTo>
                      <a:cubicBezTo>
                        <a:pt x="21" y="253"/>
                        <a:pt x="19" y="256"/>
                        <a:pt x="18" y="258"/>
                      </a:cubicBezTo>
                      <a:cubicBezTo>
                        <a:pt x="21" y="259"/>
                        <a:pt x="24" y="259"/>
                        <a:pt x="27" y="259"/>
                      </a:cubicBezTo>
                      <a:cubicBezTo>
                        <a:pt x="28" y="256"/>
                        <a:pt x="30" y="253"/>
                        <a:pt x="32" y="251"/>
                      </a:cubicBezTo>
                      <a:close/>
                      <a:moveTo>
                        <a:pt x="120" y="179"/>
                      </a:moveTo>
                      <a:cubicBezTo>
                        <a:pt x="120" y="178"/>
                        <a:pt x="119" y="178"/>
                        <a:pt x="119" y="177"/>
                      </a:cubicBezTo>
                      <a:cubicBezTo>
                        <a:pt x="116" y="181"/>
                        <a:pt x="114" y="184"/>
                        <a:pt x="111" y="187"/>
                      </a:cubicBezTo>
                      <a:cubicBezTo>
                        <a:pt x="114" y="184"/>
                        <a:pt x="117" y="181"/>
                        <a:pt x="120" y="179"/>
                      </a:cubicBezTo>
                      <a:close/>
                      <a:moveTo>
                        <a:pt x="100" y="149"/>
                      </a:moveTo>
                      <a:cubicBezTo>
                        <a:pt x="100" y="149"/>
                        <a:pt x="99" y="150"/>
                        <a:pt x="98" y="151"/>
                      </a:cubicBezTo>
                      <a:cubicBezTo>
                        <a:pt x="97" y="151"/>
                        <a:pt x="95" y="151"/>
                        <a:pt x="95" y="151"/>
                      </a:cubicBezTo>
                      <a:cubicBezTo>
                        <a:pt x="95" y="151"/>
                        <a:pt x="96" y="152"/>
                        <a:pt x="98" y="153"/>
                      </a:cubicBezTo>
                      <a:cubicBezTo>
                        <a:pt x="97" y="154"/>
                        <a:pt x="97" y="156"/>
                        <a:pt x="98" y="156"/>
                      </a:cubicBezTo>
                      <a:cubicBezTo>
                        <a:pt x="98" y="156"/>
                        <a:pt x="99" y="155"/>
                        <a:pt x="99" y="153"/>
                      </a:cubicBezTo>
                      <a:cubicBezTo>
                        <a:pt x="101" y="154"/>
                        <a:pt x="102" y="154"/>
                        <a:pt x="102" y="154"/>
                      </a:cubicBezTo>
                      <a:cubicBezTo>
                        <a:pt x="103" y="153"/>
                        <a:pt x="102" y="152"/>
                        <a:pt x="100" y="152"/>
                      </a:cubicBezTo>
                      <a:cubicBezTo>
                        <a:pt x="101" y="150"/>
                        <a:pt x="101" y="149"/>
                        <a:pt x="100" y="149"/>
                      </a:cubicBezTo>
                      <a:close/>
                      <a:moveTo>
                        <a:pt x="100" y="165"/>
                      </a:moveTo>
                      <a:cubicBezTo>
                        <a:pt x="99" y="169"/>
                        <a:pt x="97" y="173"/>
                        <a:pt x="96" y="177"/>
                      </a:cubicBezTo>
                      <a:cubicBezTo>
                        <a:pt x="98" y="173"/>
                        <a:pt x="100" y="170"/>
                        <a:pt x="102" y="166"/>
                      </a:cubicBezTo>
                      <a:cubicBezTo>
                        <a:pt x="101" y="166"/>
                        <a:pt x="101" y="165"/>
                        <a:pt x="100" y="165"/>
                      </a:cubicBezTo>
                      <a:close/>
                      <a:moveTo>
                        <a:pt x="113" y="140"/>
                      </a:moveTo>
                      <a:cubicBezTo>
                        <a:pt x="112" y="140"/>
                        <a:pt x="111" y="141"/>
                        <a:pt x="110" y="143"/>
                      </a:cubicBezTo>
                      <a:cubicBezTo>
                        <a:pt x="108" y="142"/>
                        <a:pt x="106" y="142"/>
                        <a:pt x="105" y="142"/>
                      </a:cubicBezTo>
                      <a:cubicBezTo>
                        <a:pt x="105" y="143"/>
                        <a:pt x="107" y="144"/>
                        <a:pt x="109" y="145"/>
                      </a:cubicBezTo>
                      <a:cubicBezTo>
                        <a:pt x="108" y="147"/>
                        <a:pt x="108" y="149"/>
                        <a:pt x="109" y="149"/>
                      </a:cubicBezTo>
                      <a:cubicBezTo>
                        <a:pt x="109" y="150"/>
                        <a:pt x="110" y="148"/>
                        <a:pt x="112" y="146"/>
                      </a:cubicBezTo>
                      <a:cubicBezTo>
                        <a:pt x="114" y="148"/>
                        <a:pt x="116" y="148"/>
                        <a:pt x="116" y="148"/>
                      </a:cubicBezTo>
                      <a:cubicBezTo>
                        <a:pt x="116" y="147"/>
                        <a:pt x="115" y="146"/>
                        <a:pt x="113" y="144"/>
                      </a:cubicBezTo>
                      <a:cubicBezTo>
                        <a:pt x="113" y="142"/>
                        <a:pt x="114" y="141"/>
                        <a:pt x="113" y="140"/>
                      </a:cubicBezTo>
                      <a:close/>
                      <a:moveTo>
                        <a:pt x="115" y="159"/>
                      </a:moveTo>
                      <a:cubicBezTo>
                        <a:pt x="116" y="158"/>
                        <a:pt x="116" y="157"/>
                        <a:pt x="116" y="156"/>
                      </a:cubicBezTo>
                      <a:cubicBezTo>
                        <a:pt x="116" y="156"/>
                        <a:pt x="115" y="157"/>
                        <a:pt x="114" y="158"/>
                      </a:cubicBezTo>
                      <a:cubicBezTo>
                        <a:pt x="112" y="157"/>
                        <a:pt x="111" y="157"/>
                        <a:pt x="111" y="158"/>
                      </a:cubicBezTo>
                      <a:cubicBezTo>
                        <a:pt x="110" y="158"/>
                        <a:pt x="111" y="159"/>
                        <a:pt x="113" y="160"/>
                      </a:cubicBezTo>
                      <a:cubicBezTo>
                        <a:pt x="112" y="161"/>
                        <a:pt x="112" y="162"/>
                        <a:pt x="112" y="163"/>
                      </a:cubicBezTo>
                      <a:cubicBezTo>
                        <a:pt x="112" y="163"/>
                        <a:pt x="113" y="162"/>
                        <a:pt x="114" y="161"/>
                      </a:cubicBezTo>
                      <a:cubicBezTo>
                        <a:pt x="116" y="162"/>
                        <a:pt x="117" y="162"/>
                        <a:pt x="117" y="162"/>
                      </a:cubicBezTo>
                      <a:cubicBezTo>
                        <a:pt x="117" y="161"/>
                        <a:pt x="117" y="160"/>
                        <a:pt x="115" y="159"/>
                      </a:cubicBezTo>
                      <a:close/>
                      <a:moveTo>
                        <a:pt x="94" y="134"/>
                      </a:moveTo>
                      <a:cubicBezTo>
                        <a:pt x="93" y="133"/>
                        <a:pt x="92" y="135"/>
                        <a:pt x="92" y="137"/>
                      </a:cubicBezTo>
                      <a:cubicBezTo>
                        <a:pt x="89" y="137"/>
                        <a:pt x="87" y="137"/>
                        <a:pt x="87" y="137"/>
                      </a:cubicBezTo>
                      <a:cubicBezTo>
                        <a:pt x="87" y="138"/>
                        <a:pt x="89" y="139"/>
                        <a:pt x="91" y="139"/>
                      </a:cubicBezTo>
                      <a:cubicBezTo>
                        <a:pt x="91" y="142"/>
                        <a:pt x="91" y="143"/>
                        <a:pt x="92" y="143"/>
                      </a:cubicBezTo>
                      <a:cubicBezTo>
                        <a:pt x="92" y="144"/>
                        <a:pt x="93" y="142"/>
                        <a:pt x="94" y="140"/>
                      </a:cubicBezTo>
                      <a:cubicBezTo>
                        <a:pt x="97" y="141"/>
                        <a:pt x="98" y="141"/>
                        <a:pt x="99" y="140"/>
                      </a:cubicBezTo>
                      <a:cubicBezTo>
                        <a:pt x="99" y="140"/>
                        <a:pt x="97" y="138"/>
                        <a:pt x="95" y="138"/>
                      </a:cubicBezTo>
                      <a:cubicBezTo>
                        <a:pt x="95" y="135"/>
                        <a:pt x="95" y="134"/>
                        <a:pt x="94" y="134"/>
                      </a:cubicBezTo>
                      <a:close/>
                      <a:moveTo>
                        <a:pt x="111" y="167"/>
                      </a:moveTo>
                      <a:cubicBezTo>
                        <a:pt x="111" y="166"/>
                        <a:pt x="111" y="165"/>
                        <a:pt x="111" y="165"/>
                      </a:cubicBezTo>
                      <a:cubicBezTo>
                        <a:pt x="110" y="165"/>
                        <a:pt x="109" y="165"/>
                        <a:pt x="109" y="166"/>
                      </a:cubicBezTo>
                      <a:cubicBezTo>
                        <a:pt x="108" y="166"/>
                        <a:pt x="109" y="167"/>
                        <a:pt x="109" y="167"/>
                      </a:cubicBezTo>
                      <a:cubicBezTo>
                        <a:pt x="110" y="168"/>
                        <a:pt x="111" y="168"/>
                        <a:pt x="111" y="167"/>
                      </a:cubicBezTo>
                      <a:close/>
                      <a:moveTo>
                        <a:pt x="117" y="171"/>
                      </a:moveTo>
                      <a:cubicBezTo>
                        <a:pt x="117" y="170"/>
                        <a:pt x="117" y="169"/>
                        <a:pt x="117" y="169"/>
                      </a:cubicBezTo>
                      <a:cubicBezTo>
                        <a:pt x="116" y="168"/>
                        <a:pt x="115" y="169"/>
                        <a:pt x="115" y="169"/>
                      </a:cubicBezTo>
                      <a:cubicBezTo>
                        <a:pt x="114" y="170"/>
                        <a:pt x="114" y="171"/>
                        <a:pt x="115" y="171"/>
                      </a:cubicBezTo>
                      <a:cubicBezTo>
                        <a:pt x="115" y="172"/>
                        <a:pt x="116" y="171"/>
                        <a:pt x="117" y="171"/>
                      </a:cubicBezTo>
                      <a:close/>
                      <a:moveTo>
                        <a:pt x="114" y="173"/>
                      </a:moveTo>
                      <a:cubicBezTo>
                        <a:pt x="113" y="172"/>
                        <a:pt x="113" y="172"/>
                        <a:pt x="113" y="172"/>
                      </a:cubicBezTo>
                      <a:cubicBezTo>
                        <a:pt x="111" y="176"/>
                        <a:pt x="108" y="180"/>
                        <a:pt x="106" y="183"/>
                      </a:cubicBezTo>
                      <a:cubicBezTo>
                        <a:pt x="109" y="180"/>
                        <a:pt x="111" y="177"/>
                        <a:pt x="114" y="173"/>
                      </a:cubicBezTo>
                      <a:close/>
                      <a:moveTo>
                        <a:pt x="98" y="205"/>
                      </a:moveTo>
                      <a:cubicBezTo>
                        <a:pt x="101" y="204"/>
                        <a:pt x="104" y="204"/>
                        <a:pt x="108" y="204"/>
                      </a:cubicBezTo>
                      <a:cubicBezTo>
                        <a:pt x="109" y="201"/>
                        <a:pt x="110" y="198"/>
                        <a:pt x="110" y="195"/>
                      </a:cubicBezTo>
                      <a:cubicBezTo>
                        <a:pt x="107" y="195"/>
                        <a:pt x="104" y="195"/>
                        <a:pt x="101" y="196"/>
                      </a:cubicBezTo>
                      <a:cubicBezTo>
                        <a:pt x="101" y="199"/>
                        <a:pt x="100" y="202"/>
                        <a:pt x="98" y="205"/>
                      </a:cubicBezTo>
                      <a:close/>
                      <a:moveTo>
                        <a:pt x="90" y="235"/>
                      </a:moveTo>
                      <a:cubicBezTo>
                        <a:pt x="86" y="235"/>
                        <a:pt x="81" y="234"/>
                        <a:pt x="77" y="233"/>
                      </a:cubicBezTo>
                      <a:cubicBezTo>
                        <a:pt x="81" y="234"/>
                        <a:pt x="85" y="235"/>
                        <a:pt x="89" y="237"/>
                      </a:cubicBezTo>
                      <a:cubicBezTo>
                        <a:pt x="91" y="237"/>
                        <a:pt x="92" y="237"/>
                        <a:pt x="93" y="236"/>
                      </a:cubicBezTo>
                      <a:cubicBezTo>
                        <a:pt x="92" y="236"/>
                        <a:pt x="91" y="235"/>
                        <a:pt x="90" y="235"/>
                      </a:cubicBezTo>
                      <a:close/>
                      <a:moveTo>
                        <a:pt x="318" y="89"/>
                      </a:moveTo>
                      <a:cubicBezTo>
                        <a:pt x="320" y="90"/>
                        <a:pt x="322" y="90"/>
                        <a:pt x="324" y="88"/>
                      </a:cubicBezTo>
                      <a:cubicBezTo>
                        <a:pt x="325" y="86"/>
                        <a:pt x="325" y="84"/>
                        <a:pt x="323" y="82"/>
                      </a:cubicBezTo>
                      <a:cubicBezTo>
                        <a:pt x="322" y="81"/>
                        <a:pt x="319" y="81"/>
                        <a:pt x="317" y="83"/>
                      </a:cubicBezTo>
                      <a:cubicBezTo>
                        <a:pt x="316" y="85"/>
                        <a:pt x="316" y="87"/>
                        <a:pt x="318" y="89"/>
                      </a:cubicBezTo>
                      <a:close/>
                      <a:moveTo>
                        <a:pt x="250" y="151"/>
                      </a:moveTo>
                      <a:cubicBezTo>
                        <a:pt x="256" y="154"/>
                        <a:pt x="261" y="157"/>
                        <a:pt x="265" y="161"/>
                      </a:cubicBezTo>
                      <a:cubicBezTo>
                        <a:pt x="268" y="160"/>
                        <a:pt x="270" y="159"/>
                        <a:pt x="273" y="158"/>
                      </a:cubicBezTo>
                      <a:cubicBezTo>
                        <a:pt x="272" y="152"/>
                        <a:pt x="271" y="145"/>
                        <a:pt x="271" y="139"/>
                      </a:cubicBezTo>
                      <a:cubicBezTo>
                        <a:pt x="263" y="132"/>
                        <a:pt x="255" y="126"/>
                        <a:pt x="246" y="121"/>
                      </a:cubicBezTo>
                      <a:cubicBezTo>
                        <a:pt x="247" y="131"/>
                        <a:pt x="248" y="141"/>
                        <a:pt x="250" y="151"/>
                      </a:cubicBezTo>
                      <a:close/>
                      <a:moveTo>
                        <a:pt x="228" y="172"/>
                      </a:moveTo>
                      <a:cubicBezTo>
                        <a:pt x="231" y="173"/>
                        <a:pt x="234" y="174"/>
                        <a:pt x="237" y="175"/>
                      </a:cubicBezTo>
                      <a:cubicBezTo>
                        <a:pt x="241" y="173"/>
                        <a:pt x="245" y="171"/>
                        <a:pt x="249" y="169"/>
                      </a:cubicBezTo>
                      <a:cubicBezTo>
                        <a:pt x="247" y="164"/>
                        <a:pt x="246" y="160"/>
                        <a:pt x="245" y="155"/>
                      </a:cubicBezTo>
                      <a:cubicBezTo>
                        <a:pt x="236" y="151"/>
                        <a:pt x="226" y="147"/>
                        <a:pt x="216" y="144"/>
                      </a:cubicBezTo>
                      <a:cubicBezTo>
                        <a:pt x="219" y="154"/>
                        <a:pt x="223" y="164"/>
                        <a:pt x="228" y="172"/>
                      </a:cubicBezTo>
                      <a:close/>
                      <a:moveTo>
                        <a:pt x="25" y="269"/>
                      </a:moveTo>
                      <a:cubicBezTo>
                        <a:pt x="28" y="269"/>
                        <a:pt x="31" y="268"/>
                        <a:pt x="34" y="267"/>
                      </a:cubicBezTo>
                      <a:cubicBezTo>
                        <a:pt x="35" y="264"/>
                        <a:pt x="36" y="261"/>
                        <a:pt x="37" y="258"/>
                      </a:cubicBezTo>
                      <a:cubicBezTo>
                        <a:pt x="34" y="259"/>
                        <a:pt x="31" y="260"/>
                        <a:pt x="28" y="260"/>
                      </a:cubicBezTo>
                      <a:cubicBezTo>
                        <a:pt x="27" y="263"/>
                        <a:pt x="26" y="266"/>
                        <a:pt x="25" y="269"/>
                      </a:cubicBezTo>
                      <a:close/>
                      <a:moveTo>
                        <a:pt x="306" y="148"/>
                      </a:moveTo>
                      <a:cubicBezTo>
                        <a:pt x="306" y="148"/>
                        <a:pt x="306" y="149"/>
                        <a:pt x="306" y="150"/>
                      </a:cubicBezTo>
                      <a:cubicBezTo>
                        <a:pt x="306" y="150"/>
                        <a:pt x="307" y="150"/>
                        <a:pt x="308" y="150"/>
                      </a:cubicBezTo>
                      <a:cubicBezTo>
                        <a:pt x="307" y="149"/>
                        <a:pt x="307" y="148"/>
                        <a:pt x="306" y="148"/>
                      </a:cubicBezTo>
                      <a:close/>
                      <a:moveTo>
                        <a:pt x="169" y="162"/>
                      </a:moveTo>
                      <a:cubicBezTo>
                        <a:pt x="166" y="163"/>
                        <a:pt x="164" y="167"/>
                        <a:pt x="165" y="171"/>
                      </a:cubicBezTo>
                      <a:cubicBezTo>
                        <a:pt x="166" y="174"/>
                        <a:pt x="170" y="176"/>
                        <a:pt x="173" y="174"/>
                      </a:cubicBezTo>
                      <a:cubicBezTo>
                        <a:pt x="177" y="173"/>
                        <a:pt x="178" y="169"/>
                        <a:pt x="177" y="166"/>
                      </a:cubicBezTo>
                      <a:cubicBezTo>
                        <a:pt x="176" y="163"/>
                        <a:pt x="172" y="161"/>
                        <a:pt x="169" y="162"/>
                      </a:cubicBezTo>
                      <a:close/>
                      <a:moveTo>
                        <a:pt x="166" y="216"/>
                      </a:moveTo>
                      <a:cubicBezTo>
                        <a:pt x="166" y="214"/>
                        <a:pt x="165" y="212"/>
                        <a:pt x="164" y="212"/>
                      </a:cubicBezTo>
                      <a:cubicBezTo>
                        <a:pt x="164" y="212"/>
                        <a:pt x="164" y="214"/>
                        <a:pt x="164" y="217"/>
                      </a:cubicBezTo>
                      <a:cubicBezTo>
                        <a:pt x="162" y="217"/>
                        <a:pt x="160" y="218"/>
                        <a:pt x="160" y="219"/>
                      </a:cubicBezTo>
                      <a:cubicBezTo>
                        <a:pt x="161" y="219"/>
                        <a:pt x="162" y="220"/>
                        <a:pt x="165" y="219"/>
                      </a:cubicBezTo>
                      <a:cubicBezTo>
                        <a:pt x="165" y="222"/>
                        <a:pt x="166" y="224"/>
                        <a:pt x="166" y="224"/>
                      </a:cubicBezTo>
                      <a:cubicBezTo>
                        <a:pt x="167" y="224"/>
                        <a:pt x="167" y="222"/>
                        <a:pt x="167" y="219"/>
                      </a:cubicBezTo>
                      <a:cubicBezTo>
                        <a:pt x="169" y="219"/>
                        <a:pt x="171" y="218"/>
                        <a:pt x="171" y="217"/>
                      </a:cubicBezTo>
                      <a:cubicBezTo>
                        <a:pt x="170" y="216"/>
                        <a:pt x="169" y="216"/>
                        <a:pt x="166" y="216"/>
                      </a:cubicBezTo>
                      <a:close/>
                      <a:moveTo>
                        <a:pt x="176" y="190"/>
                      </a:moveTo>
                      <a:cubicBezTo>
                        <a:pt x="175" y="192"/>
                        <a:pt x="176" y="194"/>
                        <a:pt x="178" y="195"/>
                      </a:cubicBezTo>
                      <a:cubicBezTo>
                        <a:pt x="180" y="196"/>
                        <a:pt x="183" y="195"/>
                        <a:pt x="184" y="192"/>
                      </a:cubicBezTo>
                      <a:cubicBezTo>
                        <a:pt x="184" y="190"/>
                        <a:pt x="183" y="188"/>
                        <a:pt x="181" y="187"/>
                      </a:cubicBezTo>
                      <a:cubicBezTo>
                        <a:pt x="179" y="186"/>
                        <a:pt x="176" y="187"/>
                        <a:pt x="176" y="190"/>
                      </a:cubicBezTo>
                      <a:close/>
                      <a:moveTo>
                        <a:pt x="190" y="220"/>
                      </a:moveTo>
                      <a:cubicBezTo>
                        <a:pt x="193" y="215"/>
                        <a:pt x="197" y="210"/>
                        <a:pt x="201" y="206"/>
                      </a:cubicBezTo>
                      <a:cubicBezTo>
                        <a:pt x="193" y="207"/>
                        <a:pt x="186" y="208"/>
                        <a:pt x="178" y="209"/>
                      </a:cubicBezTo>
                      <a:cubicBezTo>
                        <a:pt x="182" y="213"/>
                        <a:pt x="186" y="216"/>
                        <a:pt x="190" y="220"/>
                      </a:cubicBezTo>
                      <a:close/>
                      <a:moveTo>
                        <a:pt x="156" y="201"/>
                      </a:moveTo>
                      <a:cubicBezTo>
                        <a:pt x="156" y="202"/>
                        <a:pt x="158" y="202"/>
                        <a:pt x="160" y="201"/>
                      </a:cubicBezTo>
                      <a:cubicBezTo>
                        <a:pt x="161" y="204"/>
                        <a:pt x="162" y="205"/>
                        <a:pt x="163" y="205"/>
                      </a:cubicBezTo>
                      <a:cubicBezTo>
                        <a:pt x="163" y="205"/>
                        <a:pt x="163" y="203"/>
                        <a:pt x="162" y="200"/>
                      </a:cubicBezTo>
                      <a:cubicBezTo>
                        <a:pt x="164" y="200"/>
                        <a:pt x="166" y="198"/>
                        <a:pt x="166" y="198"/>
                      </a:cubicBezTo>
                      <a:cubicBezTo>
                        <a:pt x="165" y="197"/>
                        <a:pt x="164" y="197"/>
                        <a:pt x="161" y="198"/>
                      </a:cubicBezTo>
                      <a:cubicBezTo>
                        <a:pt x="160" y="195"/>
                        <a:pt x="159" y="194"/>
                        <a:pt x="159" y="194"/>
                      </a:cubicBezTo>
                      <a:cubicBezTo>
                        <a:pt x="158" y="194"/>
                        <a:pt x="158" y="196"/>
                        <a:pt x="159" y="199"/>
                      </a:cubicBezTo>
                      <a:cubicBezTo>
                        <a:pt x="157" y="200"/>
                        <a:pt x="156" y="201"/>
                        <a:pt x="156" y="201"/>
                      </a:cubicBezTo>
                      <a:close/>
                      <a:moveTo>
                        <a:pt x="153" y="211"/>
                      </a:moveTo>
                      <a:cubicBezTo>
                        <a:pt x="153" y="209"/>
                        <a:pt x="152" y="208"/>
                        <a:pt x="152" y="208"/>
                      </a:cubicBezTo>
                      <a:cubicBezTo>
                        <a:pt x="151" y="209"/>
                        <a:pt x="151" y="210"/>
                        <a:pt x="152" y="211"/>
                      </a:cubicBezTo>
                      <a:cubicBezTo>
                        <a:pt x="150" y="212"/>
                        <a:pt x="149" y="213"/>
                        <a:pt x="149" y="213"/>
                      </a:cubicBezTo>
                      <a:cubicBezTo>
                        <a:pt x="149" y="213"/>
                        <a:pt x="150" y="214"/>
                        <a:pt x="152" y="213"/>
                      </a:cubicBezTo>
                      <a:cubicBezTo>
                        <a:pt x="152" y="215"/>
                        <a:pt x="153" y="216"/>
                        <a:pt x="153" y="216"/>
                      </a:cubicBezTo>
                      <a:cubicBezTo>
                        <a:pt x="154" y="216"/>
                        <a:pt x="154" y="215"/>
                        <a:pt x="154" y="213"/>
                      </a:cubicBezTo>
                      <a:cubicBezTo>
                        <a:pt x="155" y="212"/>
                        <a:pt x="156" y="212"/>
                        <a:pt x="156" y="211"/>
                      </a:cubicBezTo>
                      <a:cubicBezTo>
                        <a:pt x="156" y="211"/>
                        <a:pt x="155" y="211"/>
                        <a:pt x="153" y="211"/>
                      </a:cubicBezTo>
                      <a:close/>
                      <a:moveTo>
                        <a:pt x="199" y="160"/>
                      </a:moveTo>
                      <a:cubicBezTo>
                        <a:pt x="197" y="159"/>
                        <a:pt x="194" y="160"/>
                        <a:pt x="194" y="162"/>
                      </a:cubicBezTo>
                      <a:cubicBezTo>
                        <a:pt x="193" y="164"/>
                        <a:pt x="194" y="167"/>
                        <a:pt x="196" y="168"/>
                      </a:cubicBezTo>
                      <a:cubicBezTo>
                        <a:pt x="198" y="168"/>
                        <a:pt x="201" y="167"/>
                        <a:pt x="202" y="165"/>
                      </a:cubicBezTo>
                      <a:cubicBezTo>
                        <a:pt x="203" y="163"/>
                        <a:pt x="201" y="160"/>
                        <a:pt x="199" y="160"/>
                      </a:cubicBezTo>
                      <a:close/>
                      <a:moveTo>
                        <a:pt x="287" y="98"/>
                      </a:moveTo>
                      <a:cubicBezTo>
                        <a:pt x="288" y="96"/>
                        <a:pt x="288" y="93"/>
                        <a:pt x="286" y="92"/>
                      </a:cubicBezTo>
                      <a:cubicBezTo>
                        <a:pt x="284" y="90"/>
                        <a:pt x="281" y="90"/>
                        <a:pt x="280" y="92"/>
                      </a:cubicBezTo>
                      <a:cubicBezTo>
                        <a:pt x="278" y="94"/>
                        <a:pt x="279" y="97"/>
                        <a:pt x="280" y="98"/>
                      </a:cubicBezTo>
                      <a:cubicBezTo>
                        <a:pt x="282" y="100"/>
                        <a:pt x="285" y="99"/>
                        <a:pt x="287" y="98"/>
                      </a:cubicBezTo>
                      <a:close/>
                      <a:moveTo>
                        <a:pt x="292" y="152"/>
                      </a:moveTo>
                      <a:cubicBezTo>
                        <a:pt x="294" y="152"/>
                        <a:pt x="296" y="152"/>
                        <a:pt x="297" y="151"/>
                      </a:cubicBezTo>
                      <a:cubicBezTo>
                        <a:pt x="298" y="144"/>
                        <a:pt x="299" y="136"/>
                        <a:pt x="301" y="129"/>
                      </a:cubicBezTo>
                      <a:cubicBezTo>
                        <a:pt x="295" y="121"/>
                        <a:pt x="289" y="113"/>
                        <a:pt x="281" y="106"/>
                      </a:cubicBezTo>
                      <a:cubicBezTo>
                        <a:pt x="279" y="116"/>
                        <a:pt x="278" y="126"/>
                        <a:pt x="278" y="136"/>
                      </a:cubicBezTo>
                      <a:cubicBezTo>
                        <a:pt x="283" y="141"/>
                        <a:pt x="288" y="146"/>
                        <a:pt x="292" y="152"/>
                      </a:cubicBezTo>
                      <a:close/>
                      <a:moveTo>
                        <a:pt x="146" y="205"/>
                      </a:moveTo>
                      <a:cubicBezTo>
                        <a:pt x="148" y="205"/>
                        <a:pt x="149" y="205"/>
                        <a:pt x="151" y="205"/>
                      </a:cubicBezTo>
                      <a:cubicBezTo>
                        <a:pt x="152" y="204"/>
                        <a:pt x="153" y="203"/>
                        <a:pt x="154" y="202"/>
                      </a:cubicBezTo>
                      <a:cubicBezTo>
                        <a:pt x="153" y="202"/>
                        <a:pt x="151" y="202"/>
                        <a:pt x="149" y="201"/>
                      </a:cubicBezTo>
                      <a:cubicBezTo>
                        <a:pt x="148" y="203"/>
                        <a:pt x="147" y="204"/>
                        <a:pt x="146" y="205"/>
                      </a:cubicBezTo>
                      <a:close/>
                      <a:moveTo>
                        <a:pt x="209" y="143"/>
                      </a:moveTo>
                      <a:cubicBezTo>
                        <a:pt x="211" y="141"/>
                        <a:pt x="210" y="139"/>
                        <a:pt x="209" y="137"/>
                      </a:cubicBezTo>
                      <a:cubicBezTo>
                        <a:pt x="207" y="136"/>
                        <a:pt x="204" y="136"/>
                        <a:pt x="202" y="138"/>
                      </a:cubicBezTo>
                      <a:cubicBezTo>
                        <a:pt x="201" y="140"/>
                        <a:pt x="201" y="142"/>
                        <a:pt x="203" y="144"/>
                      </a:cubicBezTo>
                      <a:cubicBezTo>
                        <a:pt x="205" y="145"/>
                        <a:pt x="208" y="145"/>
                        <a:pt x="209" y="143"/>
                      </a:cubicBezTo>
                      <a:close/>
                      <a:moveTo>
                        <a:pt x="226" y="183"/>
                      </a:moveTo>
                      <a:cubicBezTo>
                        <a:pt x="225" y="181"/>
                        <a:pt x="224" y="180"/>
                        <a:pt x="223" y="178"/>
                      </a:cubicBezTo>
                      <a:cubicBezTo>
                        <a:pt x="214" y="176"/>
                        <a:pt x="203" y="175"/>
                        <a:pt x="193" y="174"/>
                      </a:cubicBezTo>
                      <a:cubicBezTo>
                        <a:pt x="198" y="183"/>
                        <a:pt x="204" y="190"/>
                        <a:pt x="209" y="197"/>
                      </a:cubicBezTo>
                      <a:cubicBezTo>
                        <a:pt x="215" y="192"/>
                        <a:pt x="220" y="187"/>
                        <a:pt x="226" y="183"/>
                      </a:cubicBezTo>
                      <a:close/>
                      <a:moveTo>
                        <a:pt x="82" y="214"/>
                      </a:moveTo>
                      <a:cubicBezTo>
                        <a:pt x="82" y="213"/>
                        <a:pt x="82" y="212"/>
                        <a:pt x="83" y="211"/>
                      </a:cubicBezTo>
                      <a:cubicBezTo>
                        <a:pt x="82" y="212"/>
                        <a:pt x="81" y="213"/>
                        <a:pt x="80" y="213"/>
                      </a:cubicBezTo>
                      <a:cubicBezTo>
                        <a:pt x="78" y="217"/>
                        <a:pt x="76" y="221"/>
                        <a:pt x="73" y="224"/>
                      </a:cubicBezTo>
                      <a:cubicBezTo>
                        <a:pt x="76" y="221"/>
                        <a:pt x="79" y="218"/>
                        <a:pt x="82" y="214"/>
                      </a:cubicBezTo>
                      <a:close/>
                      <a:moveTo>
                        <a:pt x="73" y="253"/>
                      </a:moveTo>
                      <a:cubicBezTo>
                        <a:pt x="73" y="254"/>
                        <a:pt x="74" y="255"/>
                        <a:pt x="74" y="256"/>
                      </a:cubicBezTo>
                      <a:cubicBezTo>
                        <a:pt x="75" y="255"/>
                        <a:pt x="75" y="254"/>
                        <a:pt x="75" y="253"/>
                      </a:cubicBezTo>
                      <a:cubicBezTo>
                        <a:pt x="73" y="249"/>
                        <a:pt x="71" y="245"/>
                        <a:pt x="70" y="241"/>
                      </a:cubicBezTo>
                      <a:cubicBezTo>
                        <a:pt x="71" y="245"/>
                        <a:pt x="72" y="249"/>
                        <a:pt x="73" y="253"/>
                      </a:cubicBezTo>
                      <a:close/>
                      <a:moveTo>
                        <a:pt x="77" y="212"/>
                      </a:moveTo>
                      <a:cubicBezTo>
                        <a:pt x="78" y="211"/>
                        <a:pt x="78" y="210"/>
                        <a:pt x="78" y="208"/>
                      </a:cubicBezTo>
                      <a:cubicBezTo>
                        <a:pt x="77" y="209"/>
                        <a:pt x="76" y="210"/>
                        <a:pt x="76" y="211"/>
                      </a:cubicBezTo>
                      <a:cubicBezTo>
                        <a:pt x="74" y="215"/>
                        <a:pt x="73" y="219"/>
                        <a:pt x="71" y="223"/>
                      </a:cubicBezTo>
                      <a:cubicBezTo>
                        <a:pt x="73" y="219"/>
                        <a:pt x="75" y="215"/>
                        <a:pt x="77" y="212"/>
                      </a:cubicBezTo>
                      <a:close/>
                      <a:moveTo>
                        <a:pt x="69" y="223"/>
                      </a:moveTo>
                      <a:cubicBezTo>
                        <a:pt x="70" y="218"/>
                        <a:pt x="71" y="214"/>
                        <a:pt x="73" y="210"/>
                      </a:cubicBezTo>
                      <a:cubicBezTo>
                        <a:pt x="73" y="209"/>
                        <a:pt x="72" y="208"/>
                        <a:pt x="72" y="207"/>
                      </a:cubicBezTo>
                      <a:cubicBezTo>
                        <a:pt x="72" y="208"/>
                        <a:pt x="71" y="209"/>
                        <a:pt x="71" y="210"/>
                      </a:cubicBezTo>
                      <a:cubicBezTo>
                        <a:pt x="71" y="214"/>
                        <a:pt x="70" y="218"/>
                        <a:pt x="69" y="223"/>
                      </a:cubicBezTo>
                      <a:close/>
                      <a:moveTo>
                        <a:pt x="58" y="252"/>
                      </a:moveTo>
                      <a:cubicBezTo>
                        <a:pt x="58" y="253"/>
                        <a:pt x="58" y="254"/>
                        <a:pt x="58" y="255"/>
                      </a:cubicBezTo>
                      <a:cubicBezTo>
                        <a:pt x="58" y="254"/>
                        <a:pt x="59" y="253"/>
                        <a:pt x="60" y="253"/>
                      </a:cubicBezTo>
                      <a:cubicBezTo>
                        <a:pt x="61" y="248"/>
                        <a:pt x="62" y="244"/>
                        <a:pt x="64" y="240"/>
                      </a:cubicBezTo>
                      <a:cubicBezTo>
                        <a:pt x="62" y="244"/>
                        <a:pt x="60" y="248"/>
                        <a:pt x="58" y="252"/>
                      </a:cubicBezTo>
                      <a:close/>
                      <a:moveTo>
                        <a:pt x="6" y="360"/>
                      </a:moveTo>
                      <a:cubicBezTo>
                        <a:pt x="6" y="359"/>
                        <a:pt x="5" y="359"/>
                        <a:pt x="5" y="360"/>
                      </a:cubicBezTo>
                      <a:cubicBezTo>
                        <a:pt x="4" y="360"/>
                        <a:pt x="3" y="361"/>
                        <a:pt x="2" y="362"/>
                      </a:cubicBezTo>
                      <a:cubicBezTo>
                        <a:pt x="2" y="362"/>
                        <a:pt x="2" y="363"/>
                        <a:pt x="2" y="363"/>
                      </a:cubicBezTo>
                      <a:cubicBezTo>
                        <a:pt x="4" y="362"/>
                        <a:pt x="5" y="362"/>
                        <a:pt x="6" y="361"/>
                      </a:cubicBezTo>
                      <a:cubicBezTo>
                        <a:pt x="6" y="361"/>
                        <a:pt x="7" y="360"/>
                        <a:pt x="6" y="360"/>
                      </a:cubicBezTo>
                      <a:close/>
                      <a:moveTo>
                        <a:pt x="87" y="248"/>
                      </a:moveTo>
                      <a:cubicBezTo>
                        <a:pt x="89" y="250"/>
                        <a:pt x="91" y="253"/>
                        <a:pt x="93" y="255"/>
                      </a:cubicBezTo>
                      <a:cubicBezTo>
                        <a:pt x="95" y="256"/>
                        <a:pt x="97" y="257"/>
                        <a:pt x="99" y="257"/>
                      </a:cubicBezTo>
                      <a:cubicBezTo>
                        <a:pt x="98" y="255"/>
                        <a:pt x="97" y="253"/>
                        <a:pt x="96" y="252"/>
                      </a:cubicBezTo>
                      <a:cubicBezTo>
                        <a:pt x="93" y="251"/>
                        <a:pt x="90" y="249"/>
                        <a:pt x="87" y="248"/>
                      </a:cubicBezTo>
                      <a:close/>
                      <a:moveTo>
                        <a:pt x="82" y="249"/>
                      </a:moveTo>
                      <a:cubicBezTo>
                        <a:pt x="83" y="250"/>
                        <a:pt x="83" y="250"/>
                        <a:pt x="84" y="251"/>
                      </a:cubicBezTo>
                      <a:cubicBezTo>
                        <a:pt x="84" y="250"/>
                        <a:pt x="84" y="249"/>
                        <a:pt x="83" y="248"/>
                      </a:cubicBezTo>
                      <a:cubicBezTo>
                        <a:pt x="80" y="245"/>
                        <a:pt x="77" y="242"/>
                        <a:pt x="74" y="239"/>
                      </a:cubicBezTo>
                      <a:cubicBezTo>
                        <a:pt x="77" y="242"/>
                        <a:pt x="79" y="246"/>
                        <a:pt x="82" y="249"/>
                      </a:cubicBezTo>
                      <a:close/>
                      <a:moveTo>
                        <a:pt x="102" y="237"/>
                      </a:moveTo>
                      <a:cubicBezTo>
                        <a:pt x="99" y="238"/>
                        <a:pt x="96" y="238"/>
                        <a:pt x="92" y="238"/>
                      </a:cubicBezTo>
                      <a:cubicBezTo>
                        <a:pt x="95" y="239"/>
                        <a:pt x="98" y="240"/>
                        <a:pt x="101" y="242"/>
                      </a:cubicBezTo>
                      <a:cubicBezTo>
                        <a:pt x="103" y="242"/>
                        <a:pt x="105" y="242"/>
                        <a:pt x="107" y="241"/>
                      </a:cubicBezTo>
                      <a:cubicBezTo>
                        <a:pt x="105" y="240"/>
                        <a:pt x="104" y="238"/>
                        <a:pt x="102" y="237"/>
                      </a:cubicBezTo>
                      <a:close/>
                      <a:moveTo>
                        <a:pt x="100" y="245"/>
                      </a:moveTo>
                      <a:cubicBezTo>
                        <a:pt x="97" y="244"/>
                        <a:pt x="94" y="244"/>
                        <a:pt x="90" y="243"/>
                      </a:cubicBezTo>
                      <a:cubicBezTo>
                        <a:pt x="93" y="245"/>
                        <a:pt x="95" y="247"/>
                        <a:pt x="98" y="249"/>
                      </a:cubicBezTo>
                      <a:cubicBezTo>
                        <a:pt x="100" y="249"/>
                        <a:pt x="102" y="250"/>
                        <a:pt x="104" y="250"/>
                      </a:cubicBezTo>
                      <a:cubicBezTo>
                        <a:pt x="103" y="248"/>
                        <a:pt x="101" y="246"/>
                        <a:pt x="100" y="245"/>
                      </a:cubicBezTo>
                      <a:close/>
                      <a:moveTo>
                        <a:pt x="85" y="246"/>
                      </a:moveTo>
                      <a:cubicBezTo>
                        <a:pt x="86" y="246"/>
                        <a:pt x="87" y="246"/>
                        <a:pt x="88" y="247"/>
                      </a:cubicBezTo>
                      <a:cubicBezTo>
                        <a:pt x="88" y="246"/>
                        <a:pt x="87" y="245"/>
                        <a:pt x="86" y="244"/>
                      </a:cubicBezTo>
                      <a:cubicBezTo>
                        <a:pt x="83" y="242"/>
                        <a:pt x="79" y="240"/>
                        <a:pt x="75" y="237"/>
                      </a:cubicBezTo>
                      <a:cubicBezTo>
                        <a:pt x="79" y="240"/>
                        <a:pt x="82" y="243"/>
                        <a:pt x="85" y="246"/>
                      </a:cubicBezTo>
                      <a:close/>
                      <a:moveTo>
                        <a:pt x="57" y="265"/>
                      </a:moveTo>
                      <a:cubicBezTo>
                        <a:pt x="58" y="267"/>
                        <a:pt x="58" y="269"/>
                        <a:pt x="58" y="271"/>
                      </a:cubicBezTo>
                      <a:cubicBezTo>
                        <a:pt x="60" y="269"/>
                        <a:pt x="61" y="268"/>
                        <a:pt x="62" y="266"/>
                      </a:cubicBezTo>
                      <a:cubicBezTo>
                        <a:pt x="62" y="263"/>
                        <a:pt x="62" y="260"/>
                        <a:pt x="62" y="256"/>
                      </a:cubicBezTo>
                      <a:cubicBezTo>
                        <a:pt x="61" y="259"/>
                        <a:pt x="59" y="262"/>
                        <a:pt x="57" y="265"/>
                      </a:cubicBezTo>
                      <a:close/>
                      <a:moveTo>
                        <a:pt x="65" y="266"/>
                      </a:moveTo>
                      <a:cubicBezTo>
                        <a:pt x="66" y="268"/>
                        <a:pt x="66" y="270"/>
                        <a:pt x="67" y="272"/>
                      </a:cubicBezTo>
                      <a:cubicBezTo>
                        <a:pt x="68" y="270"/>
                        <a:pt x="69" y="268"/>
                        <a:pt x="70" y="266"/>
                      </a:cubicBezTo>
                      <a:cubicBezTo>
                        <a:pt x="69" y="263"/>
                        <a:pt x="68" y="260"/>
                        <a:pt x="67" y="257"/>
                      </a:cubicBezTo>
                      <a:cubicBezTo>
                        <a:pt x="67" y="260"/>
                        <a:pt x="66" y="263"/>
                        <a:pt x="65" y="266"/>
                      </a:cubicBezTo>
                      <a:close/>
                      <a:moveTo>
                        <a:pt x="27" y="366"/>
                      </a:moveTo>
                      <a:cubicBezTo>
                        <a:pt x="28" y="366"/>
                        <a:pt x="28" y="365"/>
                        <a:pt x="28" y="364"/>
                      </a:cubicBezTo>
                      <a:cubicBezTo>
                        <a:pt x="28" y="364"/>
                        <a:pt x="27" y="363"/>
                        <a:pt x="26" y="364"/>
                      </a:cubicBezTo>
                      <a:cubicBezTo>
                        <a:pt x="24" y="365"/>
                        <a:pt x="18" y="368"/>
                        <a:pt x="18" y="368"/>
                      </a:cubicBezTo>
                      <a:cubicBezTo>
                        <a:pt x="19" y="369"/>
                        <a:pt x="25" y="367"/>
                        <a:pt x="27" y="366"/>
                      </a:cubicBezTo>
                      <a:close/>
                      <a:moveTo>
                        <a:pt x="28" y="350"/>
                      </a:moveTo>
                      <a:cubicBezTo>
                        <a:pt x="30" y="349"/>
                        <a:pt x="30" y="347"/>
                        <a:pt x="29" y="346"/>
                      </a:cubicBezTo>
                      <a:cubicBezTo>
                        <a:pt x="28" y="344"/>
                        <a:pt x="26" y="344"/>
                        <a:pt x="25" y="345"/>
                      </a:cubicBezTo>
                      <a:cubicBezTo>
                        <a:pt x="24" y="346"/>
                        <a:pt x="23" y="348"/>
                        <a:pt x="24" y="349"/>
                      </a:cubicBezTo>
                      <a:cubicBezTo>
                        <a:pt x="25" y="351"/>
                        <a:pt x="27" y="351"/>
                        <a:pt x="28" y="350"/>
                      </a:cubicBezTo>
                      <a:close/>
                      <a:moveTo>
                        <a:pt x="16" y="354"/>
                      </a:moveTo>
                      <a:cubicBezTo>
                        <a:pt x="16" y="355"/>
                        <a:pt x="21" y="353"/>
                        <a:pt x="23" y="352"/>
                      </a:cubicBezTo>
                      <a:cubicBezTo>
                        <a:pt x="24" y="351"/>
                        <a:pt x="24" y="350"/>
                        <a:pt x="23" y="349"/>
                      </a:cubicBezTo>
                      <a:cubicBezTo>
                        <a:pt x="23" y="349"/>
                        <a:pt x="22" y="348"/>
                        <a:pt x="21" y="349"/>
                      </a:cubicBezTo>
                      <a:cubicBezTo>
                        <a:pt x="20" y="350"/>
                        <a:pt x="15" y="354"/>
                        <a:pt x="16" y="354"/>
                      </a:cubicBezTo>
                      <a:close/>
                      <a:moveTo>
                        <a:pt x="15" y="356"/>
                      </a:moveTo>
                      <a:cubicBezTo>
                        <a:pt x="16" y="356"/>
                        <a:pt x="16" y="355"/>
                        <a:pt x="16" y="354"/>
                      </a:cubicBezTo>
                      <a:cubicBezTo>
                        <a:pt x="15" y="354"/>
                        <a:pt x="14" y="353"/>
                        <a:pt x="14" y="354"/>
                      </a:cubicBezTo>
                      <a:cubicBezTo>
                        <a:pt x="12" y="355"/>
                        <a:pt x="7" y="359"/>
                        <a:pt x="7" y="360"/>
                      </a:cubicBezTo>
                      <a:cubicBezTo>
                        <a:pt x="7" y="360"/>
                        <a:pt x="13" y="357"/>
                        <a:pt x="15" y="356"/>
                      </a:cubicBezTo>
                      <a:close/>
                      <a:moveTo>
                        <a:pt x="2" y="346"/>
                      </a:moveTo>
                      <a:cubicBezTo>
                        <a:pt x="3" y="346"/>
                        <a:pt x="7" y="344"/>
                        <a:pt x="9" y="342"/>
                      </a:cubicBezTo>
                      <a:cubicBezTo>
                        <a:pt x="9" y="342"/>
                        <a:pt x="9" y="341"/>
                        <a:pt x="9" y="340"/>
                      </a:cubicBezTo>
                      <a:cubicBezTo>
                        <a:pt x="8" y="339"/>
                        <a:pt x="7" y="339"/>
                        <a:pt x="7" y="340"/>
                      </a:cubicBezTo>
                      <a:cubicBezTo>
                        <a:pt x="5" y="341"/>
                        <a:pt x="2" y="345"/>
                        <a:pt x="2" y="346"/>
                      </a:cubicBezTo>
                      <a:close/>
                      <a:moveTo>
                        <a:pt x="35" y="363"/>
                      </a:moveTo>
                      <a:cubicBezTo>
                        <a:pt x="36" y="362"/>
                        <a:pt x="36" y="361"/>
                        <a:pt x="36" y="361"/>
                      </a:cubicBezTo>
                      <a:cubicBezTo>
                        <a:pt x="36" y="360"/>
                        <a:pt x="35" y="359"/>
                        <a:pt x="34" y="360"/>
                      </a:cubicBezTo>
                      <a:cubicBezTo>
                        <a:pt x="32" y="361"/>
                        <a:pt x="28" y="363"/>
                        <a:pt x="28" y="364"/>
                      </a:cubicBezTo>
                      <a:cubicBezTo>
                        <a:pt x="28" y="365"/>
                        <a:pt x="33" y="363"/>
                        <a:pt x="35" y="363"/>
                      </a:cubicBezTo>
                      <a:close/>
                      <a:moveTo>
                        <a:pt x="44" y="275"/>
                      </a:moveTo>
                      <a:cubicBezTo>
                        <a:pt x="44" y="277"/>
                        <a:pt x="45" y="281"/>
                        <a:pt x="45" y="284"/>
                      </a:cubicBezTo>
                      <a:cubicBezTo>
                        <a:pt x="48" y="282"/>
                        <a:pt x="51" y="280"/>
                        <a:pt x="53" y="278"/>
                      </a:cubicBezTo>
                      <a:cubicBezTo>
                        <a:pt x="52" y="275"/>
                        <a:pt x="52" y="272"/>
                        <a:pt x="52" y="269"/>
                      </a:cubicBezTo>
                      <a:cubicBezTo>
                        <a:pt x="49" y="271"/>
                        <a:pt x="47" y="273"/>
                        <a:pt x="44" y="275"/>
                      </a:cubicBezTo>
                      <a:close/>
                      <a:moveTo>
                        <a:pt x="53" y="252"/>
                      </a:moveTo>
                      <a:cubicBezTo>
                        <a:pt x="54" y="252"/>
                        <a:pt x="54" y="251"/>
                        <a:pt x="55" y="250"/>
                      </a:cubicBezTo>
                      <a:cubicBezTo>
                        <a:pt x="57" y="247"/>
                        <a:pt x="60" y="243"/>
                        <a:pt x="62" y="239"/>
                      </a:cubicBezTo>
                      <a:cubicBezTo>
                        <a:pt x="60" y="243"/>
                        <a:pt x="57" y="246"/>
                        <a:pt x="54" y="249"/>
                      </a:cubicBezTo>
                      <a:cubicBezTo>
                        <a:pt x="53" y="250"/>
                        <a:pt x="53" y="251"/>
                        <a:pt x="53" y="252"/>
                      </a:cubicBezTo>
                      <a:close/>
                      <a:moveTo>
                        <a:pt x="56" y="254"/>
                      </a:moveTo>
                      <a:cubicBezTo>
                        <a:pt x="55" y="257"/>
                        <a:pt x="53" y="259"/>
                        <a:pt x="50" y="262"/>
                      </a:cubicBezTo>
                      <a:cubicBezTo>
                        <a:pt x="50" y="264"/>
                        <a:pt x="50" y="266"/>
                        <a:pt x="50" y="268"/>
                      </a:cubicBezTo>
                      <a:cubicBezTo>
                        <a:pt x="52" y="267"/>
                        <a:pt x="53" y="265"/>
                        <a:pt x="55" y="264"/>
                      </a:cubicBezTo>
                      <a:cubicBezTo>
                        <a:pt x="55" y="261"/>
                        <a:pt x="56" y="257"/>
                        <a:pt x="56" y="254"/>
                      </a:cubicBezTo>
                      <a:close/>
                      <a:moveTo>
                        <a:pt x="51" y="304"/>
                      </a:moveTo>
                      <a:cubicBezTo>
                        <a:pt x="53" y="304"/>
                        <a:pt x="53" y="304"/>
                        <a:pt x="53" y="304"/>
                      </a:cubicBezTo>
                      <a:cubicBezTo>
                        <a:pt x="53" y="300"/>
                        <a:pt x="54" y="296"/>
                        <a:pt x="55" y="291"/>
                      </a:cubicBezTo>
                      <a:cubicBezTo>
                        <a:pt x="54" y="296"/>
                        <a:pt x="52" y="300"/>
                        <a:pt x="51" y="304"/>
                      </a:cubicBezTo>
                      <a:close/>
                      <a:moveTo>
                        <a:pt x="50" y="369"/>
                      </a:moveTo>
                      <a:cubicBezTo>
                        <a:pt x="48" y="370"/>
                        <a:pt x="47" y="372"/>
                        <a:pt x="47" y="373"/>
                      </a:cubicBezTo>
                      <a:cubicBezTo>
                        <a:pt x="48" y="375"/>
                        <a:pt x="50" y="376"/>
                        <a:pt x="51" y="376"/>
                      </a:cubicBezTo>
                      <a:cubicBezTo>
                        <a:pt x="53" y="375"/>
                        <a:pt x="54" y="373"/>
                        <a:pt x="54" y="372"/>
                      </a:cubicBezTo>
                      <a:cubicBezTo>
                        <a:pt x="53" y="370"/>
                        <a:pt x="51" y="369"/>
                        <a:pt x="50" y="369"/>
                      </a:cubicBezTo>
                      <a:close/>
                      <a:moveTo>
                        <a:pt x="33" y="348"/>
                      </a:moveTo>
                      <a:cubicBezTo>
                        <a:pt x="33" y="349"/>
                        <a:pt x="33" y="351"/>
                        <a:pt x="35" y="351"/>
                      </a:cubicBezTo>
                      <a:cubicBezTo>
                        <a:pt x="36" y="352"/>
                        <a:pt x="37" y="351"/>
                        <a:pt x="38" y="350"/>
                      </a:cubicBezTo>
                      <a:cubicBezTo>
                        <a:pt x="38" y="348"/>
                        <a:pt x="38" y="347"/>
                        <a:pt x="36" y="346"/>
                      </a:cubicBezTo>
                      <a:cubicBezTo>
                        <a:pt x="35" y="346"/>
                        <a:pt x="34" y="347"/>
                        <a:pt x="33" y="348"/>
                      </a:cubicBezTo>
                      <a:close/>
                      <a:moveTo>
                        <a:pt x="32" y="296"/>
                      </a:moveTo>
                      <a:cubicBezTo>
                        <a:pt x="34" y="292"/>
                        <a:pt x="36" y="288"/>
                        <a:pt x="38" y="284"/>
                      </a:cubicBezTo>
                      <a:cubicBezTo>
                        <a:pt x="35" y="288"/>
                        <a:pt x="33" y="292"/>
                        <a:pt x="30" y="295"/>
                      </a:cubicBezTo>
                      <a:lnTo>
                        <a:pt x="32" y="296"/>
                      </a:lnTo>
                      <a:close/>
                      <a:moveTo>
                        <a:pt x="39" y="300"/>
                      </a:moveTo>
                      <a:cubicBezTo>
                        <a:pt x="40" y="296"/>
                        <a:pt x="42" y="292"/>
                        <a:pt x="44" y="287"/>
                      </a:cubicBezTo>
                      <a:cubicBezTo>
                        <a:pt x="41" y="291"/>
                        <a:pt x="39" y="295"/>
                        <a:pt x="37" y="299"/>
                      </a:cubicBezTo>
                      <a:cubicBezTo>
                        <a:pt x="38" y="299"/>
                        <a:pt x="38" y="299"/>
                        <a:pt x="39" y="300"/>
                      </a:cubicBezTo>
                      <a:close/>
                      <a:moveTo>
                        <a:pt x="31" y="314"/>
                      </a:moveTo>
                      <a:cubicBezTo>
                        <a:pt x="32" y="313"/>
                        <a:pt x="34" y="312"/>
                        <a:pt x="35" y="311"/>
                      </a:cubicBezTo>
                      <a:cubicBezTo>
                        <a:pt x="35" y="309"/>
                        <a:pt x="35" y="307"/>
                        <a:pt x="35" y="306"/>
                      </a:cubicBezTo>
                      <a:cubicBezTo>
                        <a:pt x="34" y="307"/>
                        <a:pt x="33" y="308"/>
                        <a:pt x="31" y="309"/>
                      </a:cubicBezTo>
                      <a:cubicBezTo>
                        <a:pt x="31" y="310"/>
                        <a:pt x="31" y="312"/>
                        <a:pt x="31" y="314"/>
                      </a:cubicBezTo>
                      <a:close/>
                      <a:moveTo>
                        <a:pt x="21" y="297"/>
                      </a:moveTo>
                      <a:cubicBezTo>
                        <a:pt x="20" y="298"/>
                        <a:pt x="18" y="299"/>
                        <a:pt x="17" y="300"/>
                      </a:cubicBezTo>
                      <a:cubicBezTo>
                        <a:pt x="17" y="301"/>
                        <a:pt x="16" y="303"/>
                        <a:pt x="16" y="305"/>
                      </a:cubicBezTo>
                      <a:cubicBezTo>
                        <a:pt x="17" y="304"/>
                        <a:pt x="19" y="303"/>
                        <a:pt x="20" y="302"/>
                      </a:cubicBezTo>
                      <a:cubicBezTo>
                        <a:pt x="21" y="301"/>
                        <a:pt x="21" y="299"/>
                        <a:pt x="21" y="297"/>
                      </a:cubicBezTo>
                      <a:close/>
                      <a:moveTo>
                        <a:pt x="20" y="287"/>
                      </a:moveTo>
                      <a:cubicBezTo>
                        <a:pt x="23" y="284"/>
                        <a:pt x="26" y="281"/>
                        <a:pt x="28" y="277"/>
                      </a:cubicBezTo>
                      <a:cubicBezTo>
                        <a:pt x="25" y="280"/>
                        <a:pt x="22" y="283"/>
                        <a:pt x="19" y="286"/>
                      </a:cubicBezTo>
                      <a:lnTo>
                        <a:pt x="20" y="287"/>
                      </a:lnTo>
                      <a:close/>
                      <a:moveTo>
                        <a:pt x="24" y="305"/>
                      </a:moveTo>
                      <a:cubicBezTo>
                        <a:pt x="23" y="307"/>
                        <a:pt x="23" y="308"/>
                        <a:pt x="23" y="308"/>
                      </a:cubicBezTo>
                      <a:cubicBezTo>
                        <a:pt x="24" y="309"/>
                        <a:pt x="25" y="308"/>
                        <a:pt x="25" y="306"/>
                      </a:cubicBezTo>
                      <a:cubicBezTo>
                        <a:pt x="27" y="307"/>
                        <a:pt x="28" y="308"/>
                        <a:pt x="28" y="307"/>
                      </a:cubicBezTo>
                      <a:cubicBezTo>
                        <a:pt x="29" y="307"/>
                        <a:pt x="28" y="306"/>
                        <a:pt x="26" y="305"/>
                      </a:cubicBezTo>
                      <a:cubicBezTo>
                        <a:pt x="27" y="303"/>
                        <a:pt x="27" y="302"/>
                        <a:pt x="27" y="302"/>
                      </a:cubicBezTo>
                      <a:cubicBezTo>
                        <a:pt x="27" y="302"/>
                        <a:pt x="26" y="303"/>
                        <a:pt x="25" y="304"/>
                      </a:cubicBezTo>
                      <a:cubicBezTo>
                        <a:pt x="23" y="303"/>
                        <a:pt x="22" y="303"/>
                        <a:pt x="22" y="303"/>
                      </a:cubicBezTo>
                      <a:cubicBezTo>
                        <a:pt x="22" y="303"/>
                        <a:pt x="22" y="304"/>
                        <a:pt x="24" y="305"/>
                      </a:cubicBezTo>
                      <a:close/>
                      <a:moveTo>
                        <a:pt x="35" y="302"/>
                      </a:moveTo>
                      <a:cubicBezTo>
                        <a:pt x="35" y="303"/>
                        <a:pt x="35" y="303"/>
                        <a:pt x="36" y="304"/>
                      </a:cubicBezTo>
                      <a:cubicBezTo>
                        <a:pt x="37" y="304"/>
                        <a:pt x="37" y="304"/>
                        <a:pt x="38" y="303"/>
                      </a:cubicBezTo>
                      <a:cubicBezTo>
                        <a:pt x="38" y="302"/>
                        <a:pt x="38" y="301"/>
                        <a:pt x="37" y="301"/>
                      </a:cubicBezTo>
                      <a:cubicBezTo>
                        <a:pt x="36" y="301"/>
                        <a:pt x="36" y="301"/>
                        <a:pt x="35" y="302"/>
                      </a:cubicBezTo>
                      <a:close/>
                      <a:moveTo>
                        <a:pt x="52" y="216"/>
                      </a:moveTo>
                      <a:cubicBezTo>
                        <a:pt x="56" y="219"/>
                        <a:pt x="59" y="222"/>
                        <a:pt x="62" y="225"/>
                      </a:cubicBezTo>
                      <a:cubicBezTo>
                        <a:pt x="59" y="221"/>
                        <a:pt x="56" y="218"/>
                        <a:pt x="54" y="214"/>
                      </a:cubicBezTo>
                      <a:cubicBezTo>
                        <a:pt x="53" y="214"/>
                        <a:pt x="52" y="213"/>
                        <a:pt x="51" y="213"/>
                      </a:cubicBezTo>
                      <a:cubicBezTo>
                        <a:pt x="51" y="214"/>
                        <a:pt x="52" y="215"/>
                        <a:pt x="52" y="216"/>
                      </a:cubicBezTo>
                      <a:close/>
                      <a:moveTo>
                        <a:pt x="61" y="238"/>
                      </a:moveTo>
                      <a:cubicBezTo>
                        <a:pt x="57" y="241"/>
                        <a:pt x="54" y="243"/>
                        <a:pt x="50" y="246"/>
                      </a:cubicBezTo>
                      <a:cubicBezTo>
                        <a:pt x="50" y="247"/>
                        <a:pt x="49" y="247"/>
                        <a:pt x="49" y="248"/>
                      </a:cubicBezTo>
                      <a:cubicBezTo>
                        <a:pt x="50" y="248"/>
                        <a:pt x="51" y="248"/>
                        <a:pt x="52" y="247"/>
                      </a:cubicBezTo>
                      <a:cubicBezTo>
                        <a:pt x="54" y="244"/>
                        <a:pt x="57" y="241"/>
                        <a:pt x="61" y="238"/>
                      </a:cubicBezTo>
                      <a:close/>
                      <a:moveTo>
                        <a:pt x="42" y="306"/>
                      </a:moveTo>
                      <a:cubicBezTo>
                        <a:pt x="43" y="307"/>
                        <a:pt x="44" y="306"/>
                        <a:pt x="44" y="306"/>
                      </a:cubicBezTo>
                      <a:cubicBezTo>
                        <a:pt x="44" y="305"/>
                        <a:pt x="44" y="304"/>
                        <a:pt x="43" y="304"/>
                      </a:cubicBezTo>
                      <a:cubicBezTo>
                        <a:pt x="43" y="303"/>
                        <a:pt x="42" y="304"/>
                        <a:pt x="42" y="305"/>
                      </a:cubicBezTo>
                      <a:cubicBezTo>
                        <a:pt x="41" y="305"/>
                        <a:pt x="42" y="306"/>
                        <a:pt x="42" y="306"/>
                      </a:cubicBezTo>
                      <a:close/>
                      <a:moveTo>
                        <a:pt x="34" y="277"/>
                      </a:moveTo>
                      <a:cubicBezTo>
                        <a:pt x="37" y="276"/>
                        <a:pt x="40" y="275"/>
                        <a:pt x="43" y="274"/>
                      </a:cubicBezTo>
                      <a:cubicBezTo>
                        <a:pt x="43" y="271"/>
                        <a:pt x="43" y="267"/>
                        <a:pt x="44" y="264"/>
                      </a:cubicBezTo>
                      <a:cubicBezTo>
                        <a:pt x="41" y="266"/>
                        <a:pt x="38" y="267"/>
                        <a:pt x="35" y="268"/>
                      </a:cubicBezTo>
                      <a:cubicBezTo>
                        <a:pt x="35" y="271"/>
                        <a:pt x="34" y="274"/>
                        <a:pt x="34" y="277"/>
                      </a:cubicBezTo>
                      <a:close/>
                      <a:moveTo>
                        <a:pt x="42" y="263"/>
                      </a:moveTo>
                      <a:cubicBezTo>
                        <a:pt x="44" y="262"/>
                        <a:pt x="46" y="261"/>
                        <a:pt x="48" y="260"/>
                      </a:cubicBezTo>
                      <a:cubicBezTo>
                        <a:pt x="49" y="257"/>
                        <a:pt x="50" y="254"/>
                        <a:pt x="52" y="251"/>
                      </a:cubicBezTo>
                      <a:cubicBezTo>
                        <a:pt x="49" y="253"/>
                        <a:pt x="47" y="255"/>
                        <a:pt x="44" y="257"/>
                      </a:cubicBezTo>
                      <a:cubicBezTo>
                        <a:pt x="43" y="259"/>
                        <a:pt x="43" y="261"/>
                        <a:pt x="42" y="263"/>
                      </a:cubicBezTo>
                      <a:close/>
                      <a:moveTo>
                        <a:pt x="48" y="247"/>
                      </a:moveTo>
                      <a:cubicBezTo>
                        <a:pt x="45" y="249"/>
                        <a:pt x="42" y="250"/>
                        <a:pt x="39" y="251"/>
                      </a:cubicBezTo>
                      <a:cubicBezTo>
                        <a:pt x="38" y="253"/>
                        <a:pt x="37" y="255"/>
                        <a:pt x="36" y="257"/>
                      </a:cubicBezTo>
                      <a:cubicBezTo>
                        <a:pt x="38" y="256"/>
                        <a:pt x="40" y="256"/>
                        <a:pt x="42" y="255"/>
                      </a:cubicBezTo>
                      <a:cubicBezTo>
                        <a:pt x="44" y="252"/>
                        <a:pt x="46" y="250"/>
                        <a:pt x="48" y="247"/>
                      </a:cubicBezTo>
                      <a:close/>
                      <a:moveTo>
                        <a:pt x="43" y="200"/>
                      </a:moveTo>
                      <a:cubicBezTo>
                        <a:pt x="43" y="202"/>
                        <a:pt x="44" y="204"/>
                        <a:pt x="45" y="206"/>
                      </a:cubicBezTo>
                      <a:cubicBezTo>
                        <a:pt x="47" y="208"/>
                        <a:pt x="50" y="210"/>
                        <a:pt x="52" y="212"/>
                      </a:cubicBezTo>
                      <a:cubicBezTo>
                        <a:pt x="51" y="209"/>
                        <a:pt x="49" y="206"/>
                        <a:pt x="48" y="203"/>
                      </a:cubicBezTo>
                      <a:cubicBezTo>
                        <a:pt x="47" y="202"/>
                        <a:pt x="45" y="201"/>
                        <a:pt x="43" y="200"/>
                      </a:cubicBezTo>
                      <a:close/>
                      <a:moveTo>
                        <a:pt x="51" y="195"/>
                      </a:moveTo>
                      <a:cubicBezTo>
                        <a:pt x="50" y="197"/>
                        <a:pt x="51" y="200"/>
                        <a:pt x="51" y="202"/>
                      </a:cubicBezTo>
                      <a:cubicBezTo>
                        <a:pt x="53" y="204"/>
                        <a:pt x="55" y="206"/>
                        <a:pt x="57" y="209"/>
                      </a:cubicBezTo>
                      <a:cubicBezTo>
                        <a:pt x="56" y="206"/>
                        <a:pt x="56" y="203"/>
                        <a:pt x="55" y="200"/>
                      </a:cubicBezTo>
                      <a:cubicBezTo>
                        <a:pt x="54" y="198"/>
                        <a:pt x="52" y="197"/>
                        <a:pt x="51" y="195"/>
                      </a:cubicBezTo>
                      <a:close/>
                      <a:moveTo>
                        <a:pt x="47" y="217"/>
                      </a:moveTo>
                      <a:cubicBezTo>
                        <a:pt x="48" y="218"/>
                        <a:pt x="48" y="219"/>
                        <a:pt x="49" y="219"/>
                      </a:cubicBezTo>
                      <a:cubicBezTo>
                        <a:pt x="53" y="222"/>
                        <a:pt x="57" y="224"/>
                        <a:pt x="60" y="226"/>
                      </a:cubicBezTo>
                      <a:cubicBezTo>
                        <a:pt x="57" y="224"/>
                        <a:pt x="53" y="221"/>
                        <a:pt x="50" y="218"/>
                      </a:cubicBezTo>
                      <a:cubicBezTo>
                        <a:pt x="49" y="217"/>
                        <a:pt x="48" y="217"/>
                        <a:pt x="47" y="217"/>
                      </a:cubicBezTo>
                      <a:close/>
                      <a:moveTo>
                        <a:pt x="56" y="209"/>
                      </a:moveTo>
                      <a:cubicBezTo>
                        <a:pt x="56" y="210"/>
                        <a:pt x="56" y="212"/>
                        <a:pt x="56" y="213"/>
                      </a:cubicBezTo>
                      <a:cubicBezTo>
                        <a:pt x="59" y="216"/>
                        <a:pt x="61" y="220"/>
                        <a:pt x="63" y="223"/>
                      </a:cubicBezTo>
                      <a:cubicBezTo>
                        <a:pt x="61" y="220"/>
                        <a:pt x="60" y="216"/>
                        <a:pt x="58" y="212"/>
                      </a:cubicBezTo>
                      <a:cubicBezTo>
                        <a:pt x="57" y="211"/>
                        <a:pt x="57" y="210"/>
                        <a:pt x="56" y="209"/>
                      </a:cubicBezTo>
                      <a:close/>
                      <a:moveTo>
                        <a:pt x="59" y="236"/>
                      </a:moveTo>
                      <a:cubicBezTo>
                        <a:pt x="56" y="238"/>
                        <a:pt x="52" y="240"/>
                        <a:pt x="48" y="241"/>
                      </a:cubicBezTo>
                      <a:cubicBezTo>
                        <a:pt x="47" y="242"/>
                        <a:pt x="46" y="243"/>
                        <a:pt x="45" y="244"/>
                      </a:cubicBezTo>
                      <a:cubicBezTo>
                        <a:pt x="46" y="244"/>
                        <a:pt x="47" y="243"/>
                        <a:pt x="49" y="243"/>
                      </a:cubicBezTo>
                      <a:cubicBezTo>
                        <a:pt x="52" y="241"/>
                        <a:pt x="56" y="238"/>
                        <a:pt x="59" y="236"/>
                      </a:cubicBezTo>
                      <a:close/>
                      <a:moveTo>
                        <a:pt x="57" y="193"/>
                      </a:moveTo>
                      <a:cubicBezTo>
                        <a:pt x="58" y="190"/>
                        <a:pt x="58" y="187"/>
                        <a:pt x="60" y="184"/>
                      </a:cubicBezTo>
                      <a:cubicBezTo>
                        <a:pt x="58" y="181"/>
                        <a:pt x="55" y="179"/>
                        <a:pt x="53" y="177"/>
                      </a:cubicBezTo>
                      <a:cubicBezTo>
                        <a:pt x="52" y="180"/>
                        <a:pt x="51" y="183"/>
                        <a:pt x="50" y="186"/>
                      </a:cubicBezTo>
                      <a:cubicBezTo>
                        <a:pt x="53" y="188"/>
                        <a:pt x="55" y="190"/>
                        <a:pt x="57" y="193"/>
                      </a:cubicBezTo>
                      <a:close/>
                      <a:moveTo>
                        <a:pt x="1" y="316"/>
                      </a:moveTo>
                      <a:cubicBezTo>
                        <a:pt x="1" y="316"/>
                        <a:pt x="1" y="316"/>
                        <a:pt x="1" y="316"/>
                      </a:cubicBezTo>
                      <a:cubicBezTo>
                        <a:pt x="1" y="318"/>
                        <a:pt x="1" y="321"/>
                        <a:pt x="0" y="323"/>
                      </a:cubicBezTo>
                      <a:cubicBezTo>
                        <a:pt x="1" y="323"/>
                        <a:pt x="1" y="323"/>
                        <a:pt x="2" y="322"/>
                      </a:cubicBezTo>
                      <a:cubicBezTo>
                        <a:pt x="3" y="320"/>
                        <a:pt x="3" y="318"/>
                        <a:pt x="1" y="316"/>
                      </a:cubicBezTo>
                      <a:close/>
                      <a:moveTo>
                        <a:pt x="147" y="228"/>
                      </a:moveTo>
                      <a:cubicBezTo>
                        <a:pt x="146" y="228"/>
                        <a:pt x="146" y="228"/>
                        <a:pt x="146" y="229"/>
                      </a:cubicBezTo>
                      <a:cubicBezTo>
                        <a:pt x="146" y="230"/>
                        <a:pt x="146" y="230"/>
                        <a:pt x="147" y="230"/>
                      </a:cubicBezTo>
                      <a:cubicBezTo>
                        <a:pt x="148" y="230"/>
                        <a:pt x="149" y="230"/>
                        <a:pt x="149" y="229"/>
                      </a:cubicBezTo>
                      <a:cubicBezTo>
                        <a:pt x="149" y="228"/>
                        <a:pt x="148" y="228"/>
                        <a:pt x="147" y="228"/>
                      </a:cubicBezTo>
                      <a:close/>
                      <a:moveTo>
                        <a:pt x="2" y="302"/>
                      </a:moveTo>
                      <a:cubicBezTo>
                        <a:pt x="2" y="302"/>
                        <a:pt x="2" y="301"/>
                        <a:pt x="1" y="300"/>
                      </a:cubicBezTo>
                      <a:cubicBezTo>
                        <a:pt x="1" y="301"/>
                        <a:pt x="1" y="301"/>
                        <a:pt x="1" y="302"/>
                      </a:cubicBezTo>
                      <a:cubicBezTo>
                        <a:pt x="2" y="302"/>
                        <a:pt x="2" y="302"/>
                        <a:pt x="2" y="302"/>
                      </a:cubicBezTo>
                      <a:close/>
                      <a:moveTo>
                        <a:pt x="10" y="287"/>
                      </a:moveTo>
                      <a:cubicBezTo>
                        <a:pt x="8" y="287"/>
                        <a:pt x="6" y="288"/>
                        <a:pt x="5" y="288"/>
                      </a:cubicBezTo>
                      <a:cubicBezTo>
                        <a:pt x="4" y="290"/>
                        <a:pt x="3" y="291"/>
                        <a:pt x="3" y="293"/>
                      </a:cubicBezTo>
                      <a:cubicBezTo>
                        <a:pt x="4" y="292"/>
                        <a:pt x="6" y="292"/>
                        <a:pt x="8" y="291"/>
                      </a:cubicBezTo>
                      <a:cubicBezTo>
                        <a:pt x="8" y="290"/>
                        <a:pt x="9" y="288"/>
                        <a:pt x="10" y="287"/>
                      </a:cubicBezTo>
                      <a:close/>
                      <a:moveTo>
                        <a:pt x="60" y="172"/>
                      </a:moveTo>
                      <a:cubicBezTo>
                        <a:pt x="60" y="168"/>
                        <a:pt x="60" y="163"/>
                        <a:pt x="59" y="159"/>
                      </a:cubicBezTo>
                      <a:cubicBezTo>
                        <a:pt x="59" y="159"/>
                        <a:pt x="58" y="159"/>
                        <a:pt x="58" y="159"/>
                      </a:cubicBezTo>
                      <a:cubicBezTo>
                        <a:pt x="59" y="164"/>
                        <a:pt x="60" y="168"/>
                        <a:pt x="60" y="172"/>
                      </a:cubicBezTo>
                      <a:close/>
                      <a:moveTo>
                        <a:pt x="58" y="199"/>
                      </a:moveTo>
                      <a:cubicBezTo>
                        <a:pt x="60" y="201"/>
                        <a:pt x="61" y="204"/>
                        <a:pt x="62" y="207"/>
                      </a:cubicBezTo>
                      <a:cubicBezTo>
                        <a:pt x="62" y="204"/>
                        <a:pt x="62" y="201"/>
                        <a:pt x="63" y="198"/>
                      </a:cubicBezTo>
                      <a:cubicBezTo>
                        <a:pt x="62" y="196"/>
                        <a:pt x="60" y="194"/>
                        <a:pt x="59" y="192"/>
                      </a:cubicBezTo>
                      <a:cubicBezTo>
                        <a:pt x="59" y="195"/>
                        <a:pt x="58" y="197"/>
                        <a:pt x="58" y="199"/>
                      </a:cubicBezTo>
                      <a:close/>
                      <a:moveTo>
                        <a:pt x="3" y="285"/>
                      </a:moveTo>
                      <a:cubicBezTo>
                        <a:pt x="3" y="285"/>
                        <a:pt x="3" y="286"/>
                        <a:pt x="3" y="286"/>
                      </a:cubicBezTo>
                      <a:cubicBezTo>
                        <a:pt x="3" y="286"/>
                        <a:pt x="3" y="286"/>
                        <a:pt x="3" y="286"/>
                      </a:cubicBezTo>
                      <a:cubicBezTo>
                        <a:pt x="3" y="286"/>
                        <a:pt x="3" y="285"/>
                        <a:pt x="3" y="285"/>
                      </a:cubicBezTo>
                      <a:close/>
                      <a:moveTo>
                        <a:pt x="134" y="195"/>
                      </a:moveTo>
                      <a:cubicBezTo>
                        <a:pt x="133" y="193"/>
                        <a:pt x="133" y="193"/>
                        <a:pt x="133" y="193"/>
                      </a:cubicBezTo>
                      <a:cubicBezTo>
                        <a:pt x="129" y="196"/>
                        <a:pt x="125" y="198"/>
                        <a:pt x="122" y="201"/>
                      </a:cubicBezTo>
                      <a:cubicBezTo>
                        <a:pt x="126" y="199"/>
                        <a:pt x="130" y="197"/>
                        <a:pt x="134" y="195"/>
                      </a:cubicBezTo>
                      <a:close/>
                      <a:moveTo>
                        <a:pt x="137" y="202"/>
                      </a:moveTo>
                      <a:cubicBezTo>
                        <a:pt x="137" y="201"/>
                        <a:pt x="137" y="201"/>
                        <a:pt x="136" y="200"/>
                      </a:cubicBezTo>
                      <a:cubicBezTo>
                        <a:pt x="133" y="203"/>
                        <a:pt x="129" y="205"/>
                        <a:pt x="125" y="207"/>
                      </a:cubicBezTo>
                      <a:cubicBezTo>
                        <a:pt x="129" y="205"/>
                        <a:pt x="133" y="204"/>
                        <a:pt x="137" y="202"/>
                      </a:cubicBezTo>
                      <a:close/>
                      <a:moveTo>
                        <a:pt x="141" y="251"/>
                      </a:moveTo>
                      <a:cubicBezTo>
                        <a:pt x="141" y="250"/>
                        <a:pt x="142" y="250"/>
                        <a:pt x="142" y="249"/>
                      </a:cubicBezTo>
                      <a:cubicBezTo>
                        <a:pt x="137" y="249"/>
                        <a:pt x="133" y="248"/>
                        <a:pt x="129" y="247"/>
                      </a:cubicBezTo>
                      <a:cubicBezTo>
                        <a:pt x="133" y="248"/>
                        <a:pt x="137" y="250"/>
                        <a:pt x="141" y="251"/>
                      </a:cubicBezTo>
                      <a:close/>
                      <a:moveTo>
                        <a:pt x="140" y="208"/>
                      </a:moveTo>
                      <a:cubicBezTo>
                        <a:pt x="139" y="208"/>
                        <a:pt x="139" y="207"/>
                        <a:pt x="139" y="206"/>
                      </a:cubicBezTo>
                      <a:cubicBezTo>
                        <a:pt x="135" y="208"/>
                        <a:pt x="131" y="210"/>
                        <a:pt x="127" y="212"/>
                      </a:cubicBezTo>
                      <a:cubicBezTo>
                        <a:pt x="131" y="210"/>
                        <a:pt x="135" y="209"/>
                        <a:pt x="140" y="208"/>
                      </a:cubicBezTo>
                      <a:close/>
                      <a:moveTo>
                        <a:pt x="107" y="221"/>
                      </a:moveTo>
                      <a:cubicBezTo>
                        <a:pt x="110" y="222"/>
                        <a:pt x="113" y="223"/>
                        <a:pt x="116" y="224"/>
                      </a:cubicBezTo>
                      <a:cubicBezTo>
                        <a:pt x="118" y="222"/>
                        <a:pt x="120" y="219"/>
                        <a:pt x="122" y="217"/>
                      </a:cubicBezTo>
                      <a:cubicBezTo>
                        <a:pt x="119" y="216"/>
                        <a:pt x="116" y="215"/>
                        <a:pt x="113" y="214"/>
                      </a:cubicBezTo>
                      <a:cubicBezTo>
                        <a:pt x="111" y="217"/>
                        <a:pt x="109" y="219"/>
                        <a:pt x="107" y="221"/>
                      </a:cubicBezTo>
                      <a:close/>
                      <a:moveTo>
                        <a:pt x="93" y="226"/>
                      </a:moveTo>
                      <a:cubicBezTo>
                        <a:pt x="96" y="226"/>
                        <a:pt x="99" y="226"/>
                        <a:pt x="102" y="227"/>
                      </a:cubicBezTo>
                      <a:cubicBezTo>
                        <a:pt x="104" y="226"/>
                        <a:pt x="106" y="225"/>
                        <a:pt x="107" y="223"/>
                      </a:cubicBezTo>
                      <a:cubicBezTo>
                        <a:pt x="105" y="223"/>
                        <a:pt x="103" y="222"/>
                        <a:pt x="101" y="222"/>
                      </a:cubicBezTo>
                      <a:cubicBezTo>
                        <a:pt x="98" y="224"/>
                        <a:pt x="95" y="225"/>
                        <a:pt x="93" y="226"/>
                      </a:cubicBezTo>
                      <a:close/>
                      <a:moveTo>
                        <a:pt x="124" y="229"/>
                      </a:moveTo>
                      <a:cubicBezTo>
                        <a:pt x="122" y="228"/>
                        <a:pt x="119" y="226"/>
                        <a:pt x="116" y="225"/>
                      </a:cubicBezTo>
                      <a:cubicBezTo>
                        <a:pt x="114" y="227"/>
                        <a:pt x="111" y="229"/>
                        <a:pt x="108" y="230"/>
                      </a:cubicBezTo>
                      <a:cubicBezTo>
                        <a:pt x="111" y="231"/>
                        <a:pt x="114" y="233"/>
                        <a:pt x="117" y="235"/>
                      </a:cubicBezTo>
                      <a:cubicBezTo>
                        <a:pt x="119" y="233"/>
                        <a:pt x="122" y="231"/>
                        <a:pt x="124" y="229"/>
                      </a:cubicBezTo>
                      <a:close/>
                      <a:moveTo>
                        <a:pt x="146" y="219"/>
                      </a:moveTo>
                      <a:cubicBezTo>
                        <a:pt x="145" y="220"/>
                        <a:pt x="145" y="220"/>
                        <a:pt x="145" y="221"/>
                      </a:cubicBezTo>
                      <a:cubicBezTo>
                        <a:pt x="145" y="222"/>
                        <a:pt x="146" y="222"/>
                        <a:pt x="147" y="222"/>
                      </a:cubicBezTo>
                      <a:cubicBezTo>
                        <a:pt x="147" y="222"/>
                        <a:pt x="148" y="221"/>
                        <a:pt x="148" y="221"/>
                      </a:cubicBezTo>
                      <a:cubicBezTo>
                        <a:pt x="148" y="220"/>
                        <a:pt x="147" y="219"/>
                        <a:pt x="146" y="219"/>
                      </a:cubicBezTo>
                      <a:close/>
                      <a:moveTo>
                        <a:pt x="145" y="213"/>
                      </a:moveTo>
                      <a:cubicBezTo>
                        <a:pt x="144" y="213"/>
                        <a:pt x="143" y="214"/>
                        <a:pt x="144" y="214"/>
                      </a:cubicBezTo>
                      <a:cubicBezTo>
                        <a:pt x="144" y="215"/>
                        <a:pt x="145" y="216"/>
                        <a:pt x="145" y="215"/>
                      </a:cubicBezTo>
                      <a:cubicBezTo>
                        <a:pt x="146" y="215"/>
                        <a:pt x="147" y="214"/>
                        <a:pt x="146" y="214"/>
                      </a:cubicBezTo>
                      <a:cubicBezTo>
                        <a:pt x="146" y="213"/>
                        <a:pt x="145" y="213"/>
                        <a:pt x="145" y="213"/>
                      </a:cubicBezTo>
                      <a:close/>
                      <a:moveTo>
                        <a:pt x="131" y="230"/>
                      </a:moveTo>
                      <a:cubicBezTo>
                        <a:pt x="135" y="230"/>
                        <a:pt x="139" y="230"/>
                        <a:pt x="144" y="230"/>
                      </a:cubicBezTo>
                      <a:cubicBezTo>
                        <a:pt x="144" y="228"/>
                        <a:pt x="144" y="228"/>
                        <a:pt x="144" y="228"/>
                      </a:cubicBezTo>
                      <a:cubicBezTo>
                        <a:pt x="139" y="229"/>
                        <a:pt x="135" y="229"/>
                        <a:pt x="131" y="230"/>
                      </a:cubicBezTo>
                      <a:close/>
                      <a:moveTo>
                        <a:pt x="144" y="235"/>
                      </a:moveTo>
                      <a:cubicBezTo>
                        <a:pt x="139" y="235"/>
                        <a:pt x="135" y="235"/>
                        <a:pt x="131" y="235"/>
                      </a:cubicBezTo>
                      <a:cubicBezTo>
                        <a:pt x="135" y="236"/>
                        <a:pt x="139" y="236"/>
                        <a:pt x="144" y="237"/>
                      </a:cubicBezTo>
                      <a:cubicBezTo>
                        <a:pt x="144" y="236"/>
                        <a:pt x="144" y="235"/>
                        <a:pt x="144" y="235"/>
                      </a:cubicBezTo>
                      <a:close/>
                      <a:moveTo>
                        <a:pt x="143" y="245"/>
                      </a:moveTo>
                      <a:cubicBezTo>
                        <a:pt x="143" y="244"/>
                        <a:pt x="143" y="243"/>
                        <a:pt x="143" y="243"/>
                      </a:cubicBezTo>
                      <a:cubicBezTo>
                        <a:pt x="139" y="242"/>
                        <a:pt x="134" y="242"/>
                        <a:pt x="130" y="242"/>
                      </a:cubicBezTo>
                      <a:cubicBezTo>
                        <a:pt x="134" y="243"/>
                        <a:pt x="138" y="244"/>
                        <a:pt x="143" y="245"/>
                      </a:cubicBezTo>
                      <a:close/>
                      <a:moveTo>
                        <a:pt x="75" y="155"/>
                      </a:moveTo>
                      <a:cubicBezTo>
                        <a:pt x="75" y="154"/>
                        <a:pt x="74" y="154"/>
                        <a:pt x="73" y="154"/>
                      </a:cubicBezTo>
                      <a:cubicBezTo>
                        <a:pt x="72" y="154"/>
                        <a:pt x="72" y="154"/>
                        <a:pt x="72" y="155"/>
                      </a:cubicBezTo>
                      <a:cubicBezTo>
                        <a:pt x="72" y="156"/>
                        <a:pt x="72" y="156"/>
                        <a:pt x="73" y="156"/>
                      </a:cubicBezTo>
                      <a:cubicBezTo>
                        <a:pt x="74" y="156"/>
                        <a:pt x="74" y="156"/>
                        <a:pt x="75" y="155"/>
                      </a:cubicBezTo>
                      <a:close/>
                      <a:moveTo>
                        <a:pt x="79" y="209"/>
                      </a:moveTo>
                      <a:cubicBezTo>
                        <a:pt x="81" y="207"/>
                        <a:pt x="83" y="204"/>
                        <a:pt x="85" y="202"/>
                      </a:cubicBezTo>
                      <a:cubicBezTo>
                        <a:pt x="85" y="200"/>
                        <a:pt x="86" y="198"/>
                        <a:pt x="86" y="196"/>
                      </a:cubicBezTo>
                      <a:cubicBezTo>
                        <a:pt x="84" y="197"/>
                        <a:pt x="82" y="198"/>
                        <a:pt x="81" y="200"/>
                      </a:cubicBezTo>
                      <a:cubicBezTo>
                        <a:pt x="80" y="203"/>
                        <a:pt x="80" y="206"/>
                        <a:pt x="79" y="209"/>
                      </a:cubicBezTo>
                      <a:close/>
                      <a:moveTo>
                        <a:pt x="72" y="171"/>
                      </a:moveTo>
                      <a:cubicBezTo>
                        <a:pt x="73" y="167"/>
                        <a:pt x="73" y="163"/>
                        <a:pt x="74" y="159"/>
                      </a:cubicBezTo>
                      <a:cubicBezTo>
                        <a:pt x="73" y="159"/>
                        <a:pt x="73" y="158"/>
                        <a:pt x="72" y="158"/>
                      </a:cubicBezTo>
                      <a:cubicBezTo>
                        <a:pt x="72" y="163"/>
                        <a:pt x="72" y="167"/>
                        <a:pt x="72" y="171"/>
                      </a:cubicBezTo>
                      <a:close/>
                      <a:moveTo>
                        <a:pt x="90" y="230"/>
                      </a:moveTo>
                      <a:cubicBezTo>
                        <a:pt x="86" y="231"/>
                        <a:pt x="81" y="231"/>
                        <a:pt x="77" y="231"/>
                      </a:cubicBezTo>
                      <a:cubicBezTo>
                        <a:pt x="81" y="231"/>
                        <a:pt x="86" y="231"/>
                        <a:pt x="90" y="232"/>
                      </a:cubicBezTo>
                      <a:cubicBezTo>
                        <a:pt x="91" y="231"/>
                        <a:pt x="92" y="231"/>
                        <a:pt x="93" y="231"/>
                      </a:cubicBezTo>
                      <a:cubicBezTo>
                        <a:pt x="92" y="230"/>
                        <a:pt x="91" y="230"/>
                        <a:pt x="90" y="230"/>
                      </a:cubicBezTo>
                      <a:close/>
                      <a:moveTo>
                        <a:pt x="73" y="137"/>
                      </a:moveTo>
                      <a:cubicBezTo>
                        <a:pt x="73" y="139"/>
                        <a:pt x="73" y="141"/>
                        <a:pt x="74" y="141"/>
                      </a:cubicBezTo>
                      <a:cubicBezTo>
                        <a:pt x="75" y="141"/>
                        <a:pt x="75" y="139"/>
                        <a:pt x="75" y="137"/>
                      </a:cubicBezTo>
                      <a:cubicBezTo>
                        <a:pt x="78" y="137"/>
                        <a:pt x="80" y="137"/>
                        <a:pt x="80" y="136"/>
                      </a:cubicBezTo>
                      <a:cubicBezTo>
                        <a:pt x="80" y="136"/>
                        <a:pt x="78" y="135"/>
                        <a:pt x="76" y="135"/>
                      </a:cubicBezTo>
                      <a:cubicBezTo>
                        <a:pt x="76" y="132"/>
                        <a:pt x="75" y="131"/>
                        <a:pt x="74" y="131"/>
                      </a:cubicBezTo>
                      <a:cubicBezTo>
                        <a:pt x="74" y="131"/>
                        <a:pt x="73" y="132"/>
                        <a:pt x="73" y="134"/>
                      </a:cubicBezTo>
                      <a:cubicBezTo>
                        <a:pt x="70" y="135"/>
                        <a:pt x="68" y="135"/>
                        <a:pt x="68" y="136"/>
                      </a:cubicBezTo>
                      <a:cubicBezTo>
                        <a:pt x="68" y="136"/>
                        <a:pt x="70" y="137"/>
                        <a:pt x="73" y="137"/>
                      </a:cubicBezTo>
                      <a:close/>
                      <a:moveTo>
                        <a:pt x="71" y="147"/>
                      </a:moveTo>
                      <a:cubicBezTo>
                        <a:pt x="72" y="148"/>
                        <a:pt x="73" y="150"/>
                        <a:pt x="73" y="151"/>
                      </a:cubicBezTo>
                      <a:cubicBezTo>
                        <a:pt x="74" y="150"/>
                        <a:pt x="75" y="149"/>
                        <a:pt x="76" y="147"/>
                      </a:cubicBezTo>
                      <a:cubicBezTo>
                        <a:pt x="75" y="146"/>
                        <a:pt x="74" y="144"/>
                        <a:pt x="74" y="142"/>
                      </a:cubicBezTo>
                      <a:cubicBezTo>
                        <a:pt x="73" y="144"/>
                        <a:pt x="72" y="145"/>
                        <a:pt x="71" y="147"/>
                      </a:cubicBezTo>
                      <a:close/>
                      <a:moveTo>
                        <a:pt x="61" y="207"/>
                      </a:moveTo>
                      <a:cubicBezTo>
                        <a:pt x="61" y="208"/>
                        <a:pt x="61" y="209"/>
                        <a:pt x="61" y="211"/>
                      </a:cubicBezTo>
                      <a:cubicBezTo>
                        <a:pt x="63" y="215"/>
                        <a:pt x="64" y="219"/>
                        <a:pt x="65" y="223"/>
                      </a:cubicBezTo>
                      <a:cubicBezTo>
                        <a:pt x="64" y="219"/>
                        <a:pt x="63" y="214"/>
                        <a:pt x="63" y="210"/>
                      </a:cubicBezTo>
                      <a:cubicBezTo>
                        <a:pt x="62" y="209"/>
                        <a:pt x="62" y="208"/>
                        <a:pt x="61" y="207"/>
                      </a:cubicBezTo>
                      <a:close/>
                      <a:moveTo>
                        <a:pt x="76" y="236"/>
                      </a:moveTo>
                      <a:cubicBezTo>
                        <a:pt x="80" y="237"/>
                        <a:pt x="84" y="239"/>
                        <a:pt x="88" y="241"/>
                      </a:cubicBezTo>
                      <a:cubicBezTo>
                        <a:pt x="89" y="242"/>
                        <a:pt x="90" y="242"/>
                        <a:pt x="91" y="242"/>
                      </a:cubicBezTo>
                      <a:cubicBezTo>
                        <a:pt x="90" y="241"/>
                        <a:pt x="89" y="240"/>
                        <a:pt x="89" y="240"/>
                      </a:cubicBezTo>
                      <a:cubicBezTo>
                        <a:pt x="84" y="238"/>
                        <a:pt x="80" y="237"/>
                        <a:pt x="76" y="236"/>
                      </a:cubicBezTo>
                      <a:close/>
                      <a:moveTo>
                        <a:pt x="51" y="306"/>
                      </a:moveTo>
                      <a:cubicBezTo>
                        <a:pt x="51" y="306"/>
                        <a:pt x="50" y="306"/>
                        <a:pt x="50" y="307"/>
                      </a:cubicBezTo>
                      <a:cubicBezTo>
                        <a:pt x="49" y="308"/>
                        <a:pt x="50" y="309"/>
                        <a:pt x="51" y="309"/>
                      </a:cubicBezTo>
                      <a:cubicBezTo>
                        <a:pt x="51" y="309"/>
                        <a:pt x="52" y="309"/>
                        <a:pt x="52" y="308"/>
                      </a:cubicBezTo>
                      <a:cubicBezTo>
                        <a:pt x="52" y="307"/>
                        <a:pt x="52" y="306"/>
                        <a:pt x="51" y="306"/>
                      </a:cubicBezTo>
                      <a:close/>
                      <a:moveTo>
                        <a:pt x="84" y="212"/>
                      </a:moveTo>
                      <a:cubicBezTo>
                        <a:pt x="86" y="210"/>
                        <a:pt x="89" y="208"/>
                        <a:pt x="91" y="207"/>
                      </a:cubicBezTo>
                      <a:cubicBezTo>
                        <a:pt x="92" y="205"/>
                        <a:pt x="93" y="203"/>
                        <a:pt x="93" y="201"/>
                      </a:cubicBezTo>
                      <a:cubicBezTo>
                        <a:pt x="91" y="201"/>
                        <a:pt x="89" y="202"/>
                        <a:pt x="88" y="204"/>
                      </a:cubicBezTo>
                      <a:cubicBezTo>
                        <a:pt x="87" y="206"/>
                        <a:pt x="85" y="209"/>
                        <a:pt x="84" y="212"/>
                      </a:cubicBezTo>
                      <a:close/>
                      <a:moveTo>
                        <a:pt x="75" y="226"/>
                      </a:moveTo>
                      <a:cubicBezTo>
                        <a:pt x="78" y="223"/>
                        <a:pt x="82" y="220"/>
                        <a:pt x="85" y="218"/>
                      </a:cubicBezTo>
                      <a:cubicBezTo>
                        <a:pt x="86" y="217"/>
                        <a:pt x="86" y="216"/>
                        <a:pt x="87" y="215"/>
                      </a:cubicBezTo>
                      <a:cubicBezTo>
                        <a:pt x="86" y="216"/>
                        <a:pt x="85" y="216"/>
                        <a:pt x="84" y="216"/>
                      </a:cubicBezTo>
                      <a:cubicBezTo>
                        <a:pt x="81" y="220"/>
                        <a:pt x="78" y="223"/>
                        <a:pt x="75" y="226"/>
                      </a:cubicBezTo>
                      <a:close/>
                      <a:moveTo>
                        <a:pt x="76" y="227"/>
                      </a:moveTo>
                      <a:cubicBezTo>
                        <a:pt x="80" y="225"/>
                        <a:pt x="84" y="224"/>
                        <a:pt x="88" y="222"/>
                      </a:cubicBezTo>
                      <a:cubicBezTo>
                        <a:pt x="89" y="221"/>
                        <a:pt x="89" y="221"/>
                        <a:pt x="90" y="220"/>
                      </a:cubicBezTo>
                      <a:cubicBezTo>
                        <a:pt x="89" y="220"/>
                        <a:pt x="88" y="220"/>
                        <a:pt x="87" y="220"/>
                      </a:cubicBezTo>
                      <a:cubicBezTo>
                        <a:pt x="83" y="223"/>
                        <a:pt x="80" y="225"/>
                        <a:pt x="76" y="227"/>
                      </a:cubicBezTo>
                      <a:close/>
                      <a:moveTo>
                        <a:pt x="369" y="70"/>
                      </a:moveTo>
                      <a:cubicBezTo>
                        <a:pt x="369" y="70"/>
                        <a:pt x="369" y="71"/>
                        <a:pt x="370" y="71"/>
                      </a:cubicBezTo>
                      <a:cubicBezTo>
                        <a:pt x="370" y="71"/>
                        <a:pt x="371" y="71"/>
                        <a:pt x="371" y="71"/>
                      </a:cubicBezTo>
                      <a:cubicBezTo>
                        <a:pt x="371" y="70"/>
                        <a:pt x="371" y="70"/>
                        <a:pt x="370" y="70"/>
                      </a:cubicBezTo>
                      <a:cubicBezTo>
                        <a:pt x="370" y="69"/>
                        <a:pt x="370" y="70"/>
                        <a:pt x="369" y="70"/>
                      </a:cubicBezTo>
                      <a:close/>
                      <a:moveTo>
                        <a:pt x="357" y="75"/>
                      </a:moveTo>
                      <a:cubicBezTo>
                        <a:pt x="357" y="76"/>
                        <a:pt x="357" y="76"/>
                        <a:pt x="357" y="76"/>
                      </a:cubicBezTo>
                      <a:cubicBezTo>
                        <a:pt x="358" y="77"/>
                        <a:pt x="358" y="77"/>
                        <a:pt x="358" y="76"/>
                      </a:cubicBezTo>
                      <a:cubicBezTo>
                        <a:pt x="359" y="76"/>
                        <a:pt x="359" y="75"/>
                        <a:pt x="358" y="75"/>
                      </a:cubicBezTo>
                      <a:cubicBezTo>
                        <a:pt x="358" y="75"/>
                        <a:pt x="357" y="75"/>
                        <a:pt x="357" y="75"/>
                      </a:cubicBezTo>
                      <a:close/>
                      <a:moveTo>
                        <a:pt x="359" y="84"/>
                      </a:moveTo>
                      <a:cubicBezTo>
                        <a:pt x="359" y="84"/>
                        <a:pt x="360" y="84"/>
                        <a:pt x="360" y="84"/>
                      </a:cubicBezTo>
                      <a:cubicBezTo>
                        <a:pt x="360" y="83"/>
                        <a:pt x="360" y="83"/>
                        <a:pt x="359" y="82"/>
                      </a:cubicBezTo>
                      <a:cubicBezTo>
                        <a:pt x="359" y="82"/>
                        <a:pt x="358" y="83"/>
                        <a:pt x="358" y="83"/>
                      </a:cubicBezTo>
                      <a:cubicBezTo>
                        <a:pt x="358" y="83"/>
                        <a:pt x="358" y="84"/>
                        <a:pt x="359" y="84"/>
                      </a:cubicBezTo>
                      <a:close/>
                      <a:moveTo>
                        <a:pt x="360" y="70"/>
                      </a:moveTo>
                      <a:cubicBezTo>
                        <a:pt x="360" y="70"/>
                        <a:pt x="360" y="69"/>
                        <a:pt x="359" y="70"/>
                      </a:cubicBezTo>
                      <a:cubicBezTo>
                        <a:pt x="359" y="70"/>
                        <a:pt x="359" y="70"/>
                        <a:pt x="359" y="71"/>
                      </a:cubicBezTo>
                      <a:cubicBezTo>
                        <a:pt x="359" y="71"/>
                        <a:pt x="360" y="71"/>
                        <a:pt x="360" y="71"/>
                      </a:cubicBezTo>
                      <a:cubicBezTo>
                        <a:pt x="360" y="71"/>
                        <a:pt x="361" y="70"/>
                        <a:pt x="360" y="70"/>
                      </a:cubicBezTo>
                      <a:close/>
                      <a:moveTo>
                        <a:pt x="359" y="67"/>
                      </a:moveTo>
                      <a:cubicBezTo>
                        <a:pt x="359" y="67"/>
                        <a:pt x="360" y="67"/>
                        <a:pt x="360" y="66"/>
                      </a:cubicBezTo>
                      <a:cubicBezTo>
                        <a:pt x="360" y="66"/>
                        <a:pt x="359" y="66"/>
                        <a:pt x="359" y="65"/>
                      </a:cubicBezTo>
                      <a:cubicBezTo>
                        <a:pt x="359" y="65"/>
                        <a:pt x="358" y="66"/>
                        <a:pt x="358" y="66"/>
                      </a:cubicBezTo>
                      <a:cubicBezTo>
                        <a:pt x="358" y="67"/>
                        <a:pt x="358" y="67"/>
                        <a:pt x="359" y="67"/>
                      </a:cubicBezTo>
                      <a:close/>
                      <a:moveTo>
                        <a:pt x="359" y="69"/>
                      </a:moveTo>
                      <a:cubicBezTo>
                        <a:pt x="359" y="69"/>
                        <a:pt x="360" y="69"/>
                        <a:pt x="360" y="68"/>
                      </a:cubicBezTo>
                      <a:cubicBezTo>
                        <a:pt x="360" y="68"/>
                        <a:pt x="359" y="67"/>
                        <a:pt x="359" y="68"/>
                      </a:cubicBezTo>
                      <a:cubicBezTo>
                        <a:pt x="358" y="68"/>
                        <a:pt x="358" y="68"/>
                        <a:pt x="358" y="69"/>
                      </a:cubicBezTo>
                      <a:cubicBezTo>
                        <a:pt x="358" y="69"/>
                        <a:pt x="359" y="69"/>
                        <a:pt x="359" y="69"/>
                      </a:cubicBezTo>
                      <a:close/>
                      <a:moveTo>
                        <a:pt x="375" y="40"/>
                      </a:moveTo>
                      <a:cubicBezTo>
                        <a:pt x="374" y="40"/>
                        <a:pt x="374" y="40"/>
                        <a:pt x="374" y="41"/>
                      </a:cubicBezTo>
                      <a:cubicBezTo>
                        <a:pt x="374" y="41"/>
                        <a:pt x="374" y="41"/>
                        <a:pt x="374" y="41"/>
                      </a:cubicBezTo>
                      <a:cubicBezTo>
                        <a:pt x="375" y="41"/>
                        <a:pt x="375" y="41"/>
                        <a:pt x="375" y="41"/>
                      </a:cubicBezTo>
                      <a:cubicBezTo>
                        <a:pt x="375" y="41"/>
                        <a:pt x="375" y="40"/>
                        <a:pt x="375" y="40"/>
                      </a:cubicBezTo>
                      <a:close/>
                      <a:moveTo>
                        <a:pt x="353" y="99"/>
                      </a:moveTo>
                      <a:cubicBezTo>
                        <a:pt x="353" y="99"/>
                        <a:pt x="354" y="99"/>
                        <a:pt x="354" y="99"/>
                      </a:cubicBezTo>
                      <a:cubicBezTo>
                        <a:pt x="354" y="99"/>
                        <a:pt x="354" y="99"/>
                        <a:pt x="353" y="99"/>
                      </a:cubicBezTo>
                      <a:cubicBezTo>
                        <a:pt x="353" y="99"/>
                        <a:pt x="353" y="99"/>
                        <a:pt x="353" y="99"/>
                      </a:cubicBezTo>
                      <a:cubicBezTo>
                        <a:pt x="353" y="99"/>
                        <a:pt x="353" y="99"/>
                        <a:pt x="353" y="99"/>
                      </a:cubicBezTo>
                      <a:close/>
                      <a:moveTo>
                        <a:pt x="359" y="64"/>
                      </a:moveTo>
                      <a:cubicBezTo>
                        <a:pt x="359" y="64"/>
                        <a:pt x="359" y="65"/>
                        <a:pt x="359" y="65"/>
                      </a:cubicBezTo>
                      <a:cubicBezTo>
                        <a:pt x="360" y="65"/>
                        <a:pt x="360" y="65"/>
                        <a:pt x="360" y="65"/>
                      </a:cubicBezTo>
                      <a:cubicBezTo>
                        <a:pt x="361" y="64"/>
                        <a:pt x="360" y="64"/>
                        <a:pt x="360" y="64"/>
                      </a:cubicBezTo>
                      <a:cubicBezTo>
                        <a:pt x="360" y="63"/>
                        <a:pt x="359" y="64"/>
                        <a:pt x="359" y="64"/>
                      </a:cubicBezTo>
                      <a:close/>
                      <a:moveTo>
                        <a:pt x="350" y="60"/>
                      </a:moveTo>
                      <a:cubicBezTo>
                        <a:pt x="350" y="60"/>
                        <a:pt x="351" y="60"/>
                        <a:pt x="351" y="59"/>
                      </a:cubicBezTo>
                      <a:cubicBezTo>
                        <a:pt x="351" y="59"/>
                        <a:pt x="351" y="58"/>
                        <a:pt x="351" y="58"/>
                      </a:cubicBezTo>
                      <a:cubicBezTo>
                        <a:pt x="350" y="58"/>
                        <a:pt x="350" y="58"/>
                        <a:pt x="349" y="58"/>
                      </a:cubicBezTo>
                      <a:cubicBezTo>
                        <a:pt x="349" y="59"/>
                        <a:pt x="349" y="59"/>
                        <a:pt x="350" y="60"/>
                      </a:cubicBezTo>
                      <a:close/>
                      <a:moveTo>
                        <a:pt x="361" y="78"/>
                      </a:moveTo>
                      <a:cubicBezTo>
                        <a:pt x="361" y="79"/>
                        <a:pt x="362" y="78"/>
                        <a:pt x="362" y="78"/>
                      </a:cubicBezTo>
                      <a:cubicBezTo>
                        <a:pt x="362" y="77"/>
                        <a:pt x="362" y="77"/>
                        <a:pt x="361" y="77"/>
                      </a:cubicBezTo>
                      <a:cubicBezTo>
                        <a:pt x="361" y="77"/>
                        <a:pt x="360" y="77"/>
                        <a:pt x="360" y="77"/>
                      </a:cubicBezTo>
                      <a:cubicBezTo>
                        <a:pt x="360" y="78"/>
                        <a:pt x="360" y="78"/>
                        <a:pt x="361" y="78"/>
                      </a:cubicBezTo>
                      <a:close/>
                      <a:moveTo>
                        <a:pt x="362" y="72"/>
                      </a:moveTo>
                      <a:cubicBezTo>
                        <a:pt x="362" y="72"/>
                        <a:pt x="362" y="72"/>
                        <a:pt x="361" y="71"/>
                      </a:cubicBezTo>
                      <a:cubicBezTo>
                        <a:pt x="361" y="71"/>
                        <a:pt x="361" y="71"/>
                        <a:pt x="360" y="71"/>
                      </a:cubicBezTo>
                      <a:cubicBezTo>
                        <a:pt x="360" y="72"/>
                        <a:pt x="360" y="72"/>
                        <a:pt x="360" y="73"/>
                      </a:cubicBezTo>
                      <a:cubicBezTo>
                        <a:pt x="361" y="73"/>
                        <a:pt x="361" y="73"/>
                        <a:pt x="362" y="72"/>
                      </a:cubicBezTo>
                      <a:close/>
                      <a:moveTo>
                        <a:pt x="360" y="63"/>
                      </a:moveTo>
                      <a:cubicBezTo>
                        <a:pt x="361" y="64"/>
                        <a:pt x="361" y="64"/>
                        <a:pt x="361" y="63"/>
                      </a:cubicBezTo>
                      <a:cubicBezTo>
                        <a:pt x="362" y="63"/>
                        <a:pt x="362" y="63"/>
                        <a:pt x="362" y="62"/>
                      </a:cubicBezTo>
                      <a:cubicBezTo>
                        <a:pt x="361" y="62"/>
                        <a:pt x="361" y="62"/>
                        <a:pt x="360" y="62"/>
                      </a:cubicBezTo>
                      <a:cubicBezTo>
                        <a:pt x="360" y="62"/>
                        <a:pt x="360" y="63"/>
                        <a:pt x="360" y="63"/>
                      </a:cubicBezTo>
                      <a:close/>
                      <a:moveTo>
                        <a:pt x="353" y="35"/>
                      </a:moveTo>
                      <a:cubicBezTo>
                        <a:pt x="353" y="35"/>
                        <a:pt x="353" y="36"/>
                        <a:pt x="353" y="36"/>
                      </a:cubicBezTo>
                      <a:cubicBezTo>
                        <a:pt x="353" y="36"/>
                        <a:pt x="353" y="36"/>
                        <a:pt x="353" y="36"/>
                      </a:cubicBezTo>
                      <a:cubicBezTo>
                        <a:pt x="354" y="36"/>
                        <a:pt x="354" y="36"/>
                        <a:pt x="354" y="36"/>
                      </a:cubicBezTo>
                      <a:cubicBezTo>
                        <a:pt x="354" y="35"/>
                        <a:pt x="353" y="35"/>
                        <a:pt x="353" y="35"/>
                      </a:cubicBezTo>
                      <a:close/>
                      <a:moveTo>
                        <a:pt x="344" y="148"/>
                      </a:moveTo>
                      <a:cubicBezTo>
                        <a:pt x="346" y="148"/>
                        <a:pt x="348" y="148"/>
                        <a:pt x="350" y="149"/>
                      </a:cubicBezTo>
                      <a:cubicBezTo>
                        <a:pt x="354" y="143"/>
                        <a:pt x="358" y="138"/>
                        <a:pt x="363" y="133"/>
                      </a:cubicBezTo>
                      <a:cubicBezTo>
                        <a:pt x="362" y="123"/>
                        <a:pt x="360" y="113"/>
                        <a:pt x="357" y="103"/>
                      </a:cubicBezTo>
                      <a:cubicBezTo>
                        <a:pt x="350" y="111"/>
                        <a:pt x="344" y="119"/>
                        <a:pt x="339" y="128"/>
                      </a:cubicBezTo>
                      <a:cubicBezTo>
                        <a:pt x="341" y="134"/>
                        <a:pt x="343" y="141"/>
                        <a:pt x="344" y="148"/>
                      </a:cubicBezTo>
                      <a:close/>
                      <a:moveTo>
                        <a:pt x="350" y="85"/>
                      </a:moveTo>
                      <a:cubicBezTo>
                        <a:pt x="349" y="85"/>
                        <a:pt x="349" y="85"/>
                        <a:pt x="350" y="85"/>
                      </a:cubicBezTo>
                      <a:cubicBezTo>
                        <a:pt x="350" y="86"/>
                        <a:pt x="350" y="86"/>
                        <a:pt x="350" y="85"/>
                      </a:cubicBezTo>
                      <a:cubicBezTo>
                        <a:pt x="351" y="85"/>
                        <a:pt x="351" y="85"/>
                        <a:pt x="350" y="85"/>
                      </a:cubicBezTo>
                      <a:cubicBezTo>
                        <a:pt x="350" y="84"/>
                        <a:pt x="350" y="84"/>
                        <a:pt x="350" y="85"/>
                      </a:cubicBezTo>
                      <a:close/>
                      <a:moveTo>
                        <a:pt x="354" y="66"/>
                      </a:moveTo>
                      <a:cubicBezTo>
                        <a:pt x="354" y="66"/>
                        <a:pt x="355" y="66"/>
                        <a:pt x="355" y="66"/>
                      </a:cubicBezTo>
                      <a:cubicBezTo>
                        <a:pt x="355" y="65"/>
                        <a:pt x="355" y="65"/>
                        <a:pt x="354" y="65"/>
                      </a:cubicBezTo>
                      <a:cubicBezTo>
                        <a:pt x="354" y="65"/>
                        <a:pt x="353" y="65"/>
                        <a:pt x="353" y="65"/>
                      </a:cubicBezTo>
                      <a:cubicBezTo>
                        <a:pt x="353" y="66"/>
                        <a:pt x="353" y="66"/>
                        <a:pt x="354" y="66"/>
                      </a:cubicBezTo>
                      <a:close/>
                      <a:moveTo>
                        <a:pt x="354" y="70"/>
                      </a:moveTo>
                      <a:cubicBezTo>
                        <a:pt x="355" y="70"/>
                        <a:pt x="355" y="70"/>
                        <a:pt x="355" y="69"/>
                      </a:cubicBezTo>
                      <a:cubicBezTo>
                        <a:pt x="355" y="69"/>
                        <a:pt x="354" y="68"/>
                        <a:pt x="354" y="68"/>
                      </a:cubicBezTo>
                      <a:cubicBezTo>
                        <a:pt x="353" y="68"/>
                        <a:pt x="353" y="69"/>
                        <a:pt x="353" y="69"/>
                      </a:cubicBezTo>
                      <a:cubicBezTo>
                        <a:pt x="353" y="70"/>
                        <a:pt x="354" y="70"/>
                        <a:pt x="354" y="70"/>
                      </a:cubicBezTo>
                      <a:close/>
                      <a:moveTo>
                        <a:pt x="349" y="76"/>
                      </a:moveTo>
                      <a:cubicBezTo>
                        <a:pt x="350" y="77"/>
                        <a:pt x="350" y="77"/>
                        <a:pt x="351" y="76"/>
                      </a:cubicBezTo>
                      <a:cubicBezTo>
                        <a:pt x="351" y="76"/>
                        <a:pt x="351" y="76"/>
                        <a:pt x="351" y="75"/>
                      </a:cubicBezTo>
                      <a:cubicBezTo>
                        <a:pt x="351" y="75"/>
                        <a:pt x="350" y="75"/>
                        <a:pt x="350" y="75"/>
                      </a:cubicBezTo>
                      <a:cubicBezTo>
                        <a:pt x="349" y="75"/>
                        <a:pt x="349" y="76"/>
                        <a:pt x="349" y="76"/>
                      </a:cubicBezTo>
                      <a:close/>
                      <a:moveTo>
                        <a:pt x="350" y="50"/>
                      </a:moveTo>
                      <a:cubicBezTo>
                        <a:pt x="351" y="50"/>
                        <a:pt x="351" y="49"/>
                        <a:pt x="350" y="49"/>
                      </a:cubicBezTo>
                      <a:cubicBezTo>
                        <a:pt x="350" y="49"/>
                        <a:pt x="350" y="49"/>
                        <a:pt x="350" y="49"/>
                      </a:cubicBezTo>
                      <a:cubicBezTo>
                        <a:pt x="349" y="49"/>
                        <a:pt x="349" y="50"/>
                        <a:pt x="350" y="50"/>
                      </a:cubicBezTo>
                      <a:cubicBezTo>
                        <a:pt x="350" y="50"/>
                        <a:pt x="350" y="50"/>
                        <a:pt x="350" y="50"/>
                      </a:cubicBezTo>
                      <a:close/>
                      <a:moveTo>
                        <a:pt x="355" y="40"/>
                      </a:moveTo>
                      <a:cubicBezTo>
                        <a:pt x="355" y="40"/>
                        <a:pt x="355" y="41"/>
                        <a:pt x="355" y="41"/>
                      </a:cubicBezTo>
                      <a:cubicBezTo>
                        <a:pt x="355" y="41"/>
                        <a:pt x="355" y="41"/>
                        <a:pt x="355" y="41"/>
                      </a:cubicBezTo>
                      <a:cubicBezTo>
                        <a:pt x="355" y="41"/>
                        <a:pt x="356" y="41"/>
                        <a:pt x="356" y="41"/>
                      </a:cubicBezTo>
                      <a:cubicBezTo>
                        <a:pt x="355" y="40"/>
                        <a:pt x="355" y="40"/>
                        <a:pt x="355" y="40"/>
                      </a:cubicBezTo>
                      <a:close/>
                      <a:moveTo>
                        <a:pt x="353" y="54"/>
                      </a:moveTo>
                      <a:cubicBezTo>
                        <a:pt x="353" y="54"/>
                        <a:pt x="353" y="55"/>
                        <a:pt x="353" y="55"/>
                      </a:cubicBezTo>
                      <a:cubicBezTo>
                        <a:pt x="354" y="55"/>
                        <a:pt x="354" y="55"/>
                        <a:pt x="354" y="55"/>
                      </a:cubicBezTo>
                      <a:cubicBezTo>
                        <a:pt x="355" y="55"/>
                        <a:pt x="355" y="54"/>
                        <a:pt x="355" y="54"/>
                      </a:cubicBezTo>
                      <a:cubicBezTo>
                        <a:pt x="354" y="53"/>
                        <a:pt x="354" y="53"/>
                        <a:pt x="353" y="54"/>
                      </a:cubicBezTo>
                      <a:close/>
                      <a:moveTo>
                        <a:pt x="356" y="61"/>
                      </a:moveTo>
                      <a:cubicBezTo>
                        <a:pt x="355" y="61"/>
                        <a:pt x="355" y="61"/>
                        <a:pt x="355" y="61"/>
                      </a:cubicBezTo>
                      <a:cubicBezTo>
                        <a:pt x="354" y="62"/>
                        <a:pt x="354" y="62"/>
                        <a:pt x="355" y="63"/>
                      </a:cubicBezTo>
                      <a:cubicBezTo>
                        <a:pt x="355" y="63"/>
                        <a:pt x="356" y="63"/>
                        <a:pt x="356" y="62"/>
                      </a:cubicBezTo>
                      <a:cubicBezTo>
                        <a:pt x="356" y="62"/>
                        <a:pt x="356" y="61"/>
                        <a:pt x="356" y="61"/>
                      </a:cubicBezTo>
                      <a:close/>
                      <a:moveTo>
                        <a:pt x="355" y="94"/>
                      </a:moveTo>
                      <a:cubicBezTo>
                        <a:pt x="355" y="94"/>
                        <a:pt x="355" y="94"/>
                        <a:pt x="356" y="94"/>
                      </a:cubicBezTo>
                      <a:cubicBezTo>
                        <a:pt x="356" y="94"/>
                        <a:pt x="355" y="94"/>
                        <a:pt x="355" y="94"/>
                      </a:cubicBezTo>
                      <a:cubicBezTo>
                        <a:pt x="355" y="93"/>
                        <a:pt x="355" y="94"/>
                        <a:pt x="355" y="94"/>
                      </a:cubicBezTo>
                      <a:cubicBezTo>
                        <a:pt x="355" y="94"/>
                        <a:pt x="355" y="94"/>
                        <a:pt x="355" y="94"/>
                      </a:cubicBezTo>
                      <a:close/>
                      <a:moveTo>
                        <a:pt x="353" y="81"/>
                      </a:moveTo>
                      <a:cubicBezTo>
                        <a:pt x="354" y="81"/>
                        <a:pt x="354" y="81"/>
                        <a:pt x="355" y="81"/>
                      </a:cubicBezTo>
                      <a:cubicBezTo>
                        <a:pt x="355" y="80"/>
                        <a:pt x="355" y="80"/>
                        <a:pt x="354" y="80"/>
                      </a:cubicBezTo>
                      <a:cubicBezTo>
                        <a:pt x="354" y="79"/>
                        <a:pt x="354" y="79"/>
                        <a:pt x="353" y="80"/>
                      </a:cubicBezTo>
                      <a:cubicBezTo>
                        <a:pt x="353" y="80"/>
                        <a:pt x="353" y="81"/>
                        <a:pt x="353" y="81"/>
                      </a:cubicBezTo>
                      <a:close/>
                      <a:moveTo>
                        <a:pt x="356" y="72"/>
                      </a:moveTo>
                      <a:cubicBezTo>
                        <a:pt x="356" y="72"/>
                        <a:pt x="355" y="72"/>
                        <a:pt x="355" y="72"/>
                      </a:cubicBezTo>
                      <a:cubicBezTo>
                        <a:pt x="354" y="72"/>
                        <a:pt x="354" y="73"/>
                        <a:pt x="355" y="73"/>
                      </a:cubicBezTo>
                      <a:cubicBezTo>
                        <a:pt x="355" y="74"/>
                        <a:pt x="355" y="74"/>
                        <a:pt x="356" y="74"/>
                      </a:cubicBezTo>
                      <a:cubicBezTo>
                        <a:pt x="356" y="73"/>
                        <a:pt x="356" y="73"/>
                        <a:pt x="356" y="72"/>
                      </a:cubicBezTo>
                      <a:close/>
                      <a:moveTo>
                        <a:pt x="361" y="58"/>
                      </a:moveTo>
                      <a:cubicBezTo>
                        <a:pt x="362" y="58"/>
                        <a:pt x="362" y="57"/>
                        <a:pt x="362" y="57"/>
                      </a:cubicBezTo>
                      <a:cubicBezTo>
                        <a:pt x="362" y="56"/>
                        <a:pt x="361" y="56"/>
                        <a:pt x="361" y="56"/>
                      </a:cubicBezTo>
                      <a:cubicBezTo>
                        <a:pt x="360" y="56"/>
                        <a:pt x="360" y="57"/>
                        <a:pt x="360" y="57"/>
                      </a:cubicBezTo>
                      <a:cubicBezTo>
                        <a:pt x="360" y="58"/>
                        <a:pt x="361" y="58"/>
                        <a:pt x="361" y="58"/>
                      </a:cubicBezTo>
                      <a:close/>
                      <a:moveTo>
                        <a:pt x="367" y="62"/>
                      </a:moveTo>
                      <a:cubicBezTo>
                        <a:pt x="367" y="63"/>
                        <a:pt x="367" y="62"/>
                        <a:pt x="368" y="62"/>
                      </a:cubicBezTo>
                      <a:cubicBezTo>
                        <a:pt x="368" y="62"/>
                        <a:pt x="368" y="61"/>
                        <a:pt x="367" y="61"/>
                      </a:cubicBezTo>
                      <a:cubicBezTo>
                        <a:pt x="367" y="61"/>
                        <a:pt x="366" y="61"/>
                        <a:pt x="366" y="61"/>
                      </a:cubicBezTo>
                      <a:cubicBezTo>
                        <a:pt x="366" y="62"/>
                        <a:pt x="366" y="62"/>
                        <a:pt x="367" y="62"/>
                      </a:cubicBezTo>
                      <a:close/>
                      <a:moveTo>
                        <a:pt x="380" y="75"/>
                      </a:moveTo>
                      <a:cubicBezTo>
                        <a:pt x="379" y="75"/>
                        <a:pt x="379" y="75"/>
                        <a:pt x="379" y="75"/>
                      </a:cubicBezTo>
                      <a:cubicBezTo>
                        <a:pt x="379" y="76"/>
                        <a:pt x="379" y="76"/>
                        <a:pt x="379" y="76"/>
                      </a:cubicBezTo>
                      <a:cubicBezTo>
                        <a:pt x="379" y="77"/>
                        <a:pt x="380" y="77"/>
                        <a:pt x="380" y="76"/>
                      </a:cubicBezTo>
                      <a:cubicBezTo>
                        <a:pt x="380" y="76"/>
                        <a:pt x="380" y="75"/>
                        <a:pt x="380" y="75"/>
                      </a:cubicBezTo>
                      <a:close/>
                      <a:moveTo>
                        <a:pt x="365" y="101"/>
                      </a:moveTo>
                      <a:cubicBezTo>
                        <a:pt x="365" y="101"/>
                        <a:pt x="364" y="101"/>
                        <a:pt x="364" y="101"/>
                      </a:cubicBezTo>
                      <a:cubicBezTo>
                        <a:pt x="364" y="101"/>
                        <a:pt x="365" y="101"/>
                        <a:pt x="365" y="101"/>
                      </a:cubicBezTo>
                      <a:cubicBezTo>
                        <a:pt x="365" y="101"/>
                        <a:pt x="365" y="101"/>
                        <a:pt x="365" y="101"/>
                      </a:cubicBezTo>
                      <a:cubicBezTo>
                        <a:pt x="365" y="101"/>
                        <a:pt x="365" y="101"/>
                        <a:pt x="365" y="101"/>
                      </a:cubicBezTo>
                      <a:close/>
                      <a:moveTo>
                        <a:pt x="366" y="73"/>
                      </a:moveTo>
                      <a:cubicBezTo>
                        <a:pt x="366" y="74"/>
                        <a:pt x="367" y="74"/>
                        <a:pt x="367" y="74"/>
                      </a:cubicBezTo>
                      <a:cubicBezTo>
                        <a:pt x="368" y="74"/>
                        <a:pt x="368" y="73"/>
                        <a:pt x="368" y="73"/>
                      </a:cubicBezTo>
                      <a:cubicBezTo>
                        <a:pt x="367" y="72"/>
                        <a:pt x="367" y="72"/>
                        <a:pt x="367" y="72"/>
                      </a:cubicBezTo>
                      <a:cubicBezTo>
                        <a:pt x="366" y="72"/>
                        <a:pt x="366" y="73"/>
                        <a:pt x="366" y="73"/>
                      </a:cubicBezTo>
                      <a:close/>
                      <a:moveTo>
                        <a:pt x="365" y="90"/>
                      </a:moveTo>
                      <a:cubicBezTo>
                        <a:pt x="365" y="90"/>
                        <a:pt x="364" y="90"/>
                        <a:pt x="364" y="90"/>
                      </a:cubicBezTo>
                      <a:cubicBezTo>
                        <a:pt x="364" y="91"/>
                        <a:pt x="365" y="91"/>
                        <a:pt x="365" y="91"/>
                      </a:cubicBezTo>
                      <a:cubicBezTo>
                        <a:pt x="365" y="91"/>
                        <a:pt x="365" y="91"/>
                        <a:pt x="365" y="90"/>
                      </a:cubicBezTo>
                      <a:cubicBezTo>
                        <a:pt x="365" y="90"/>
                        <a:pt x="365" y="90"/>
                        <a:pt x="365" y="90"/>
                      </a:cubicBezTo>
                      <a:close/>
                      <a:moveTo>
                        <a:pt x="379" y="58"/>
                      </a:moveTo>
                      <a:cubicBezTo>
                        <a:pt x="379" y="58"/>
                        <a:pt x="379" y="59"/>
                        <a:pt x="379" y="59"/>
                      </a:cubicBezTo>
                      <a:cubicBezTo>
                        <a:pt x="379" y="60"/>
                        <a:pt x="379" y="60"/>
                        <a:pt x="380" y="60"/>
                      </a:cubicBezTo>
                      <a:cubicBezTo>
                        <a:pt x="380" y="59"/>
                        <a:pt x="380" y="59"/>
                        <a:pt x="380" y="58"/>
                      </a:cubicBezTo>
                      <a:cubicBezTo>
                        <a:pt x="380" y="58"/>
                        <a:pt x="379" y="58"/>
                        <a:pt x="379" y="58"/>
                      </a:cubicBezTo>
                      <a:close/>
                      <a:moveTo>
                        <a:pt x="379" y="85"/>
                      </a:moveTo>
                      <a:cubicBezTo>
                        <a:pt x="379" y="85"/>
                        <a:pt x="379" y="85"/>
                        <a:pt x="379" y="85"/>
                      </a:cubicBezTo>
                      <a:cubicBezTo>
                        <a:pt x="379" y="86"/>
                        <a:pt x="380" y="86"/>
                        <a:pt x="380" y="85"/>
                      </a:cubicBezTo>
                      <a:cubicBezTo>
                        <a:pt x="380" y="85"/>
                        <a:pt x="380" y="85"/>
                        <a:pt x="380" y="85"/>
                      </a:cubicBezTo>
                      <a:cubicBezTo>
                        <a:pt x="380" y="84"/>
                        <a:pt x="380" y="84"/>
                        <a:pt x="379" y="85"/>
                      </a:cubicBezTo>
                      <a:close/>
                      <a:moveTo>
                        <a:pt x="375" y="70"/>
                      </a:moveTo>
                      <a:cubicBezTo>
                        <a:pt x="376" y="70"/>
                        <a:pt x="376" y="70"/>
                        <a:pt x="376" y="69"/>
                      </a:cubicBezTo>
                      <a:cubicBezTo>
                        <a:pt x="377" y="69"/>
                        <a:pt x="376" y="68"/>
                        <a:pt x="376" y="68"/>
                      </a:cubicBezTo>
                      <a:cubicBezTo>
                        <a:pt x="375" y="68"/>
                        <a:pt x="375" y="69"/>
                        <a:pt x="375" y="69"/>
                      </a:cubicBezTo>
                      <a:cubicBezTo>
                        <a:pt x="375" y="70"/>
                        <a:pt x="375" y="70"/>
                        <a:pt x="375" y="70"/>
                      </a:cubicBezTo>
                      <a:close/>
                      <a:moveTo>
                        <a:pt x="375" y="54"/>
                      </a:moveTo>
                      <a:cubicBezTo>
                        <a:pt x="375" y="54"/>
                        <a:pt x="375" y="55"/>
                        <a:pt x="375" y="55"/>
                      </a:cubicBezTo>
                      <a:cubicBezTo>
                        <a:pt x="375" y="55"/>
                        <a:pt x="376" y="55"/>
                        <a:pt x="376" y="55"/>
                      </a:cubicBezTo>
                      <a:cubicBezTo>
                        <a:pt x="377" y="55"/>
                        <a:pt x="377" y="54"/>
                        <a:pt x="376" y="54"/>
                      </a:cubicBezTo>
                      <a:cubicBezTo>
                        <a:pt x="376" y="53"/>
                        <a:pt x="375" y="53"/>
                        <a:pt x="375" y="54"/>
                      </a:cubicBezTo>
                      <a:close/>
                      <a:moveTo>
                        <a:pt x="373" y="15"/>
                      </a:moveTo>
                      <a:cubicBezTo>
                        <a:pt x="373" y="16"/>
                        <a:pt x="375" y="18"/>
                        <a:pt x="377" y="18"/>
                      </a:cubicBezTo>
                      <a:cubicBezTo>
                        <a:pt x="378" y="18"/>
                        <a:pt x="380" y="16"/>
                        <a:pt x="380" y="15"/>
                      </a:cubicBezTo>
                      <a:cubicBezTo>
                        <a:pt x="380" y="13"/>
                        <a:pt x="378" y="11"/>
                        <a:pt x="377" y="11"/>
                      </a:cubicBezTo>
                      <a:cubicBezTo>
                        <a:pt x="375" y="11"/>
                        <a:pt x="373" y="13"/>
                        <a:pt x="373" y="15"/>
                      </a:cubicBezTo>
                      <a:close/>
                      <a:moveTo>
                        <a:pt x="357" y="58"/>
                      </a:moveTo>
                      <a:cubicBezTo>
                        <a:pt x="357" y="59"/>
                        <a:pt x="357" y="59"/>
                        <a:pt x="357" y="59"/>
                      </a:cubicBezTo>
                      <a:cubicBezTo>
                        <a:pt x="357" y="60"/>
                        <a:pt x="358" y="60"/>
                        <a:pt x="358" y="60"/>
                      </a:cubicBezTo>
                      <a:cubicBezTo>
                        <a:pt x="359" y="59"/>
                        <a:pt x="359" y="59"/>
                        <a:pt x="358" y="58"/>
                      </a:cubicBezTo>
                      <a:cubicBezTo>
                        <a:pt x="358" y="58"/>
                        <a:pt x="358" y="58"/>
                        <a:pt x="357" y="58"/>
                      </a:cubicBezTo>
                      <a:close/>
                      <a:moveTo>
                        <a:pt x="376" y="66"/>
                      </a:moveTo>
                      <a:cubicBezTo>
                        <a:pt x="376" y="66"/>
                        <a:pt x="377" y="66"/>
                        <a:pt x="376" y="65"/>
                      </a:cubicBezTo>
                      <a:cubicBezTo>
                        <a:pt x="376" y="65"/>
                        <a:pt x="376" y="65"/>
                        <a:pt x="375" y="65"/>
                      </a:cubicBezTo>
                      <a:cubicBezTo>
                        <a:pt x="375" y="65"/>
                        <a:pt x="375" y="65"/>
                        <a:pt x="375" y="66"/>
                      </a:cubicBezTo>
                      <a:cubicBezTo>
                        <a:pt x="375" y="66"/>
                        <a:pt x="375" y="66"/>
                        <a:pt x="376" y="66"/>
                      </a:cubicBezTo>
                      <a:close/>
                      <a:moveTo>
                        <a:pt x="379" y="49"/>
                      </a:moveTo>
                      <a:cubicBezTo>
                        <a:pt x="379" y="49"/>
                        <a:pt x="379" y="50"/>
                        <a:pt x="379" y="50"/>
                      </a:cubicBezTo>
                      <a:cubicBezTo>
                        <a:pt x="380" y="50"/>
                        <a:pt x="380" y="50"/>
                        <a:pt x="380" y="50"/>
                      </a:cubicBezTo>
                      <a:cubicBezTo>
                        <a:pt x="380" y="50"/>
                        <a:pt x="380" y="49"/>
                        <a:pt x="380" y="49"/>
                      </a:cubicBezTo>
                      <a:cubicBezTo>
                        <a:pt x="380" y="49"/>
                        <a:pt x="379" y="49"/>
                        <a:pt x="379" y="49"/>
                      </a:cubicBezTo>
                      <a:close/>
                      <a:moveTo>
                        <a:pt x="365" y="95"/>
                      </a:moveTo>
                      <a:cubicBezTo>
                        <a:pt x="365" y="95"/>
                        <a:pt x="364" y="95"/>
                        <a:pt x="364" y="96"/>
                      </a:cubicBezTo>
                      <a:cubicBezTo>
                        <a:pt x="364" y="96"/>
                        <a:pt x="365" y="96"/>
                        <a:pt x="365" y="96"/>
                      </a:cubicBezTo>
                      <a:cubicBezTo>
                        <a:pt x="365" y="96"/>
                        <a:pt x="365" y="96"/>
                        <a:pt x="365" y="96"/>
                      </a:cubicBezTo>
                      <a:cubicBezTo>
                        <a:pt x="365" y="95"/>
                        <a:pt x="365" y="95"/>
                        <a:pt x="365" y="95"/>
                      </a:cubicBezTo>
                      <a:close/>
                      <a:moveTo>
                        <a:pt x="365" y="39"/>
                      </a:moveTo>
                      <a:cubicBezTo>
                        <a:pt x="365" y="39"/>
                        <a:pt x="365" y="39"/>
                        <a:pt x="365" y="39"/>
                      </a:cubicBezTo>
                      <a:cubicBezTo>
                        <a:pt x="365" y="39"/>
                        <a:pt x="365" y="39"/>
                        <a:pt x="365" y="39"/>
                      </a:cubicBezTo>
                      <a:cubicBezTo>
                        <a:pt x="365" y="39"/>
                        <a:pt x="364" y="39"/>
                        <a:pt x="364" y="39"/>
                      </a:cubicBezTo>
                      <a:cubicBezTo>
                        <a:pt x="364" y="39"/>
                        <a:pt x="365" y="39"/>
                        <a:pt x="365" y="39"/>
                      </a:cubicBezTo>
                      <a:close/>
                      <a:moveTo>
                        <a:pt x="365" y="45"/>
                      </a:moveTo>
                      <a:cubicBezTo>
                        <a:pt x="365" y="45"/>
                        <a:pt x="365" y="45"/>
                        <a:pt x="365" y="44"/>
                      </a:cubicBezTo>
                      <a:cubicBezTo>
                        <a:pt x="365" y="44"/>
                        <a:pt x="365" y="44"/>
                        <a:pt x="365" y="44"/>
                      </a:cubicBezTo>
                      <a:cubicBezTo>
                        <a:pt x="365" y="44"/>
                        <a:pt x="364" y="44"/>
                        <a:pt x="364" y="44"/>
                      </a:cubicBezTo>
                      <a:cubicBezTo>
                        <a:pt x="364" y="45"/>
                        <a:pt x="365" y="45"/>
                        <a:pt x="365" y="45"/>
                      </a:cubicBezTo>
                      <a:close/>
                      <a:moveTo>
                        <a:pt x="365" y="34"/>
                      </a:moveTo>
                      <a:cubicBezTo>
                        <a:pt x="365" y="34"/>
                        <a:pt x="365" y="34"/>
                        <a:pt x="365" y="34"/>
                      </a:cubicBezTo>
                      <a:cubicBezTo>
                        <a:pt x="365" y="33"/>
                        <a:pt x="365" y="33"/>
                        <a:pt x="365" y="33"/>
                      </a:cubicBezTo>
                      <a:cubicBezTo>
                        <a:pt x="365" y="33"/>
                        <a:pt x="364" y="33"/>
                        <a:pt x="364" y="34"/>
                      </a:cubicBezTo>
                      <a:cubicBezTo>
                        <a:pt x="364" y="34"/>
                        <a:pt x="365" y="34"/>
                        <a:pt x="365" y="34"/>
                      </a:cubicBezTo>
                      <a:close/>
                      <a:moveTo>
                        <a:pt x="357" y="90"/>
                      </a:moveTo>
                      <a:cubicBezTo>
                        <a:pt x="357" y="90"/>
                        <a:pt x="357" y="90"/>
                        <a:pt x="357" y="89"/>
                      </a:cubicBezTo>
                      <a:cubicBezTo>
                        <a:pt x="358" y="89"/>
                        <a:pt x="357" y="89"/>
                        <a:pt x="357" y="89"/>
                      </a:cubicBezTo>
                      <a:cubicBezTo>
                        <a:pt x="357" y="88"/>
                        <a:pt x="356" y="89"/>
                        <a:pt x="356" y="89"/>
                      </a:cubicBezTo>
                      <a:cubicBezTo>
                        <a:pt x="356" y="89"/>
                        <a:pt x="356" y="89"/>
                        <a:pt x="357" y="90"/>
                      </a:cubicBezTo>
                      <a:close/>
                      <a:moveTo>
                        <a:pt x="357" y="45"/>
                      </a:moveTo>
                      <a:cubicBezTo>
                        <a:pt x="356" y="45"/>
                        <a:pt x="356" y="45"/>
                        <a:pt x="356" y="46"/>
                      </a:cubicBezTo>
                      <a:cubicBezTo>
                        <a:pt x="356" y="46"/>
                        <a:pt x="357" y="46"/>
                        <a:pt x="357" y="46"/>
                      </a:cubicBezTo>
                      <a:cubicBezTo>
                        <a:pt x="357" y="46"/>
                        <a:pt x="358" y="46"/>
                        <a:pt x="357" y="45"/>
                      </a:cubicBezTo>
                      <a:cubicBezTo>
                        <a:pt x="357" y="45"/>
                        <a:pt x="357" y="45"/>
                        <a:pt x="357" y="45"/>
                      </a:cubicBezTo>
                      <a:close/>
                      <a:moveTo>
                        <a:pt x="364" y="50"/>
                      </a:moveTo>
                      <a:cubicBezTo>
                        <a:pt x="364" y="51"/>
                        <a:pt x="364" y="51"/>
                        <a:pt x="365" y="51"/>
                      </a:cubicBezTo>
                      <a:cubicBezTo>
                        <a:pt x="365" y="51"/>
                        <a:pt x="366" y="51"/>
                        <a:pt x="366" y="50"/>
                      </a:cubicBezTo>
                      <a:cubicBezTo>
                        <a:pt x="366" y="50"/>
                        <a:pt x="365" y="50"/>
                        <a:pt x="365" y="50"/>
                      </a:cubicBezTo>
                      <a:cubicBezTo>
                        <a:pt x="364" y="50"/>
                        <a:pt x="364" y="50"/>
                        <a:pt x="364" y="50"/>
                      </a:cubicBezTo>
                      <a:close/>
                      <a:moveTo>
                        <a:pt x="365" y="79"/>
                      </a:moveTo>
                      <a:cubicBezTo>
                        <a:pt x="365" y="79"/>
                        <a:pt x="366" y="79"/>
                        <a:pt x="366" y="78"/>
                      </a:cubicBezTo>
                      <a:cubicBezTo>
                        <a:pt x="366" y="78"/>
                        <a:pt x="365" y="77"/>
                        <a:pt x="365" y="77"/>
                      </a:cubicBezTo>
                      <a:cubicBezTo>
                        <a:pt x="364" y="77"/>
                        <a:pt x="364" y="78"/>
                        <a:pt x="364" y="78"/>
                      </a:cubicBezTo>
                      <a:cubicBezTo>
                        <a:pt x="364" y="79"/>
                        <a:pt x="364" y="79"/>
                        <a:pt x="365" y="79"/>
                      </a:cubicBezTo>
                      <a:close/>
                      <a:moveTo>
                        <a:pt x="365" y="57"/>
                      </a:moveTo>
                      <a:cubicBezTo>
                        <a:pt x="365" y="57"/>
                        <a:pt x="366" y="57"/>
                        <a:pt x="366" y="56"/>
                      </a:cubicBezTo>
                      <a:cubicBezTo>
                        <a:pt x="366" y="56"/>
                        <a:pt x="365" y="56"/>
                        <a:pt x="365" y="56"/>
                      </a:cubicBezTo>
                      <a:cubicBezTo>
                        <a:pt x="364" y="56"/>
                        <a:pt x="364" y="56"/>
                        <a:pt x="364" y="56"/>
                      </a:cubicBezTo>
                      <a:cubicBezTo>
                        <a:pt x="364" y="57"/>
                        <a:pt x="364" y="57"/>
                        <a:pt x="365" y="57"/>
                      </a:cubicBezTo>
                      <a:close/>
                      <a:moveTo>
                        <a:pt x="365" y="85"/>
                      </a:moveTo>
                      <a:cubicBezTo>
                        <a:pt x="365" y="85"/>
                        <a:pt x="366" y="85"/>
                        <a:pt x="366" y="84"/>
                      </a:cubicBezTo>
                      <a:cubicBezTo>
                        <a:pt x="366" y="84"/>
                        <a:pt x="365" y="83"/>
                        <a:pt x="365" y="83"/>
                      </a:cubicBezTo>
                      <a:cubicBezTo>
                        <a:pt x="364" y="83"/>
                        <a:pt x="364" y="84"/>
                        <a:pt x="364" y="84"/>
                      </a:cubicBezTo>
                      <a:cubicBezTo>
                        <a:pt x="364" y="85"/>
                        <a:pt x="364" y="85"/>
                        <a:pt x="365" y="85"/>
                      </a:cubicBezTo>
                      <a:close/>
                      <a:moveTo>
                        <a:pt x="365" y="62"/>
                      </a:moveTo>
                      <a:cubicBezTo>
                        <a:pt x="365" y="62"/>
                        <a:pt x="366" y="62"/>
                        <a:pt x="366" y="61"/>
                      </a:cubicBezTo>
                      <a:cubicBezTo>
                        <a:pt x="366" y="61"/>
                        <a:pt x="365" y="60"/>
                        <a:pt x="365" y="60"/>
                      </a:cubicBezTo>
                      <a:cubicBezTo>
                        <a:pt x="364" y="60"/>
                        <a:pt x="364" y="61"/>
                        <a:pt x="364" y="61"/>
                      </a:cubicBezTo>
                      <a:cubicBezTo>
                        <a:pt x="364" y="62"/>
                        <a:pt x="364" y="62"/>
                        <a:pt x="365" y="62"/>
                      </a:cubicBezTo>
                      <a:close/>
                      <a:moveTo>
                        <a:pt x="365" y="74"/>
                      </a:moveTo>
                      <a:cubicBezTo>
                        <a:pt x="365" y="74"/>
                        <a:pt x="366" y="74"/>
                        <a:pt x="366" y="73"/>
                      </a:cubicBezTo>
                      <a:cubicBezTo>
                        <a:pt x="366" y="73"/>
                        <a:pt x="365" y="73"/>
                        <a:pt x="365" y="73"/>
                      </a:cubicBezTo>
                      <a:cubicBezTo>
                        <a:pt x="364" y="73"/>
                        <a:pt x="364" y="73"/>
                        <a:pt x="364" y="73"/>
                      </a:cubicBezTo>
                      <a:cubicBezTo>
                        <a:pt x="364" y="74"/>
                        <a:pt x="364" y="74"/>
                        <a:pt x="365" y="74"/>
                      </a:cubicBezTo>
                      <a:close/>
                      <a:moveTo>
                        <a:pt x="359" y="51"/>
                      </a:moveTo>
                      <a:cubicBezTo>
                        <a:pt x="358" y="51"/>
                        <a:pt x="358" y="51"/>
                        <a:pt x="358" y="52"/>
                      </a:cubicBezTo>
                      <a:cubicBezTo>
                        <a:pt x="358" y="52"/>
                        <a:pt x="359" y="52"/>
                        <a:pt x="359" y="52"/>
                      </a:cubicBezTo>
                      <a:cubicBezTo>
                        <a:pt x="360" y="52"/>
                        <a:pt x="360" y="52"/>
                        <a:pt x="360" y="51"/>
                      </a:cubicBezTo>
                      <a:cubicBezTo>
                        <a:pt x="360" y="51"/>
                        <a:pt x="359" y="51"/>
                        <a:pt x="359" y="51"/>
                      </a:cubicBezTo>
                      <a:close/>
                      <a:moveTo>
                        <a:pt x="542" y="531"/>
                      </a:moveTo>
                      <a:cubicBezTo>
                        <a:pt x="544" y="532"/>
                        <a:pt x="546" y="531"/>
                        <a:pt x="547" y="529"/>
                      </a:cubicBezTo>
                      <a:cubicBezTo>
                        <a:pt x="547" y="528"/>
                        <a:pt x="547" y="526"/>
                        <a:pt x="545" y="525"/>
                      </a:cubicBezTo>
                      <a:cubicBezTo>
                        <a:pt x="543" y="524"/>
                        <a:pt x="541" y="525"/>
                        <a:pt x="540" y="527"/>
                      </a:cubicBezTo>
                      <a:cubicBezTo>
                        <a:pt x="540" y="528"/>
                        <a:pt x="540" y="530"/>
                        <a:pt x="542" y="531"/>
                      </a:cubicBezTo>
                      <a:close/>
                      <a:moveTo>
                        <a:pt x="498" y="502"/>
                      </a:moveTo>
                      <a:cubicBezTo>
                        <a:pt x="496" y="500"/>
                        <a:pt x="493" y="499"/>
                        <a:pt x="490" y="500"/>
                      </a:cubicBezTo>
                      <a:cubicBezTo>
                        <a:pt x="488" y="502"/>
                        <a:pt x="487" y="505"/>
                        <a:pt x="488" y="508"/>
                      </a:cubicBezTo>
                      <a:cubicBezTo>
                        <a:pt x="490" y="510"/>
                        <a:pt x="493" y="511"/>
                        <a:pt x="496" y="510"/>
                      </a:cubicBezTo>
                      <a:cubicBezTo>
                        <a:pt x="498" y="508"/>
                        <a:pt x="499" y="505"/>
                        <a:pt x="498" y="502"/>
                      </a:cubicBezTo>
                      <a:close/>
                      <a:moveTo>
                        <a:pt x="522" y="509"/>
                      </a:moveTo>
                      <a:cubicBezTo>
                        <a:pt x="520" y="507"/>
                        <a:pt x="518" y="508"/>
                        <a:pt x="517" y="509"/>
                      </a:cubicBezTo>
                      <a:cubicBezTo>
                        <a:pt x="515" y="510"/>
                        <a:pt x="516" y="513"/>
                        <a:pt x="517" y="514"/>
                      </a:cubicBezTo>
                      <a:cubicBezTo>
                        <a:pt x="518" y="515"/>
                        <a:pt x="521" y="515"/>
                        <a:pt x="522" y="514"/>
                      </a:cubicBezTo>
                      <a:cubicBezTo>
                        <a:pt x="523" y="512"/>
                        <a:pt x="523" y="510"/>
                        <a:pt x="522" y="509"/>
                      </a:cubicBezTo>
                      <a:close/>
                      <a:moveTo>
                        <a:pt x="519" y="492"/>
                      </a:moveTo>
                      <a:cubicBezTo>
                        <a:pt x="521" y="490"/>
                        <a:pt x="521" y="487"/>
                        <a:pt x="519" y="486"/>
                      </a:cubicBezTo>
                      <a:cubicBezTo>
                        <a:pt x="518" y="484"/>
                        <a:pt x="515" y="483"/>
                        <a:pt x="513" y="485"/>
                      </a:cubicBezTo>
                      <a:cubicBezTo>
                        <a:pt x="512" y="486"/>
                        <a:pt x="511" y="489"/>
                        <a:pt x="513" y="491"/>
                      </a:cubicBezTo>
                      <a:cubicBezTo>
                        <a:pt x="514" y="493"/>
                        <a:pt x="517" y="493"/>
                        <a:pt x="519" y="492"/>
                      </a:cubicBezTo>
                      <a:close/>
                      <a:moveTo>
                        <a:pt x="521" y="524"/>
                      </a:moveTo>
                      <a:cubicBezTo>
                        <a:pt x="519" y="522"/>
                        <a:pt x="515" y="522"/>
                        <a:pt x="513" y="524"/>
                      </a:cubicBezTo>
                      <a:cubicBezTo>
                        <a:pt x="511" y="527"/>
                        <a:pt x="511" y="530"/>
                        <a:pt x="514" y="532"/>
                      </a:cubicBezTo>
                      <a:cubicBezTo>
                        <a:pt x="516" y="534"/>
                        <a:pt x="519" y="534"/>
                        <a:pt x="521" y="531"/>
                      </a:cubicBezTo>
                      <a:cubicBezTo>
                        <a:pt x="523" y="529"/>
                        <a:pt x="523" y="526"/>
                        <a:pt x="521" y="524"/>
                      </a:cubicBezTo>
                      <a:close/>
                      <a:moveTo>
                        <a:pt x="519" y="541"/>
                      </a:moveTo>
                      <a:cubicBezTo>
                        <a:pt x="517" y="540"/>
                        <a:pt x="515" y="541"/>
                        <a:pt x="513" y="543"/>
                      </a:cubicBezTo>
                      <a:cubicBezTo>
                        <a:pt x="512" y="545"/>
                        <a:pt x="513" y="547"/>
                        <a:pt x="515" y="549"/>
                      </a:cubicBezTo>
                      <a:cubicBezTo>
                        <a:pt x="517" y="550"/>
                        <a:pt x="519" y="549"/>
                        <a:pt x="521" y="547"/>
                      </a:cubicBezTo>
                      <a:cubicBezTo>
                        <a:pt x="522" y="545"/>
                        <a:pt x="521" y="542"/>
                        <a:pt x="519" y="541"/>
                      </a:cubicBezTo>
                      <a:close/>
                      <a:moveTo>
                        <a:pt x="497" y="557"/>
                      </a:moveTo>
                      <a:cubicBezTo>
                        <a:pt x="500" y="559"/>
                        <a:pt x="504" y="558"/>
                        <a:pt x="506" y="555"/>
                      </a:cubicBezTo>
                      <a:cubicBezTo>
                        <a:pt x="508" y="551"/>
                        <a:pt x="507" y="547"/>
                        <a:pt x="504" y="545"/>
                      </a:cubicBezTo>
                      <a:cubicBezTo>
                        <a:pt x="501" y="543"/>
                        <a:pt x="497" y="544"/>
                        <a:pt x="495" y="547"/>
                      </a:cubicBezTo>
                      <a:cubicBezTo>
                        <a:pt x="493" y="551"/>
                        <a:pt x="494" y="555"/>
                        <a:pt x="497" y="557"/>
                      </a:cubicBezTo>
                      <a:close/>
                      <a:moveTo>
                        <a:pt x="443" y="474"/>
                      </a:moveTo>
                      <a:cubicBezTo>
                        <a:pt x="447" y="473"/>
                        <a:pt x="449" y="470"/>
                        <a:pt x="449" y="466"/>
                      </a:cubicBezTo>
                      <a:cubicBezTo>
                        <a:pt x="449" y="464"/>
                        <a:pt x="447" y="462"/>
                        <a:pt x="446" y="461"/>
                      </a:cubicBezTo>
                      <a:cubicBezTo>
                        <a:pt x="443" y="464"/>
                        <a:pt x="439" y="467"/>
                        <a:pt x="436" y="469"/>
                      </a:cubicBezTo>
                      <a:cubicBezTo>
                        <a:pt x="437" y="472"/>
                        <a:pt x="440" y="474"/>
                        <a:pt x="443" y="474"/>
                      </a:cubicBezTo>
                      <a:close/>
                      <a:moveTo>
                        <a:pt x="294" y="509"/>
                      </a:moveTo>
                      <a:cubicBezTo>
                        <a:pt x="295" y="509"/>
                        <a:pt x="297" y="505"/>
                        <a:pt x="299" y="501"/>
                      </a:cubicBezTo>
                      <a:cubicBezTo>
                        <a:pt x="303" y="502"/>
                        <a:pt x="307" y="502"/>
                        <a:pt x="307" y="501"/>
                      </a:cubicBezTo>
                      <a:cubicBezTo>
                        <a:pt x="307" y="501"/>
                        <a:pt x="307" y="501"/>
                        <a:pt x="307" y="501"/>
                      </a:cubicBezTo>
                      <a:cubicBezTo>
                        <a:pt x="300" y="499"/>
                        <a:pt x="293" y="498"/>
                        <a:pt x="286" y="496"/>
                      </a:cubicBezTo>
                      <a:cubicBezTo>
                        <a:pt x="286" y="496"/>
                        <a:pt x="286" y="496"/>
                        <a:pt x="286" y="496"/>
                      </a:cubicBezTo>
                      <a:cubicBezTo>
                        <a:pt x="286" y="498"/>
                        <a:pt x="289" y="499"/>
                        <a:pt x="294" y="500"/>
                      </a:cubicBezTo>
                      <a:cubicBezTo>
                        <a:pt x="293" y="505"/>
                        <a:pt x="293" y="508"/>
                        <a:pt x="294" y="509"/>
                      </a:cubicBezTo>
                      <a:close/>
                      <a:moveTo>
                        <a:pt x="322" y="546"/>
                      </a:moveTo>
                      <a:cubicBezTo>
                        <a:pt x="322" y="546"/>
                        <a:pt x="322" y="543"/>
                        <a:pt x="320" y="540"/>
                      </a:cubicBezTo>
                      <a:cubicBezTo>
                        <a:pt x="323" y="539"/>
                        <a:pt x="324" y="537"/>
                        <a:pt x="324" y="536"/>
                      </a:cubicBezTo>
                      <a:cubicBezTo>
                        <a:pt x="323" y="535"/>
                        <a:pt x="321" y="536"/>
                        <a:pt x="318" y="538"/>
                      </a:cubicBezTo>
                      <a:cubicBezTo>
                        <a:pt x="316" y="535"/>
                        <a:pt x="314" y="534"/>
                        <a:pt x="314" y="534"/>
                      </a:cubicBezTo>
                      <a:cubicBezTo>
                        <a:pt x="313" y="535"/>
                        <a:pt x="314" y="537"/>
                        <a:pt x="316" y="539"/>
                      </a:cubicBezTo>
                      <a:cubicBezTo>
                        <a:pt x="313" y="541"/>
                        <a:pt x="312" y="543"/>
                        <a:pt x="312" y="544"/>
                      </a:cubicBezTo>
                      <a:cubicBezTo>
                        <a:pt x="313" y="544"/>
                        <a:pt x="315" y="544"/>
                        <a:pt x="318" y="542"/>
                      </a:cubicBezTo>
                      <a:cubicBezTo>
                        <a:pt x="319" y="545"/>
                        <a:pt x="321" y="546"/>
                        <a:pt x="322" y="546"/>
                      </a:cubicBezTo>
                      <a:close/>
                      <a:moveTo>
                        <a:pt x="371" y="517"/>
                      </a:moveTo>
                      <a:cubicBezTo>
                        <a:pt x="373" y="517"/>
                        <a:pt x="372" y="511"/>
                        <a:pt x="368" y="504"/>
                      </a:cubicBezTo>
                      <a:cubicBezTo>
                        <a:pt x="371" y="502"/>
                        <a:pt x="374" y="499"/>
                        <a:pt x="375" y="497"/>
                      </a:cubicBezTo>
                      <a:cubicBezTo>
                        <a:pt x="369" y="499"/>
                        <a:pt x="362" y="500"/>
                        <a:pt x="356" y="501"/>
                      </a:cubicBezTo>
                      <a:cubicBezTo>
                        <a:pt x="356" y="501"/>
                        <a:pt x="357" y="502"/>
                        <a:pt x="357" y="503"/>
                      </a:cubicBezTo>
                      <a:cubicBezTo>
                        <a:pt x="352" y="508"/>
                        <a:pt x="348" y="512"/>
                        <a:pt x="349" y="513"/>
                      </a:cubicBezTo>
                      <a:cubicBezTo>
                        <a:pt x="350" y="514"/>
                        <a:pt x="355" y="512"/>
                        <a:pt x="362" y="509"/>
                      </a:cubicBezTo>
                      <a:cubicBezTo>
                        <a:pt x="366" y="514"/>
                        <a:pt x="370" y="518"/>
                        <a:pt x="371" y="517"/>
                      </a:cubicBezTo>
                      <a:close/>
                      <a:moveTo>
                        <a:pt x="349" y="583"/>
                      </a:moveTo>
                      <a:cubicBezTo>
                        <a:pt x="350" y="583"/>
                        <a:pt x="352" y="580"/>
                        <a:pt x="353" y="575"/>
                      </a:cubicBezTo>
                      <a:cubicBezTo>
                        <a:pt x="358" y="575"/>
                        <a:pt x="362" y="574"/>
                        <a:pt x="362" y="573"/>
                      </a:cubicBezTo>
                      <a:cubicBezTo>
                        <a:pt x="362" y="571"/>
                        <a:pt x="359" y="570"/>
                        <a:pt x="354" y="569"/>
                      </a:cubicBezTo>
                      <a:cubicBezTo>
                        <a:pt x="354" y="564"/>
                        <a:pt x="352" y="561"/>
                        <a:pt x="351" y="561"/>
                      </a:cubicBezTo>
                      <a:cubicBezTo>
                        <a:pt x="350" y="561"/>
                        <a:pt x="349" y="565"/>
                        <a:pt x="348" y="569"/>
                      </a:cubicBezTo>
                      <a:cubicBezTo>
                        <a:pt x="344" y="569"/>
                        <a:pt x="340" y="570"/>
                        <a:pt x="340" y="571"/>
                      </a:cubicBezTo>
                      <a:cubicBezTo>
                        <a:pt x="340" y="572"/>
                        <a:pt x="343" y="573"/>
                        <a:pt x="348" y="574"/>
                      </a:cubicBezTo>
                      <a:cubicBezTo>
                        <a:pt x="348" y="579"/>
                        <a:pt x="348" y="583"/>
                        <a:pt x="349" y="583"/>
                      </a:cubicBezTo>
                      <a:close/>
                      <a:moveTo>
                        <a:pt x="341" y="607"/>
                      </a:moveTo>
                      <a:cubicBezTo>
                        <a:pt x="345" y="610"/>
                        <a:pt x="348" y="611"/>
                        <a:pt x="349" y="609"/>
                      </a:cubicBezTo>
                      <a:cubicBezTo>
                        <a:pt x="350" y="608"/>
                        <a:pt x="348" y="605"/>
                        <a:pt x="344" y="602"/>
                      </a:cubicBezTo>
                      <a:cubicBezTo>
                        <a:pt x="346" y="598"/>
                        <a:pt x="346" y="594"/>
                        <a:pt x="345" y="593"/>
                      </a:cubicBezTo>
                      <a:cubicBezTo>
                        <a:pt x="344" y="593"/>
                        <a:pt x="342" y="596"/>
                        <a:pt x="339" y="600"/>
                      </a:cubicBezTo>
                      <a:cubicBezTo>
                        <a:pt x="335" y="597"/>
                        <a:pt x="331" y="596"/>
                        <a:pt x="331" y="597"/>
                      </a:cubicBezTo>
                      <a:cubicBezTo>
                        <a:pt x="330" y="598"/>
                        <a:pt x="333" y="601"/>
                        <a:pt x="336" y="604"/>
                      </a:cubicBezTo>
                      <a:cubicBezTo>
                        <a:pt x="334" y="608"/>
                        <a:pt x="332" y="611"/>
                        <a:pt x="333" y="612"/>
                      </a:cubicBezTo>
                      <a:cubicBezTo>
                        <a:pt x="334" y="613"/>
                        <a:pt x="337" y="611"/>
                        <a:pt x="341" y="607"/>
                      </a:cubicBezTo>
                      <a:close/>
                      <a:moveTo>
                        <a:pt x="392" y="603"/>
                      </a:moveTo>
                      <a:cubicBezTo>
                        <a:pt x="393" y="601"/>
                        <a:pt x="389" y="597"/>
                        <a:pt x="382" y="595"/>
                      </a:cubicBezTo>
                      <a:cubicBezTo>
                        <a:pt x="384" y="588"/>
                        <a:pt x="383" y="582"/>
                        <a:pt x="381" y="582"/>
                      </a:cubicBezTo>
                      <a:cubicBezTo>
                        <a:pt x="379" y="581"/>
                        <a:pt x="377" y="586"/>
                        <a:pt x="374" y="593"/>
                      </a:cubicBezTo>
                      <a:cubicBezTo>
                        <a:pt x="367" y="591"/>
                        <a:pt x="362" y="591"/>
                        <a:pt x="361" y="592"/>
                      </a:cubicBezTo>
                      <a:cubicBezTo>
                        <a:pt x="361" y="594"/>
                        <a:pt x="365" y="597"/>
                        <a:pt x="372" y="600"/>
                      </a:cubicBezTo>
                      <a:cubicBezTo>
                        <a:pt x="370" y="606"/>
                        <a:pt x="369" y="612"/>
                        <a:pt x="370" y="613"/>
                      </a:cubicBezTo>
                      <a:cubicBezTo>
                        <a:pt x="372" y="614"/>
                        <a:pt x="376" y="610"/>
                        <a:pt x="379" y="603"/>
                      </a:cubicBezTo>
                      <a:cubicBezTo>
                        <a:pt x="386" y="605"/>
                        <a:pt x="392" y="605"/>
                        <a:pt x="392" y="603"/>
                      </a:cubicBezTo>
                      <a:close/>
                      <a:moveTo>
                        <a:pt x="435" y="502"/>
                      </a:moveTo>
                      <a:cubicBezTo>
                        <a:pt x="434" y="502"/>
                        <a:pt x="433" y="503"/>
                        <a:pt x="432" y="503"/>
                      </a:cubicBezTo>
                      <a:cubicBezTo>
                        <a:pt x="429" y="503"/>
                        <a:pt x="423" y="504"/>
                        <a:pt x="417" y="506"/>
                      </a:cubicBezTo>
                      <a:cubicBezTo>
                        <a:pt x="412" y="497"/>
                        <a:pt x="406" y="492"/>
                        <a:pt x="404" y="493"/>
                      </a:cubicBezTo>
                      <a:cubicBezTo>
                        <a:pt x="402" y="494"/>
                        <a:pt x="404" y="502"/>
                        <a:pt x="407" y="511"/>
                      </a:cubicBezTo>
                      <a:cubicBezTo>
                        <a:pt x="399" y="515"/>
                        <a:pt x="393" y="520"/>
                        <a:pt x="393" y="522"/>
                      </a:cubicBezTo>
                      <a:cubicBezTo>
                        <a:pt x="394" y="524"/>
                        <a:pt x="402" y="523"/>
                        <a:pt x="411" y="520"/>
                      </a:cubicBezTo>
                      <a:cubicBezTo>
                        <a:pt x="415" y="529"/>
                        <a:pt x="419" y="536"/>
                        <a:pt x="421" y="535"/>
                      </a:cubicBezTo>
                      <a:cubicBezTo>
                        <a:pt x="424" y="535"/>
                        <a:pt x="424" y="527"/>
                        <a:pt x="421" y="517"/>
                      </a:cubicBezTo>
                      <a:cubicBezTo>
                        <a:pt x="425" y="515"/>
                        <a:pt x="429" y="513"/>
                        <a:pt x="431" y="511"/>
                      </a:cubicBezTo>
                      <a:cubicBezTo>
                        <a:pt x="431" y="511"/>
                        <a:pt x="431" y="511"/>
                        <a:pt x="431" y="511"/>
                      </a:cubicBezTo>
                      <a:cubicBezTo>
                        <a:pt x="433" y="515"/>
                        <a:pt x="437" y="517"/>
                        <a:pt x="441" y="515"/>
                      </a:cubicBezTo>
                      <a:cubicBezTo>
                        <a:pt x="444" y="513"/>
                        <a:pt x="448" y="508"/>
                        <a:pt x="446" y="504"/>
                      </a:cubicBezTo>
                      <a:cubicBezTo>
                        <a:pt x="445" y="500"/>
                        <a:pt x="438" y="500"/>
                        <a:pt x="435" y="502"/>
                      </a:cubicBezTo>
                      <a:close/>
                      <a:moveTo>
                        <a:pt x="268" y="522"/>
                      </a:moveTo>
                      <a:cubicBezTo>
                        <a:pt x="268" y="521"/>
                        <a:pt x="265" y="521"/>
                        <a:pt x="262" y="522"/>
                      </a:cubicBezTo>
                      <a:cubicBezTo>
                        <a:pt x="261" y="520"/>
                        <a:pt x="259" y="518"/>
                        <a:pt x="258" y="518"/>
                      </a:cubicBezTo>
                      <a:cubicBezTo>
                        <a:pt x="257" y="519"/>
                        <a:pt x="258" y="521"/>
                        <a:pt x="259" y="524"/>
                      </a:cubicBezTo>
                      <a:cubicBezTo>
                        <a:pt x="256" y="526"/>
                        <a:pt x="255" y="528"/>
                        <a:pt x="255" y="528"/>
                      </a:cubicBezTo>
                      <a:cubicBezTo>
                        <a:pt x="256" y="529"/>
                        <a:pt x="258" y="528"/>
                        <a:pt x="261" y="527"/>
                      </a:cubicBezTo>
                      <a:cubicBezTo>
                        <a:pt x="262" y="530"/>
                        <a:pt x="264" y="531"/>
                        <a:pt x="264" y="531"/>
                      </a:cubicBezTo>
                      <a:cubicBezTo>
                        <a:pt x="265" y="531"/>
                        <a:pt x="265" y="528"/>
                        <a:pt x="264" y="525"/>
                      </a:cubicBezTo>
                      <a:cubicBezTo>
                        <a:pt x="266" y="524"/>
                        <a:pt x="268" y="523"/>
                        <a:pt x="268" y="522"/>
                      </a:cubicBezTo>
                      <a:close/>
                      <a:moveTo>
                        <a:pt x="430" y="576"/>
                      </a:moveTo>
                      <a:cubicBezTo>
                        <a:pt x="430" y="565"/>
                        <a:pt x="427" y="558"/>
                        <a:pt x="424" y="558"/>
                      </a:cubicBezTo>
                      <a:cubicBezTo>
                        <a:pt x="422" y="558"/>
                        <a:pt x="420" y="565"/>
                        <a:pt x="419" y="575"/>
                      </a:cubicBezTo>
                      <a:cubicBezTo>
                        <a:pt x="409" y="575"/>
                        <a:pt x="401" y="576"/>
                        <a:pt x="401" y="578"/>
                      </a:cubicBezTo>
                      <a:cubicBezTo>
                        <a:pt x="401" y="581"/>
                        <a:pt x="408" y="583"/>
                        <a:pt x="418" y="585"/>
                      </a:cubicBezTo>
                      <a:cubicBezTo>
                        <a:pt x="417" y="595"/>
                        <a:pt x="417" y="602"/>
                        <a:pt x="420" y="603"/>
                      </a:cubicBezTo>
                      <a:cubicBezTo>
                        <a:pt x="422" y="604"/>
                        <a:pt x="426" y="597"/>
                        <a:pt x="428" y="587"/>
                      </a:cubicBezTo>
                      <a:cubicBezTo>
                        <a:pt x="438" y="588"/>
                        <a:pt x="446" y="586"/>
                        <a:pt x="446" y="583"/>
                      </a:cubicBezTo>
                      <a:cubicBezTo>
                        <a:pt x="447" y="580"/>
                        <a:pt x="439" y="577"/>
                        <a:pt x="430" y="576"/>
                      </a:cubicBezTo>
                      <a:close/>
                      <a:moveTo>
                        <a:pt x="147" y="580"/>
                      </a:moveTo>
                      <a:cubicBezTo>
                        <a:pt x="145" y="570"/>
                        <a:pt x="143" y="563"/>
                        <a:pt x="140" y="563"/>
                      </a:cubicBezTo>
                      <a:cubicBezTo>
                        <a:pt x="138" y="563"/>
                        <a:pt x="135" y="570"/>
                        <a:pt x="136" y="581"/>
                      </a:cubicBezTo>
                      <a:cubicBezTo>
                        <a:pt x="131" y="581"/>
                        <a:pt x="127" y="583"/>
                        <a:pt x="125" y="584"/>
                      </a:cubicBezTo>
                      <a:cubicBezTo>
                        <a:pt x="128" y="587"/>
                        <a:pt x="132" y="589"/>
                        <a:pt x="135" y="592"/>
                      </a:cubicBezTo>
                      <a:cubicBezTo>
                        <a:pt x="136" y="592"/>
                        <a:pt x="137" y="592"/>
                        <a:pt x="137" y="592"/>
                      </a:cubicBezTo>
                      <a:cubicBezTo>
                        <a:pt x="138" y="593"/>
                        <a:pt x="138" y="593"/>
                        <a:pt x="138" y="594"/>
                      </a:cubicBezTo>
                      <a:cubicBezTo>
                        <a:pt x="141" y="596"/>
                        <a:pt x="145" y="599"/>
                        <a:pt x="149" y="601"/>
                      </a:cubicBezTo>
                      <a:cubicBezTo>
                        <a:pt x="149" y="598"/>
                        <a:pt x="148" y="594"/>
                        <a:pt x="148" y="590"/>
                      </a:cubicBezTo>
                      <a:cubicBezTo>
                        <a:pt x="158" y="588"/>
                        <a:pt x="165" y="585"/>
                        <a:pt x="164" y="582"/>
                      </a:cubicBezTo>
                      <a:cubicBezTo>
                        <a:pt x="164" y="580"/>
                        <a:pt x="156" y="579"/>
                        <a:pt x="147" y="580"/>
                      </a:cubicBezTo>
                      <a:close/>
                      <a:moveTo>
                        <a:pt x="317" y="622"/>
                      </a:moveTo>
                      <a:cubicBezTo>
                        <a:pt x="314" y="618"/>
                        <a:pt x="311" y="616"/>
                        <a:pt x="310" y="616"/>
                      </a:cubicBezTo>
                      <a:cubicBezTo>
                        <a:pt x="309" y="617"/>
                        <a:pt x="310" y="620"/>
                        <a:pt x="312" y="625"/>
                      </a:cubicBezTo>
                      <a:cubicBezTo>
                        <a:pt x="308" y="627"/>
                        <a:pt x="305" y="629"/>
                        <a:pt x="306" y="631"/>
                      </a:cubicBezTo>
                      <a:cubicBezTo>
                        <a:pt x="306" y="632"/>
                        <a:pt x="310" y="632"/>
                        <a:pt x="315" y="630"/>
                      </a:cubicBezTo>
                      <a:cubicBezTo>
                        <a:pt x="317" y="634"/>
                        <a:pt x="320" y="636"/>
                        <a:pt x="321" y="636"/>
                      </a:cubicBezTo>
                      <a:cubicBezTo>
                        <a:pt x="322" y="635"/>
                        <a:pt x="322" y="631"/>
                        <a:pt x="319" y="627"/>
                      </a:cubicBezTo>
                      <a:cubicBezTo>
                        <a:pt x="324" y="624"/>
                        <a:pt x="326" y="621"/>
                        <a:pt x="325" y="620"/>
                      </a:cubicBezTo>
                      <a:cubicBezTo>
                        <a:pt x="324" y="619"/>
                        <a:pt x="321" y="620"/>
                        <a:pt x="317" y="622"/>
                      </a:cubicBezTo>
                      <a:close/>
                      <a:moveTo>
                        <a:pt x="262" y="632"/>
                      </a:moveTo>
                      <a:cubicBezTo>
                        <a:pt x="262" y="631"/>
                        <a:pt x="259" y="629"/>
                        <a:pt x="255" y="626"/>
                      </a:cubicBezTo>
                      <a:cubicBezTo>
                        <a:pt x="257" y="622"/>
                        <a:pt x="257" y="618"/>
                        <a:pt x="256" y="618"/>
                      </a:cubicBezTo>
                      <a:cubicBezTo>
                        <a:pt x="255" y="617"/>
                        <a:pt x="253" y="620"/>
                        <a:pt x="250" y="624"/>
                      </a:cubicBezTo>
                      <a:cubicBezTo>
                        <a:pt x="246" y="622"/>
                        <a:pt x="243" y="621"/>
                        <a:pt x="242" y="622"/>
                      </a:cubicBezTo>
                      <a:cubicBezTo>
                        <a:pt x="241" y="623"/>
                        <a:pt x="243" y="626"/>
                        <a:pt x="248" y="629"/>
                      </a:cubicBezTo>
                      <a:cubicBezTo>
                        <a:pt x="246" y="633"/>
                        <a:pt x="245" y="637"/>
                        <a:pt x="246" y="638"/>
                      </a:cubicBezTo>
                      <a:cubicBezTo>
                        <a:pt x="248" y="638"/>
                        <a:pt x="250" y="635"/>
                        <a:pt x="253" y="631"/>
                      </a:cubicBezTo>
                      <a:cubicBezTo>
                        <a:pt x="257" y="633"/>
                        <a:pt x="261" y="633"/>
                        <a:pt x="262" y="632"/>
                      </a:cubicBezTo>
                      <a:close/>
                      <a:moveTo>
                        <a:pt x="143" y="540"/>
                      </a:moveTo>
                      <a:cubicBezTo>
                        <a:pt x="145" y="541"/>
                        <a:pt x="149" y="534"/>
                        <a:pt x="152" y="525"/>
                      </a:cubicBezTo>
                      <a:cubicBezTo>
                        <a:pt x="162" y="527"/>
                        <a:pt x="169" y="528"/>
                        <a:pt x="170" y="526"/>
                      </a:cubicBezTo>
                      <a:cubicBezTo>
                        <a:pt x="171" y="524"/>
                        <a:pt x="165" y="519"/>
                        <a:pt x="156" y="515"/>
                      </a:cubicBezTo>
                      <a:cubicBezTo>
                        <a:pt x="159" y="506"/>
                        <a:pt x="161" y="499"/>
                        <a:pt x="158" y="497"/>
                      </a:cubicBezTo>
                      <a:cubicBezTo>
                        <a:pt x="156" y="496"/>
                        <a:pt x="150" y="501"/>
                        <a:pt x="146" y="511"/>
                      </a:cubicBezTo>
                      <a:cubicBezTo>
                        <a:pt x="136" y="508"/>
                        <a:pt x="129" y="507"/>
                        <a:pt x="128" y="510"/>
                      </a:cubicBezTo>
                      <a:cubicBezTo>
                        <a:pt x="126" y="513"/>
                        <a:pt x="133" y="518"/>
                        <a:pt x="142" y="522"/>
                      </a:cubicBezTo>
                      <a:cubicBezTo>
                        <a:pt x="139" y="532"/>
                        <a:pt x="140" y="540"/>
                        <a:pt x="143" y="540"/>
                      </a:cubicBezTo>
                      <a:close/>
                      <a:moveTo>
                        <a:pt x="188" y="598"/>
                      </a:moveTo>
                      <a:cubicBezTo>
                        <a:pt x="185" y="592"/>
                        <a:pt x="182" y="587"/>
                        <a:pt x="180" y="588"/>
                      </a:cubicBezTo>
                      <a:cubicBezTo>
                        <a:pt x="178" y="588"/>
                        <a:pt x="178" y="594"/>
                        <a:pt x="180" y="601"/>
                      </a:cubicBezTo>
                      <a:cubicBezTo>
                        <a:pt x="174" y="604"/>
                        <a:pt x="169" y="608"/>
                        <a:pt x="170" y="610"/>
                      </a:cubicBezTo>
                      <a:cubicBezTo>
                        <a:pt x="171" y="612"/>
                        <a:pt x="177" y="611"/>
                        <a:pt x="183" y="609"/>
                      </a:cubicBezTo>
                      <a:cubicBezTo>
                        <a:pt x="187" y="615"/>
                        <a:pt x="191" y="619"/>
                        <a:pt x="193" y="618"/>
                      </a:cubicBezTo>
                      <a:cubicBezTo>
                        <a:pt x="194" y="617"/>
                        <a:pt x="193" y="612"/>
                        <a:pt x="190" y="605"/>
                      </a:cubicBezTo>
                      <a:cubicBezTo>
                        <a:pt x="197" y="602"/>
                        <a:pt x="201" y="599"/>
                        <a:pt x="200" y="597"/>
                      </a:cubicBezTo>
                      <a:cubicBezTo>
                        <a:pt x="200" y="596"/>
                        <a:pt x="194" y="596"/>
                        <a:pt x="188" y="598"/>
                      </a:cubicBezTo>
                      <a:close/>
                      <a:moveTo>
                        <a:pt x="541" y="520"/>
                      </a:moveTo>
                      <a:cubicBezTo>
                        <a:pt x="543" y="521"/>
                        <a:pt x="546" y="521"/>
                        <a:pt x="547" y="519"/>
                      </a:cubicBezTo>
                      <a:cubicBezTo>
                        <a:pt x="548" y="517"/>
                        <a:pt x="548" y="514"/>
                        <a:pt x="546" y="513"/>
                      </a:cubicBezTo>
                      <a:cubicBezTo>
                        <a:pt x="544" y="512"/>
                        <a:pt x="541" y="512"/>
                        <a:pt x="540" y="514"/>
                      </a:cubicBezTo>
                      <a:cubicBezTo>
                        <a:pt x="539" y="516"/>
                        <a:pt x="539" y="519"/>
                        <a:pt x="541" y="520"/>
                      </a:cubicBezTo>
                      <a:close/>
                      <a:moveTo>
                        <a:pt x="216" y="578"/>
                      </a:moveTo>
                      <a:cubicBezTo>
                        <a:pt x="221" y="577"/>
                        <a:pt x="224" y="575"/>
                        <a:pt x="224" y="574"/>
                      </a:cubicBezTo>
                      <a:cubicBezTo>
                        <a:pt x="224" y="573"/>
                        <a:pt x="221" y="572"/>
                        <a:pt x="216" y="573"/>
                      </a:cubicBezTo>
                      <a:cubicBezTo>
                        <a:pt x="215" y="568"/>
                        <a:pt x="214" y="565"/>
                        <a:pt x="213" y="564"/>
                      </a:cubicBezTo>
                      <a:cubicBezTo>
                        <a:pt x="211" y="564"/>
                        <a:pt x="210" y="568"/>
                        <a:pt x="210" y="573"/>
                      </a:cubicBezTo>
                      <a:cubicBezTo>
                        <a:pt x="206" y="574"/>
                        <a:pt x="202" y="576"/>
                        <a:pt x="202" y="577"/>
                      </a:cubicBezTo>
                      <a:cubicBezTo>
                        <a:pt x="203" y="579"/>
                        <a:pt x="206" y="579"/>
                        <a:pt x="211" y="579"/>
                      </a:cubicBezTo>
                      <a:cubicBezTo>
                        <a:pt x="212" y="584"/>
                        <a:pt x="215" y="587"/>
                        <a:pt x="216" y="586"/>
                      </a:cubicBezTo>
                      <a:cubicBezTo>
                        <a:pt x="217" y="586"/>
                        <a:pt x="217" y="582"/>
                        <a:pt x="216" y="578"/>
                      </a:cubicBezTo>
                      <a:close/>
                      <a:moveTo>
                        <a:pt x="235" y="600"/>
                      </a:moveTo>
                      <a:cubicBezTo>
                        <a:pt x="234" y="599"/>
                        <a:pt x="231" y="600"/>
                        <a:pt x="227" y="603"/>
                      </a:cubicBezTo>
                      <a:cubicBezTo>
                        <a:pt x="224" y="599"/>
                        <a:pt x="221" y="596"/>
                        <a:pt x="220" y="597"/>
                      </a:cubicBezTo>
                      <a:cubicBezTo>
                        <a:pt x="219" y="597"/>
                        <a:pt x="220" y="601"/>
                        <a:pt x="222" y="606"/>
                      </a:cubicBezTo>
                      <a:cubicBezTo>
                        <a:pt x="218" y="609"/>
                        <a:pt x="216" y="612"/>
                        <a:pt x="217" y="613"/>
                      </a:cubicBezTo>
                      <a:cubicBezTo>
                        <a:pt x="218" y="614"/>
                        <a:pt x="222" y="613"/>
                        <a:pt x="226" y="610"/>
                      </a:cubicBezTo>
                      <a:cubicBezTo>
                        <a:pt x="229" y="614"/>
                        <a:pt x="232" y="616"/>
                        <a:pt x="233" y="615"/>
                      </a:cubicBezTo>
                      <a:cubicBezTo>
                        <a:pt x="234" y="614"/>
                        <a:pt x="232" y="611"/>
                        <a:pt x="230" y="607"/>
                      </a:cubicBezTo>
                      <a:cubicBezTo>
                        <a:pt x="233" y="604"/>
                        <a:pt x="236" y="601"/>
                        <a:pt x="235" y="600"/>
                      </a:cubicBezTo>
                      <a:close/>
                      <a:moveTo>
                        <a:pt x="545" y="501"/>
                      </a:moveTo>
                      <a:cubicBezTo>
                        <a:pt x="544" y="500"/>
                        <a:pt x="542" y="501"/>
                        <a:pt x="541" y="502"/>
                      </a:cubicBezTo>
                      <a:cubicBezTo>
                        <a:pt x="540" y="503"/>
                        <a:pt x="541" y="505"/>
                        <a:pt x="542" y="506"/>
                      </a:cubicBezTo>
                      <a:cubicBezTo>
                        <a:pt x="543" y="507"/>
                        <a:pt x="545" y="506"/>
                        <a:pt x="546" y="505"/>
                      </a:cubicBezTo>
                      <a:cubicBezTo>
                        <a:pt x="547" y="504"/>
                        <a:pt x="546" y="502"/>
                        <a:pt x="545" y="501"/>
                      </a:cubicBezTo>
                      <a:close/>
                      <a:moveTo>
                        <a:pt x="108" y="321"/>
                      </a:moveTo>
                      <a:cubicBezTo>
                        <a:pt x="108" y="321"/>
                        <a:pt x="106" y="321"/>
                        <a:pt x="103" y="322"/>
                      </a:cubicBezTo>
                      <a:cubicBezTo>
                        <a:pt x="102" y="320"/>
                        <a:pt x="101" y="318"/>
                        <a:pt x="101" y="319"/>
                      </a:cubicBezTo>
                      <a:cubicBezTo>
                        <a:pt x="100" y="319"/>
                        <a:pt x="100" y="321"/>
                        <a:pt x="101" y="323"/>
                      </a:cubicBezTo>
                      <a:cubicBezTo>
                        <a:pt x="98" y="324"/>
                        <a:pt x="97" y="325"/>
                        <a:pt x="97" y="325"/>
                      </a:cubicBezTo>
                      <a:cubicBezTo>
                        <a:pt x="97" y="326"/>
                        <a:pt x="99" y="326"/>
                        <a:pt x="102" y="325"/>
                      </a:cubicBezTo>
                      <a:cubicBezTo>
                        <a:pt x="102" y="327"/>
                        <a:pt x="104" y="328"/>
                        <a:pt x="104" y="328"/>
                      </a:cubicBezTo>
                      <a:cubicBezTo>
                        <a:pt x="105" y="328"/>
                        <a:pt x="105" y="326"/>
                        <a:pt x="104" y="324"/>
                      </a:cubicBezTo>
                      <a:cubicBezTo>
                        <a:pt x="107" y="323"/>
                        <a:pt x="108" y="322"/>
                        <a:pt x="108" y="321"/>
                      </a:cubicBezTo>
                      <a:close/>
                      <a:moveTo>
                        <a:pt x="90" y="327"/>
                      </a:moveTo>
                      <a:cubicBezTo>
                        <a:pt x="90" y="326"/>
                        <a:pt x="88" y="326"/>
                        <a:pt x="85" y="327"/>
                      </a:cubicBezTo>
                      <a:cubicBezTo>
                        <a:pt x="85" y="324"/>
                        <a:pt x="84" y="323"/>
                        <a:pt x="83" y="323"/>
                      </a:cubicBezTo>
                      <a:cubicBezTo>
                        <a:pt x="83" y="323"/>
                        <a:pt x="82" y="325"/>
                        <a:pt x="82" y="327"/>
                      </a:cubicBezTo>
                      <a:cubicBezTo>
                        <a:pt x="80" y="328"/>
                        <a:pt x="78" y="328"/>
                        <a:pt x="78" y="329"/>
                      </a:cubicBezTo>
                      <a:cubicBezTo>
                        <a:pt x="78" y="329"/>
                        <a:pt x="80" y="330"/>
                        <a:pt x="83" y="329"/>
                      </a:cubicBezTo>
                      <a:cubicBezTo>
                        <a:pt x="83" y="332"/>
                        <a:pt x="84" y="333"/>
                        <a:pt x="85" y="333"/>
                      </a:cubicBezTo>
                      <a:cubicBezTo>
                        <a:pt x="86" y="333"/>
                        <a:pt x="86" y="331"/>
                        <a:pt x="86" y="329"/>
                      </a:cubicBezTo>
                      <a:cubicBezTo>
                        <a:pt x="88" y="328"/>
                        <a:pt x="90" y="328"/>
                        <a:pt x="90" y="327"/>
                      </a:cubicBezTo>
                      <a:close/>
                      <a:moveTo>
                        <a:pt x="91" y="319"/>
                      </a:moveTo>
                      <a:cubicBezTo>
                        <a:pt x="91" y="319"/>
                        <a:pt x="91" y="317"/>
                        <a:pt x="91" y="316"/>
                      </a:cubicBezTo>
                      <a:cubicBezTo>
                        <a:pt x="93" y="315"/>
                        <a:pt x="94" y="315"/>
                        <a:pt x="94" y="314"/>
                      </a:cubicBezTo>
                      <a:cubicBezTo>
                        <a:pt x="93" y="314"/>
                        <a:pt x="92" y="314"/>
                        <a:pt x="90" y="314"/>
                      </a:cubicBezTo>
                      <a:cubicBezTo>
                        <a:pt x="90" y="313"/>
                        <a:pt x="89" y="311"/>
                        <a:pt x="89" y="312"/>
                      </a:cubicBezTo>
                      <a:cubicBezTo>
                        <a:pt x="89" y="312"/>
                        <a:pt x="88" y="313"/>
                        <a:pt x="89" y="315"/>
                      </a:cubicBezTo>
                      <a:cubicBezTo>
                        <a:pt x="87" y="315"/>
                        <a:pt x="86" y="316"/>
                        <a:pt x="86" y="316"/>
                      </a:cubicBezTo>
                      <a:cubicBezTo>
                        <a:pt x="86" y="316"/>
                        <a:pt x="87" y="317"/>
                        <a:pt x="89" y="316"/>
                      </a:cubicBezTo>
                      <a:cubicBezTo>
                        <a:pt x="90" y="318"/>
                        <a:pt x="90" y="319"/>
                        <a:pt x="91" y="319"/>
                      </a:cubicBezTo>
                      <a:close/>
                      <a:moveTo>
                        <a:pt x="246" y="602"/>
                      </a:moveTo>
                      <a:cubicBezTo>
                        <a:pt x="247" y="603"/>
                        <a:pt x="249" y="602"/>
                        <a:pt x="251" y="599"/>
                      </a:cubicBezTo>
                      <a:cubicBezTo>
                        <a:pt x="254" y="601"/>
                        <a:pt x="256" y="602"/>
                        <a:pt x="257" y="601"/>
                      </a:cubicBezTo>
                      <a:cubicBezTo>
                        <a:pt x="257" y="601"/>
                        <a:pt x="256" y="599"/>
                        <a:pt x="253" y="597"/>
                      </a:cubicBezTo>
                      <a:cubicBezTo>
                        <a:pt x="255" y="594"/>
                        <a:pt x="256" y="592"/>
                        <a:pt x="256" y="592"/>
                      </a:cubicBezTo>
                      <a:cubicBezTo>
                        <a:pt x="255" y="591"/>
                        <a:pt x="253" y="593"/>
                        <a:pt x="251" y="595"/>
                      </a:cubicBezTo>
                      <a:cubicBezTo>
                        <a:pt x="249" y="593"/>
                        <a:pt x="247" y="591"/>
                        <a:pt x="246" y="592"/>
                      </a:cubicBezTo>
                      <a:cubicBezTo>
                        <a:pt x="246" y="592"/>
                        <a:pt x="246" y="595"/>
                        <a:pt x="249" y="597"/>
                      </a:cubicBezTo>
                      <a:cubicBezTo>
                        <a:pt x="247" y="599"/>
                        <a:pt x="246" y="601"/>
                        <a:pt x="246" y="602"/>
                      </a:cubicBezTo>
                      <a:close/>
                      <a:moveTo>
                        <a:pt x="38" y="421"/>
                      </a:moveTo>
                      <a:cubicBezTo>
                        <a:pt x="38" y="420"/>
                        <a:pt x="37" y="420"/>
                        <a:pt x="37" y="420"/>
                      </a:cubicBezTo>
                      <a:cubicBezTo>
                        <a:pt x="34" y="419"/>
                        <a:pt x="27" y="417"/>
                        <a:pt x="27" y="417"/>
                      </a:cubicBezTo>
                      <a:cubicBezTo>
                        <a:pt x="27" y="417"/>
                        <a:pt x="34" y="420"/>
                        <a:pt x="36" y="421"/>
                      </a:cubicBezTo>
                      <a:cubicBezTo>
                        <a:pt x="37" y="421"/>
                        <a:pt x="37" y="421"/>
                        <a:pt x="38" y="421"/>
                      </a:cubicBezTo>
                      <a:close/>
                      <a:moveTo>
                        <a:pt x="26" y="417"/>
                      </a:moveTo>
                      <a:cubicBezTo>
                        <a:pt x="26" y="416"/>
                        <a:pt x="26" y="415"/>
                        <a:pt x="25" y="415"/>
                      </a:cubicBezTo>
                      <a:cubicBezTo>
                        <a:pt x="22" y="415"/>
                        <a:pt x="13" y="412"/>
                        <a:pt x="13" y="412"/>
                      </a:cubicBezTo>
                      <a:cubicBezTo>
                        <a:pt x="13" y="412"/>
                        <a:pt x="22" y="416"/>
                        <a:pt x="24" y="417"/>
                      </a:cubicBezTo>
                      <a:cubicBezTo>
                        <a:pt x="25" y="417"/>
                        <a:pt x="26" y="417"/>
                        <a:pt x="26" y="417"/>
                      </a:cubicBezTo>
                      <a:close/>
                      <a:moveTo>
                        <a:pt x="60" y="443"/>
                      </a:moveTo>
                      <a:cubicBezTo>
                        <a:pt x="57" y="442"/>
                        <a:pt x="51" y="439"/>
                        <a:pt x="51" y="439"/>
                      </a:cubicBezTo>
                      <a:cubicBezTo>
                        <a:pt x="51" y="440"/>
                        <a:pt x="56" y="443"/>
                        <a:pt x="58" y="445"/>
                      </a:cubicBezTo>
                      <a:cubicBezTo>
                        <a:pt x="59" y="445"/>
                        <a:pt x="60" y="445"/>
                        <a:pt x="60" y="444"/>
                      </a:cubicBezTo>
                      <a:cubicBezTo>
                        <a:pt x="60" y="444"/>
                        <a:pt x="60" y="443"/>
                        <a:pt x="60" y="443"/>
                      </a:cubicBezTo>
                      <a:close/>
                      <a:moveTo>
                        <a:pt x="28" y="427"/>
                      </a:moveTo>
                      <a:cubicBezTo>
                        <a:pt x="28" y="427"/>
                        <a:pt x="28" y="426"/>
                        <a:pt x="27" y="426"/>
                      </a:cubicBezTo>
                      <a:cubicBezTo>
                        <a:pt x="25" y="425"/>
                        <a:pt x="16" y="420"/>
                        <a:pt x="16" y="420"/>
                      </a:cubicBezTo>
                      <a:cubicBezTo>
                        <a:pt x="16" y="421"/>
                        <a:pt x="24" y="425"/>
                        <a:pt x="27" y="427"/>
                      </a:cubicBezTo>
                      <a:cubicBezTo>
                        <a:pt x="27" y="428"/>
                        <a:pt x="28" y="427"/>
                        <a:pt x="28" y="427"/>
                      </a:cubicBezTo>
                      <a:close/>
                      <a:moveTo>
                        <a:pt x="59" y="427"/>
                      </a:moveTo>
                      <a:cubicBezTo>
                        <a:pt x="57" y="427"/>
                        <a:pt x="51" y="425"/>
                        <a:pt x="51" y="425"/>
                      </a:cubicBezTo>
                      <a:cubicBezTo>
                        <a:pt x="50" y="426"/>
                        <a:pt x="56" y="429"/>
                        <a:pt x="59" y="430"/>
                      </a:cubicBezTo>
                      <a:cubicBezTo>
                        <a:pt x="59" y="430"/>
                        <a:pt x="60" y="430"/>
                        <a:pt x="60" y="429"/>
                      </a:cubicBezTo>
                      <a:cubicBezTo>
                        <a:pt x="60" y="428"/>
                        <a:pt x="60" y="427"/>
                        <a:pt x="59" y="427"/>
                      </a:cubicBezTo>
                      <a:close/>
                      <a:moveTo>
                        <a:pt x="123" y="299"/>
                      </a:moveTo>
                      <a:cubicBezTo>
                        <a:pt x="123" y="298"/>
                        <a:pt x="122" y="299"/>
                        <a:pt x="120" y="300"/>
                      </a:cubicBezTo>
                      <a:cubicBezTo>
                        <a:pt x="119" y="299"/>
                        <a:pt x="118" y="298"/>
                        <a:pt x="118" y="298"/>
                      </a:cubicBezTo>
                      <a:cubicBezTo>
                        <a:pt x="118" y="298"/>
                        <a:pt x="118" y="300"/>
                        <a:pt x="119" y="301"/>
                      </a:cubicBezTo>
                      <a:cubicBezTo>
                        <a:pt x="118" y="302"/>
                        <a:pt x="117" y="303"/>
                        <a:pt x="117" y="303"/>
                      </a:cubicBezTo>
                      <a:cubicBezTo>
                        <a:pt x="117" y="304"/>
                        <a:pt x="118" y="303"/>
                        <a:pt x="120" y="302"/>
                      </a:cubicBezTo>
                      <a:cubicBezTo>
                        <a:pt x="121" y="304"/>
                        <a:pt x="122" y="304"/>
                        <a:pt x="122" y="304"/>
                      </a:cubicBezTo>
                      <a:cubicBezTo>
                        <a:pt x="123" y="304"/>
                        <a:pt x="122" y="303"/>
                        <a:pt x="121" y="301"/>
                      </a:cubicBezTo>
                      <a:cubicBezTo>
                        <a:pt x="123" y="300"/>
                        <a:pt x="123" y="299"/>
                        <a:pt x="123" y="299"/>
                      </a:cubicBezTo>
                      <a:close/>
                      <a:moveTo>
                        <a:pt x="205" y="449"/>
                      </a:moveTo>
                      <a:cubicBezTo>
                        <a:pt x="204" y="448"/>
                        <a:pt x="203" y="447"/>
                        <a:pt x="202" y="447"/>
                      </a:cubicBezTo>
                      <a:cubicBezTo>
                        <a:pt x="199" y="447"/>
                        <a:pt x="193" y="449"/>
                        <a:pt x="187" y="454"/>
                      </a:cubicBezTo>
                      <a:cubicBezTo>
                        <a:pt x="180" y="447"/>
                        <a:pt x="173" y="443"/>
                        <a:pt x="171" y="445"/>
                      </a:cubicBezTo>
                      <a:cubicBezTo>
                        <a:pt x="169" y="447"/>
                        <a:pt x="172" y="454"/>
                        <a:pt x="179" y="461"/>
                      </a:cubicBezTo>
                      <a:cubicBezTo>
                        <a:pt x="172" y="469"/>
                        <a:pt x="169" y="477"/>
                        <a:pt x="171" y="478"/>
                      </a:cubicBezTo>
                      <a:cubicBezTo>
                        <a:pt x="173" y="480"/>
                        <a:pt x="179" y="475"/>
                        <a:pt x="186" y="469"/>
                      </a:cubicBezTo>
                      <a:cubicBezTo>
                        <a:pt x="194" y="476"/>
                        <a:pt x="200" y="480"/>
                        <a:pt x="202" y="478"/>
                      </a:cubicBezTo>
                      <a:cubicBezTo>
                        <a:pt x="203" y="477"/>
                        <a:pt x="200" y="470"/>
                        <a:pt x="194" y="462"/>
                      </a:cubicBezTo>
                      <a:cubicBezTo>
                        <a:pt x="200" y="456"/>
                        <a:pt x="204" y="452"/>
                        <a:pt x="205" y="449"/>
                      </a:cubicBezTo>
                      <a:close/>
                      <a:moveTo>
                        <a:pt x="130" y="479"/>
                      </a:moveTo>
                      <a:cubicBezTo>
                        <a:pt x="130" y="481"/>
                        <a:pt x="131" y="482"/>
                        <a:pt x="133" y="482"/>
                      </a:cubicBezTo>
                      <a:cubicBezTo>
                        <a:pt x="134" y="482"/>
                        <a:pt x="135" y="481"/>
                        <a:pt x="135" y="479"/>
                      </a:cubicBezTo>
                      <a:cubicBezTo>
                        <a:pt x="135" y="478"/>
                        <a:pt x="134" y="477"/>
                        <a:pt x="133" y="477"/>
                      </a:cubicBezTo>
                      <a:cubicBezTo>
                        <a:pt x="131" y="477"/>
                        <a:pt x="130" y="478"/>
                        <a:pt x="130" y="479"/>
                      </a:cubicBezTo>
                      <a:close/>
                      <a:moveTo>
                        <a:pt x="214" y="553"/>
                      </a:moveTo>
                      <a:cubicBezTo>
                        <a:pt x="215" y="554"/>
                        <a:pt x="217" y="550"/>
                        <a:pt x="218" y="546"/>
                      </a:cubicBezTo>
                      <a:cubicBezTo>
                        <a:pt x="223" y="547"/>
                        <a:pt x="227" y="547"/>
                        <a:pt x="227" y="546"/>
                      </a:cubicBezTo>
                      <a:cubicBezTo>
                        <a:pt x="227" y="545"/>
                        <a:pt x="224" y="543"/>
                        <a:pt x="220" y="541"/>
                      </a:cubicBezTo>
                      <a:cubicBezTo>
                        <a:pt x="221" y="537"/>
                        <a:pt x="222" y="533"/>
                        <a:pt x="221" y="532"/>
                      </a:cubicBezTo>
                      <a:cubicBezTo>
                        <a:pt x="220" y="532"/>
                        <a:pt x="217" y="535"/>
                        <a:pt x="215" y="539"/>
                      </a:cubicBezTo>
                      <a:cubicBezTo>
                        <a:pt x="210" y="538"/>
                        <a:pt x="207" y="538"/>
                        <a:pt x="206" y="539"/>
                      </a:cubicBezTo>
                      <a:cubicBezTo>
                        <a:pt x="206" y="540"/>
                        <a:pt x="209" y="543"/>
                        <a:pt x="213" y="544"/>
                      </a:cubicBezTo>
                      <a:cubicBezTo>
                        <a:pt x="212" y="549"/>
                        <a:pt x="212" y="553"/>
                        <a:pt x="214" y="553"/>
                      </a:cubicBezTo>
                      <a:close/>
                      <a:moveTo>
                        <a:pt x="237" y="565"/>
                      </a:moveTo>
                      <a:cubicBezTo>
                        <a:pt x="238" y="565"/>
                        <a:pt x="238" y="563"/>
                        <a:pt x="239" y="560"/>
                      </a:cubicBezTo>
                      <a:cubicBezTo>
                        <a:pt x="242" y="560"/>
                        <a:pt x="244" y="560"/>
                        <a:pt x="244" y="559"/>
                      </a:cubicBezTo>
                      <a:cubicBezTo>
                        <a:pt x="244" y="558"/>
                        <a:pt x="242" y="557"/>
                        <a:pt x="239" y="557"/>
                      </a:cubicBezTo>
                      <a:cubicBezTo>
                        <a:pt x="239" y="554"/>
                        <a:pt x="240" y="551"/>
                        <a:pt x="239" y="551"/>
                      </a:cubicBezTo>
                      <a:cubicBezTo>
                        <a:pt x="238" y="551"/>
                        <a:pt x="237" y="553"/>
                        <a:pt x="236" y="556"/>
                      </a:cubicBezTo>
                      <a:cubicBezTo>
                        <a:pt x="233" y="556"/>
                        <a:pt x="230" y="556"/>
                        <a:pt x="230" y="557"/>
                      </a:cubicBezTo>
                      <a:cubicBezTo>
                        <a:pt x="230" y="558"/>
                        <a:pt x="232" y="559"/>
                        <a:pt x="235" y="560"/>
                      </a:cubicBezTo>
                      <a:cubicBezTo>
                        <a:pt x="235" y="563"/>
                        <a:pt x="236" y="565"/>
                        <a:pt x="237" y="565"/>
                      </a:cubicBezTo>
                      <a:close/>
                      <a:moveTo>
                        <a:pt x="546" y="478"/>
                      </a:moveTo>
                      <a:cubicBezTo>
                        <a:pt x="545" y="477"/>
                        <a:pt x="543" y="476"/>
                        <a:pt x="542" y="477"/>
                      </a:cubicBezTo>
                      <a:cubicBezTo>
                        <a:pt x="540" y="479"/>
                        <a:pt x="540" y="480"/>
                        <a:pt x="541" y="482"/>
                      </a:cubicBezTo>
                      <a:cubicBezTo>
                        <a:pt x="542" y="483"/>
                        <a:pt x="544" y="483"/>
                        <a:pt x="545" y="482"/>
                      </a:cubicBezTo>
                      <a:cubicBezTo>
                        <a:pt x="547" y="481"/>
                        <a:pt x="547" y="479"/>
                        <a:pt x="546" y="478"/>
                      </a:cubicBezTo>
                      <a:close/>
                      <a:moveTo>
                        <a:pt x="557" y="484"/>
                      </a:moveTo>
                      <a:cubicBezTo>
                        <a:pt x="558" y="484"/>
                        <a:pt x="559" y="484"/>
                        <a:pt x="560" y="483"/>
                      </a:cubicBezTo>
                      <a:cubicBezTo>
                        <a:pt x="560" y="482"/>
                        <a:pt x="560" y="481"/>
                        <a:pt x="559" y="480"/>
                      </a:cubicBezTo>
                      <a:cubicBezTo>
                        <a:pt x="558" y="480"/>
                        <a:pt x="557" y="480"/>
                        <a:pt x="557" y="481"/>
                      </a:cubicBezTo>
                      <a:cubicBezTo>
                        <a:pt x="556" y="482"/>
                        <a:pt x="556" y="483"/>
                        <a:pt x="557" y="484"/>
                      </a:cubicBezTo>
                      <a:close/>
                      <a:moveTo>
                        <a:pt x="557" y="460"/>
                      </a:moveTo>
                      <a:cubicBezTo>
                        <a:pt x="557" y="459"/>
                        <a:pt x="555" y="459"/>
                        <a:pt x="554" y="459"/>
                      </a:cubicBezTo>
                      <a:cubicBezTo>
                        <a:pt x="554" y="460"/>
                        <a:pt x="553" y="461"/>
                        <a:pt x="554" y="462"/>
                      </a:cubicBezTo>
                      <a:cubicBezTo>
                        <a:pt x="555" y="463"/>
                        <a:pt x="556" y="463"/>
                        <a:pt x="557" y="463"/>
                      </a:cubicBezTo>
                      <a:cubicBezTo>
                        <a:pt x="558" y="462"/>
                        <a:pt x="558" y="461"/>
                        <a:pt x="557" y="460"/>
                      </a:cubicBezTo>
                      <a:close/>
                      <a:moveTo>
                        <a:pt x="401" y="38"/>
                      </a:moveTo>
                      <a:cubicBezTo>
                        <a:pt x="402" y="44"/>
                        <a:pt x="404" y="48"/>
                        <a:pt x="405" y="48"/>
                      </a:cubicBezTo>
                      <a:cubicBezTo>
                        <a:pt x="406" y="47"/>
                        <a:pt x="407" y="43"/>
                        <a:pt x="406" y="37"/>
                      </a:cubicBezTo>
                      <a:cubicBezTo>
                        <a:pt x="411" y="36"/>
                        <a:pt x="415" y="34"/>
                        <a:pt x="414" y="33"/>
                      </a:cubicBezTo>
                      <a:cubicBezTo>
                        <a:pt x="414" y="31"/>
                        <a:pt x="410" y="30"/>
                        <a:pt x="405" y="31"/>
                      </a:cubicBezTo>
                      <a:cubicBezTo>
                        <a:pt x="404" y="25"/>
                        <a:pt x="403" y="20"/>
                        <a:pt x="401" y="20"/>
                      </a:cubicBezTo>
                      <a:cubicBezTo>
                        <a:pt x="400" y="21"/>
                        <a:pt x="399" y="25"/>
                        <a:pt x="400" y="31"/>
                      </a:cubicBezTo>
                      <a:cubicBezTo>
                        <a:pt x="395" y="32"/>
                        <a:pt x="391" y="34"/>
                        <a:pt x="391" y="36"/>
                      </a:cubicBezTo>
                      <a:cubicBezTo>
                        <a:pt x="391" y="37"/>
                        <a:pt x="395" y="38"/>
                        <a:pt x="401" y="38"/>
                      </a:cubicBezTo>
                      <a:close/>
                      <a:moveTo>
                        <a:pt x="34" y="412"/>
                      </a:moveTo>
                      <a:cubicBezTo>
                        <a:pt x="34" y="412"/>
                        <a:pt x="33" y="411"/>
                        <a:pt x="33" y="411"/>
                      </a:cubicBezTo>
                      <a:cubicBezTo>
                        <a:pt x="30" y="411"/>
                        <a:pt x="22" y="410"/>
                        <a:pt x="22" y="410"/>
                      </a:cubicBezTo>
                      <a:cubicBezTo>
                        <a:pt x="22" y="410"/>
                        <a:pt x="30" y="412"/>
                        <a:pt x="32" y="413"/>
                      </a:cubicBezTo>
                      <a:cubicBezTo>
                        <a:pt x="33" y="413"/>
                        <a:pt x="34" y="413"/>
                        <a:pt x="34" y="412"/>
                      </a:cubicBezTo>
                      <a:close/>
                      <a:moveTo>
                        <a:pt x="73" y="311"/>
                      </a:moveTo>
                      <a:cubicBezTo>
                        <a:pt x="74" y="311"/>
                        <a:pt x="74" y="310"/>
                        <a:pt x="74" y="310"/>
                      </a:cubicBezTo>
                      <a:cubicBezTo>
                        <a:pt x="74" y="309"/>
                        <a:pt x="74" y="308"/>
                        <a:pt x="73" y="308"/>
                      </a:cubicBezTo>
                      <a:cubicBezTo>
                        <a:pt x="72" y="308"/>
                        <a:pt x="72" y="309"/>
                        <a:pt x="72" y="310"/>
                      </a:cubicBezTo>
                      <a:cubicBezTo>
                        <a:pt x="72" y="311"/>
                        <a:pt x="72" y="311"/>
                        <a:pt x="73" y="311"/>
                      </a:cubicBezTo>
                      <a:close/>
                      <a:moveTo>
                        <a:pt x="447" y="48"/>
                      </a:moveTo>
                      <a:cubicBezTo>
                        <a:pt x="448" y="49"/>
                        <a:pt x="449" y="50"/>
                        <a:pt x="451" y="50"/>
                      </a:cubicBezTo>
                      <a:cubicBezTo>
                        <a:pt x="453" y="49"/>
                        <a:pt x="454" y="48"/>
                        <a:pt x="454" y="46"/>
                      </a:cubicBezTo>
                      <a:cubicBezTo>
                        <a:pt x="453" y="45"/>
                        <a:pt x="451" y="44"/>
                        <a:pt x="450" y="44"/>
                      </a:cubicBezTo>
                      <a:cubicBezTo>
                        <a:pt x="448" y="44"/>
                        <a:pt x="447" y="46"/>
                        <a:pt x="447" y="48"/>
                      </a:cubicBezTo>
                      <a:close/>
                      <a:moveTo>
                        <a:pt x="345" y="56"/>
                      </a:moveTo>
                      <a:cubicBezTo>
                        <a:pt x="345" y="56"/>
                        <a:pt x="345" y="55"/>
                        <a:pt x="345" y="55"/>
                      </a:cubicBezTo>
                      <a:cubicBezTo>
                        <a:pt x="345" y="55"/>
                        <a:pt x="344" y="55"/>
                        <a:pt x="344" y="55"/>
                      </a:cubicBezTo>
                      <a:cubicBezTo>
                        <a:pt x="344" y="56"/>
                        <a:pt x="344" y="56"/>
                        <a:pt x="345" y="56"/>
                      </a:cubicBezTo>
                      <a:cubicBezTo>
                        <a:pt x="345" y="56"/>
                        <a:pt x="345" y="56"/>
                        <a:pt x="345" y="56"/>
                      </a:cubicBezTo>
                      <a:close/>
                      <a:moveTo>
                        <a:pt x="343" y="42"/>
                      </a:moveTo>
                      <a:cubicBezTo>
                        <a:pt x="343" y="42"/>
                        <a:pt x="343" y="41"/>
                        <a:pt x="343" y="41"/>
                      </a:cubicBezTo>
                      <a:cubicBezTo>
                        <a:pt x="343" y="41"/>
                        <a:pt x="343" y="41"/>
                        <a:pt x="343" y="41"/>
                      </a:cubicBezTo>
                      <a:cubicBezTo>
                        <a:pt x="343" y="41"/>
                        <a:pt x="343" y="42"/>
                        <a:pt x="343" y="42"/>
                      </a:cubicBezTo>
                      <a:cubicBezTo>
                        <a:pt x="343" y="42"/>
                        <a:pt x="343" y="42"/>
                        <a:pt x="343" y="42"/>
                      </a:cubicBezTo>
                      <a:close/>
                      <a:moveTo>
                        <a:pt x="346" y="89"/>
                      </a:moveTo>
                      <a:cubicBezTo>
                        <a:pt x="346" y="90"/>
                        <a:pt x="347" y="90"/>
                        <a:pt x="347" y="89"/>
                      </a:cubicBezTo>
                      <a:cubicBezTo>
                        <a:pt x="347" y="89"/>
                        <a:pt x="347" y="89"/>
                        <a:pt x="347" y="89"/>
                      </a:cubicBezTo>
                      <a:cubicBezTo>
                        <a:pt x="347" y="89"/>
                        <a:pt x="346" y="89"/>
                        <a:pt x="346" y="89"/>
                      </a:cubicBezTo>
                      <a:cubicBezTo>
                        <a:pt x="346" y="89"/>
                        <a:pt x="346" y="89"/>
                        <a:pt x="346" y="89"/>
                      </a:cubicBezTo>
                      <a:close/>
                      <a:moveTo>
                        <a:pt x="343" y="93"/>
                      </a:moveTo>
                      <a:cubicBezTo>
                        <a:pt x="343" y="94"/>
                        <a:pt x="343" y="94"/>
                        <a:pt x="343" y="93"/>
                      </a:cubicBezTo>
                      <a:cubicBezTo>
                        <a:pt x="343" y="93"/>
                        <a:pt x="343" y="93"/>
                        <a:pt x="343" y="93"/>
                      </a:cubicBezTo>
                      <a:cubicBezTo>
                        <a:pt x="343" y="93"/>
                        <a:pt x="343" y="93"/>
                        <a:pt x="343" y="93"/>
                      </a:cubicBezTo>
                      <a:cubicBezTo>
                        <a:pt x="343" y="93"/>
                        <a:pt x="343" y="93"/>
                        <a:pt x="343" y="93"/>
                      </a:cubicBezTo>
                      <a:close/>
                      <a:moveTo>
                        <a:pt x="344" y="79"/>
                      </a:moveTo>
                      <a:cubicBezTo>
                        <a:pt x="344" y="79"/>
                        <a:pt x="345" y="80"/>
                        <a:pt x="345" y="79"/>
                      </a:cubicBezTo>
                      <a:cubicBezTo>
                        <a:pt x="345" y="79"/>
                        <a:pt x="345" y="79"/>
                        <a:pt x="345" y="79"/>
                      </a:cubicBezTo>
                      <a:cubicBezTo>
                        <a:pt x="345" y="78"/>
                        <a:pt x="345" y="78"/>
                        <a:pt x="345" y="78"/>
                      </a:cubicBezTo>
                      <a:cubicBezTo>
                        <a:pt x="344" y="79"/>
                        <a:pt x="344" y="79"/>
                        <a:pt x="344" y="79"/>
                      </a:cubicBezTo>
                      <a:close/>
                      <a:moveTo>
                        <a:pt x="342" y="64"/>
                      </a:moveTo>
                      <a:cubicBezTo>
                        <a:pt x="342" y="64"/>
                        <a:pt x="343" y="64"/>
                        <a:pt x="343" y="63"/>
                      </a:cubicBezTo>
                      <a:cubicBezTo>
                        <a:pt x="343" y="63"/>
                        <a:pt x="342" y="63"/>
                        <a:pt x="342" y="63"/>
                      </a:cubicBezTo>
                      <a:cubicBezTo>
                        <a:pt x="342" y="63"/>
                        <a:pt x="342" y="63"/>
                        <a:pt x="341" y="63"/>
                      </a:cubicBezTo>
                      <a:cubicBezTo>
                        <a:pt x="341" y="64"/>
                        <a:pt x="342" y="64"/>
                        <a:pt x="342" y="64"/>
                      </a:cubicBezTo>
                      <a:close/>
                      <a:moveTo>
                        <a:pt x="447" y="85"/>
                      </a:moveTo>
                      <a:cubicBezTo>
                        <a:pt x="445" y="81"/>
                        <a:pt x="443" y="79"/>
                        <a:pt x="442" y="79"/>
                      </a:cubicBezTo>
                      <a:cubicBezTo>
                        <a:pt x="441" y="80"/>
                        <a:pt x="442" y="83"/>
                        <a:pt x="443" y="86"/>
                      </a:cubicBezTo>
                      <a:cubicBezTo>
                        <a:pt x="440" y="88"/>
                        <a:pt x="438" y="90"/>
                        <a:pt x="438" y="91"/>
                      </a:cubicBezTo>
                      <a:cubicBezTo>
                        <a:pt x="438" y="92"/>
                        <a:pt x="441" y="92"/>
                        <a:pt x="445" y="90"/>
                      </a:cubicBezTo>
                      <a:cubicBezTo>
                        <a:pt x="447" y="94"/>
                        <a:pt x="449" y="96"/>
                        <a:pt x="450" y="95"/>
                      </a:cubicBezTo>
                      <a:cubicBezTo>
                        <a:pt x="451" y="95"/>
                        <a:pt x="450" y="92"/>
                        <a:pt x="448" y="89"/>
                      </a:cubicBezTo>
                      <a:cubicBezTo>
                        <a:pt x="452" y="87"/>
                        <a:pt x="454" y="85"/>
                        <a:pt x="453" y="84"/>
                      </a:cubicBezTo>
                      <a:cubicBezTo>
                        <a:pt x="453" y="83"/>
                        <a:pt x="450" y="83"/>
                        <a:pt x="447" y="85"/>
                      </a:cubicBezTo>
                      <a:close/>
                      <a:moveTo>
                        <a:pt x="340" y="82"/>
                      </a:moveTo>
                      <a:cubicBezTo>
                        <a:pt x="340" y="82"/>
                        <a:pt x="340" y="82"/>
                        <a:pt x="340" y="82"/>
                      </a:cubicBezTo>
                      <a:cubicBezTo>
                        <a:pt x="341" y="82"/>
                        <a:pt x="341" y="81"/>
                        <a:pt x="341" y="81"/>
                      </a:cubicBezTo>
                      <a:cubicBezTo>
                        <a:pt x="341" y="81"/>
                        <a:pt x="340" y="81"/>
                        <a:pt x="340" y="81"/>
                      </a:cubicBezTo>
                      <a:cubicBezTo>
                        <a:pt x="340" y="81"/>
                        <a:pt x="340" y="82"/>
                        <a:pt x="340" y="82"/>
                      </a:cubicBezTo>
                      <a:close/>
                      <a:moveTo>
                        <a:pt x="341" y="53"/>
                      </a:moveTo>
                      <a:cubicBezTo>
                        <a:pt x="341" y="53"/>
                        <a:pt x="341" y="53"/>
                        <a:pt x="340" y="53"/>
                      </a:cubicBezTo>
                      <a:cubicBezTo>
                        <a:pt x="340" y="53"/>
                        <a:pt x="340" y="53"/>
                        <a:pt x="340" y="53"/>
                      </a:cubicBezTo>
                      <a:cubicBezTo>
                        <a:pt x="340" y="53"/>
                        <a:pt x="340" y="53"/>
                        <a:pt x="340" y="54"/>
                      </a:cubicBezTo>
                      <a:cubicBezTo>
                        <a:pt x="340" y="54"/>
                        <a:pt x="341" y="54"/>
                        <a:pt x="341" y="53"/>
                      </a:cubicBezTo>
                      <a:close/>
                      <a:moveTo>
                        <a:pt x="342" y="72"/>
                      </a:moveTo>
                      <a:cubicBezTo>
                        <a:pt x="342" y="72"/>
                        <a:pt x="343" y="72"/>
                        <a:pt x="343" y="71"/>
                      </a:cubicBezTo>
                      <a:cubicBezTo>
                        <a:pt x="343" y="71"/>
                        <a:pt x="342" y="71"/>
                        <a:pt x="342" y="71"/>
                      </a:cubicBezTo>
                      <a:cubicBezTo>
                        <a:pt x="342" y="71"/>
                        <a:pt x="341" y="71"/>
                        <a:pt x="341" y="71"/>
                      </a:cubicBezTo>
                      <a:cubicBezTo>
                        <a:pt x="342" y="72"/>
                        <a:pt x="342" y="72"/>
                        <a:pt x="342" y="72"/>
                      </a:cubicBezTo>
                      <a:close/>
                      <a:moveTo>
                        <a:pt x="347" y="46"/>
                      </a:moveTo>
                      <a:cubicBezTo>
                        <a:pt x="347" y="46"/>
                        <a:pt x="347" y="46"/>
                        <a:pt x="347" y="45"/>
                      </a:cubicBezTo>
                      <a:cubicBezTo>
                        <a:pt x="347" y="45"/>
                        <a:pt x="346" y="45"/>
                        <a:pt x="346" y="45"/>
                      </a:cubicBezTo>
                      <a:cubicBezTo>
                        <a:pt x="346" y="45"/>
                        <a:pt x="346" y="46"/>
                        <a:pt x="346" y="46"/>
                      </a:cubicBezTo>
                      <a:cubicBezTo>
                        <a:pt x="346" y="46"/>
                        <a:pt x="347" y="46"/>
                        <a:pt x="347" y="46"/>
                      </a:cubicBezTo>
                      <a:close/>
                      <a:moveTo>
                        <a:pt x="79" y="293"/>
                      </a:moveTo>
                      <a:cubicBezTo>
                        <a:pt x="79" y="297"/>
                        <a:pt x="79" y="301"/>
                        <a:pt x="80" y="306"/>
                      </a:cubicBezTo>
                      <a:cubicBezTo>
                        <a:pt x="80" y="306"/>
                        <a:pt x="81" y="305"/>
                        <a:pt x="82" y="305"/>
                      </a:cubicBezTo>
                      <a:cubicBezTo>
                        <a:pt x="81" y="301"/>
                        <a:pt x="80" y="297"/>
                        <a:pt x="79" y="293"/>
                      </a:cubicBezTo>
                      <a:close/>
                      <a:moveTo>
                        <a:pt x="88" y="304"/>
                      </a:moveTo>
                      <a:cubicBezTo>
                        <a:pt x="87" y="300"/>
                        <a:pt x="85" y="296"/>
                        <a:pt x="84" y="292"/>
                      </a:cubicBezTo>
                      <a:cubicBezTo>
                        <a:pt x="85" y="296"/>
                        <a:pt x="86" y="300"/>
                        <a:pt x="86" y="304"/>
                      </a:cubicBezTo>
                      <a:lnTo>
                        <a:pt x="88" y="304"/>
                      </a:lnTo>
                      <a:close/>
                      <a:moveTo>
                        <a:pt x="84" y="317"/>
                      </a:moveTo>
                      <a:cubicBezTo>
                        <a:pt x="83" y="315"/>
                        <a:pt x="83" y="314"/>
                        <a:pt x="82" y="312"/>
                      </a:cubicBezTo>
                      <a:cubicBezTo>
                        <a:pt x="81" y="314"/>
                        <a:pt x="81" y="316"/>
                        <a:pt x="80" y="317"/>
                      </a:cubicBezTo>
                      <a:cubicBezTo>
                        <a:pt x="81" y="319"/>
                        <a:pt x="82" y="320"/>
                        <a:pt x="83" y="321"/>
                      </a:cubicBezTo>
                      <a:cubicBezTo>
                        <a:pt x="84" y="320"/>
                        <a:pt x="84" y="318"/>
                        <a:pt x="84" y="317"/>
                      </a:cubicBezTo>
                      <a:close/>
                      <a:moveTo>
                        <a:pt x="81" y="310"/>
                      </a:moveTo>
                      <a:cubicBezTo>
                        <a:pt x="82" y="310"/>
                        <a:pt x="83" y="309"/>
                        <a:pt x="82" y="309"/>
                      </a:cubicBezTo>
                      <a:cubicBezTo>
                        <a:pt x="82" y="308"/>
                        <a:pt x="82" y="307"/>
                        <a:pt x="81" y="307"/>
                      </a:cubicBezTo>
                      <a:cubicBezTo>
                        <a:pt x="80" y="308"/>
                        <a:pt x="80" y="308"/>
                        <a:pt x="80" y="309"/>
                      </a:cubicBezTo>
                      <a:cubicBezTo>
                        <a:pt x="80" y="310"/>
                        <a:pt x="81" y="310"/>
                        <a:pt x="81" y="310"/>
                      </a:cubicBezTo>
                      <a:close/>
                      <a:moveTo>
                        <a:pt x="109" y="295"/>
                      </a:moveTo>
                      <a:cubicBezTo>
                        <a:pt x="106" y="292"/>
                        <a:pt x="104" y="288"/>
                        <a:pt x="101" y="285"/>
                      </a:cubicBezTo>
                      <a:cubicBezTo>
                        <a:pt x="103" y="288"/>
                        <a:pt x="105" y="292"/>
                        <a:pt x="107" y="296"/>
                      </a:cubicBezTo>
                      <a:lnTo>
                        <a:pt x="109" y="295"/>
                      </a:lnTo>
                      <a:close/>
                      <a:moveTo>
                        <a:pt x="10" y="392"/>
                      </a:moveTo>
                      <a:cubicBezTo>
                        <a:pt x="10" y="392"/>
                        <a:pt x="9" y="391"/>
                        <a:pt x="9" y="391"/>
                      </a:cubicBezTo>
                      <a:cubicBezTo>
                        <a:pt x="8" y="391"/>
                        <a:pt x="8" y="391"/>
                        <a:pt x="7" y="392"/>
                      </a:cubicBezTo>
                      <a:cubicBezTo>
                        <a:pt x="7" y="392"/>
                        <a:pt x="7" y="393"/>
                        <a:pt x="7" y="393"/>
                      </a:cubicBezTo>
                      <a:cubicBezTo>
                        <a:pt x="8" y="393"/>
                        <a:pt x="9" y="393"/>
                        <a:pt x="9" y="393"/>
                      </a:cubicBezTo>
                      <a:cubicBezTo>
                        <a:pt x="10" y="393"/>
                        <a:pt x="10" y="393"/>
                        <a:pt x="10" y="392"/>
                      </a:cubicBezTo>
                      <a:close/>
                      <a:moveTo>
                        <a:pt x="94" y="262"/>
                      </a:moveTo>
                      <a:cubicBezTo>
                        <a:pt x="95" y="265"/>
                        <a:pt x="96" y="268"/>
                        <a:pt x="96" y="272"/>
                      </a:cubicBezTo>
                      <a:cubicBezTo>
                        <a:pt x="99" y="273"/>
                        <a:pt x="102" y="274"/>
                        <a:pt x="105" y="274"/>
                      </a:cubicBezTo>
                      <a:cubicBezTo>
                        <a:pt x="105" y="271"/>
                        <a:pt x="104" y="268"/>
                        <a:pt x="103" y="265"/>
                      </a:cubicBezTo>
                      <a:cubicBezTo>
                        <a:pt x="100" y="264"/>
                        <a:pt x="97" y="263"/>
                        <a:pt x="94" y="262"/>
                      </a:cubicBezTo>
                      <a:close/>
                      <a:moveTo>
                        <a:pt x="72" y="293"/>
                      </a:moveTo>
                      <a:cubicBezTo>
                        <a:pt x="72" y="298"/>
                        <a:pt x="72" y="302"/>
                        <a:pt x="72" y="306"/>
                      </a:cubicBezTo>
                      <a:cubicBezTo>
                        <a:pt x="74" y="306"/>
                        <a:pt x="74" y="306"/>
                        <a:pt x="74" y="306"/>
                      </a:cubicBezTo>
                      <a:cubicBezTo>
                        <a:pt x="73" y="302"/>
                        <a:pt x="73" y="298"/>
                        <a:pt x="72" y="293"/>
                      </a:cubicBezTo>
                      <a:close/>
                      <a:moveTo>
                        <a:pt x="95" y="288"/>
                      </a:moveTo>
                      <a:cubicBezTo>
                        <a:pt x="97" y="292"/>
                        <a:pt x="98" y="296"/>
                        <a:pt x="100" y="300"/>
                      </a:cubicBezTo>
                      <a:cubicBezTo>
                        <a:pt x="102" y="299"/>
                        <a:pt x="102" y="299"/>
                        <a:pt x="102" y="299"/>
                      </a:cubicBezTo>
                      <a:cubicBezTo>
                        <a:pt x="100" y="295"/>
                        <a:pt x="97" y="291"/>
                        <a:pt x="95" y="288"/>
                      </a:cubicBezTo>
                      <a:close/>
                      <a:moveTo>
                        <a:pt x="95" y="272"/>
                      </a:moveTo>
                      <a:cubicBezTo>
                        <a:pt x="92" y="271"/>
                        <a:pt x="89" y="269"/>
                        <a:pt x="87" y="267"/>
                      </a:cubicBezTo>
                      <a:cubicBezTo>
                        <a:pt x="87" y="270"/>
                        <a:pt x="87" y="274"/>
                        <a:pt x="86" y="277"/>
                      </a:cubicBezTo>
                      <a:cubicBezTo>
                        <a:pt x="89" y="279"/>
                        <a:pt x="92" y="280"/>
                        <a:pt x="94" y="281"/>
                      </a:cubicBezTo>
                      <a:cubicBezTo>
                        <a:pt x="95" y="278"/>
                        <a:pt x="95" y="275"/>
                        <a:pt x="95" y="272"/>
                      </a:cubicBezTo>
                      <a:close/>
                      <a:moveTo>
                        <a:pt x="88" y="309"/>
                      </a:moveTo>
                      <a:cubicBezTo>
                        <a:pt x="89" y="309"/>
                        <a:pt x="89" y="308"/>
                        <a:pt x="89" y="307"/>
                      </a:cubicBezTo>
                      <a:cubicBezTo>
                        <a:pt x="89" y="306"/>
                        <a:pt x="88" y="306"/>
                        <a:pt x="88" y="306"/>
                      </a:cubicBezTo>
                      <a:cubicBezTo>
                        <a:pt x="87" y="306"/>
                        <a:pt x="86" y="307"/>
                        <a:pt x="87" y="308"/>
                      </a:cubicBezTo>
                      <a:cubicBezTo>
                        <a:pt x="87" y="309"/>
                        <a:pt x="88" y="309"/>
                        <a:pt x="88" y="309"/>
                      </a:cubicBezTo>
                      <a:close/>
                      <a:moveTo>
                        <a:pt x="48" y="320"/>
                      </a:moveTo>
                      <a:cubicBezTo>
                        <a:pt x="49" y="318"/>
                        <a:pt x="50" y="317"/>
                        <a:pt x="51" y="316"/>
                      </a:cubicBezTo>
                      <a:cubicBezTo>
                        <a:pt x="51" y="314"/>
                        <a:pt x="50" y="313"/>
                        <a:pt x="50" y="311"/>
                      </a:cubicBezTo>
                      <a:cubicBezTo>
                        <a:pt x="49" y="312"/>
                        <a:pt x="48" y="313"/>
                        <a:pt x="47" y="315"/>
                      </a:cubicBezTo>
                      <a:cubicBezTo>
                        <a:pt x="47" y="316"/>
                        <a:pt x="47" y="318"/>
                        <a:pt x="48" y="320"/>
                      </a:cubicBezTo>
                      <a:close/>
                      <a:moveTo>
                        <a:pt x="65" y="281"/>
                      </a:moveTo>
                      <a:cubicBezTo>
                        <a:pt x="66" y="283"/>
                        <a:pt x="68" y="286"/>
                        <a:pt x="70" y="288"/>
                      </a:cubicBezTo>
                      <a:cubicBezTo>
                        <a:pt x="72" y="285"/>
                        <a:pt x="73" y="283"/>
                        <a:pt x="75" y="280"/>
                      </a:cubicBezTo>
                      <a:cubicBezTo>
                        <a:pt x="73" y="278"/>
                        <a:pt x="71" y="275"/>
                        <a:pt x="69" y="272"/>
                      </a:cubicBezTo>
                      <a:cubicBezTo>
                        <a:pt x="68" y="275"/>
                        <a:pt x="67" y="278"/>
                        <a:pt x="65" y="281"/>
                      </a:cubicBezTo>
                      <a:close/>
                      <a:moveTo>
                        <a:pt x="150" y="220"/>
                      </a:moveTo>
                      <a:cubicBezTo>
                        <a:pt x="151" y="221"/>
                        <a:pt x="153" y="221"/>
                        <a:pt x="155" y="222"/>
                      </a:cubicBezTo>
                      <a:cubicBezTo>
                        <a:pt x="156" y="221"/>
                        <a:pt x="157" y="220"/>
                        <a:pt x="159" y="219"/>
                      </a:cubicBezTo>
                      <a:cubicBezTo>
                        <a:pt x="157" y="218"/>
                        <a:pt x="156" y="218"/>
                        <a:pt x="154" y="218"/>
                      </a:cubicBezTo>
                      <a:cubicBezTo>
                        <a:pt x="153" y="218"/>
                        <a:pt x="151" y="219"/>
                        <a:pt x="150" y="220"/>
                      </a:cubicBezTo>
                      <a:close/>
                      <a:moveTo>
                        <a:pt x="78" y="199"/>
                      </a:moveTo>
                      <a:cubicBezTo>
                        <a:pt x="78" y="197"/>
                        <a:pt x="78" y="195"/>
                        <a:pt x="77" y="193"/>
                      </a:cubicBezTo>
                      <a:cubicBezTo>
                        <a:pt x="76" y="194"/>
                        <a:pt x="74" y="196"/>
                        <a:pt x="73" y="198"/>
                      </a:cubicBezTo>
                      <a:cubicBezTo>
                        <a:pt x="74" y="201"/>
                        <a:pt x="74" y="204"/>
                        <a:pt x="74" y="207"/>
                      </a:cubicBezTo>
                      <a:cubicBezTo>
                        <a:pt x="75" y="204"/>
                        <a:pt x="76" y="202"/>
                        <a:pt x="78" y="199"/>
                      </a:cubicBezTo>
                      <a:close/>
                      <a:moveTo>
                        <a:pt x="168" y="235"/>
                      </a:moveTo>
                      <a:cubicBezTo>
                        <a:pt x="168" y="233"/>
                        <a:pt x="167" y="231"/>
                        <a:pt x="167" y="231"/>
                      </a:cubicBezTo>
                      <a:cubicBezTo>
                        <a:pt x="166" y="231"/>
                        <a:pt x="166" y="233"/>
                        <a:pt x="165" y="235"/>
                      </a:cubicBezTo>
                      <a:cubicBezTo>
                        <a:pt x="163" y="236"/>
                        <a:pt x="161" y="236"/>
                        <a:pt x="161" y="237"/>
                      </a:cubicBezTo>
                      <a:cubicBezTo>
                        <a:pt x="161" y="237"/>
                        <a:pt x="163" y="238"/>
                        <a:pt x="165" y="238"/>
                      </a:cubicBezTo>
                      <a:cubicBezTo>
                        <a:pt x="165" y="241"/>
                        <a:pt x="165" y="243"/>
                        <a:pt x="166" y="243"/>
                      </a:cubicBezTo>
                      <a:cubicBezTo>
                        <a:pt x="167" y="243"/>
                        <a:pt x="167" y="241"/>
                        <a:pt x="168" y="238"/>
                      </a:cubicBezTo>
                      <a:cubicBezTo>
                        <a:pt x="170" y="238"/>
                        <a:pt x="172" y="238"/>
                        <a:pt x="172" y="237"/>
                      </a:cubicBezTo>
                      <a:cubicBezTo>
                        <a:pt x="172" y="236"/>
                        <a:pt x="170" y="236"/>
                        <a:pt x="168" y="235"/>
                      </a:cubicBezTo>
                      <a:close/>
                      <a:moveTo>
                        <a:pt x="155" y="233"/>
                      </a:moveTo>
                      <a:cubicBezTo>
                        <a:pt x="156" y="233"/>
                        <a:pt x="156" y="231"/>
                        <a:pt x="156" y="230"/>
                      </a:cubicBezTo>
                      <a:cubicBezTo>
                        <a:pt x="158" y="229"/>
                        <a:pt x="159" y="229"/>
                        <a:pt x="159" y="229"/>
                      </a:cubicBezTo>
                      <a:cubicBezTo>
                        <a:pt x="159" y="228"/>
                        <a:pt x="157" y="228"/>
                        <a:pt x="156" y="228"/>
                      </a:cubicBezTo>
                      <a:cubicBezTo>
                        <a:pt x="156" y="226"/>
                        <a:pt x="155" y="225"/>
                        <a:pt x="155" y="225"/>
                      </a:cubicBezTo>
                      <a:cubicBezTo>
                        <a:pt x="154" y="225"/>
                        <a:pt x="154" y="226"/>
                        <a:pt x="154" y="228"/>
                      </a:cubicBezTo>
                      <a:cubicBezTo>
                        <a:pt x="152" y="228"/>
                        <a:pt x="151" y="228"/>
                        <a:pt x="151" y="229"/>
                      </a:cubicBezTo>
                      <a:cubicBezTo>
                        <a:pt x="151" y="229"/>
                        <a:pt x="153" y="230"/>
                        <a:pt x="154" y="230"/>
                      </a:cubicBezTo>
                      <a:cubicBezTo>
                        <a:pt x="154" y="231"/>
                        <a:pt x="155" y="233"/>
                        <a:pt x="155" y="233"/>
                      </a:cubicBezTo>
                      <a:close/>
                      <a:moveTo>
                        <a:pt x="308" y="128"/>
                      </a:moveTo>
                      <a:cubicBezTo>
                        <a:pt x="312" y="134"/>
                        <a:pt x="315" y="141"/>
                        <a:pt x="318" y="148"/>
                      </a:cubicBezTo>
                      <a:cubicBezTo>
                        <a:pt x="320" y="148"/>
                        <a:pt x="321" y="148"/>
                        <a:pt x="323" y="148"/>
                      </a:cubicBezTo>
                      <a:cubicBezTo>
                        <a:pt x="325" y="141"/>
                        <a:pt x="328" y="134"/>
                        <a:pt x="332" y="127"/>
                      </a:cubicBezTo>
                      <a:cubicBezTo>
                        <a:pt x="328" y="118"/>
                        <a:pt x="324" y="109"/>
                        <a:pt x="319" y="100"/>
                      </a:cubicBezTo>
                      <a:cubicBezTo>
                        <a:pt x="314" y="109"/>
                        <a:pt x="311" y="118"/>
                        <a:pt x="308" y="128"/>
                      </a:cubicBezTo>
                      <a:close/>
                      <a:moveTo>
                        <a:pt x="332" y="62"/>
                      </a:moveTo>
                      <a:cubicBezTo>
                        <a:pt x="332" y="62"/>
                        <a:pt x="332" y="62"/>
                        <a:pt x="332" y="62"/>
                      </a:cubicBezTo>
                      <a:cubicBezTo>
                        <a:pt x="332" y="61"/>
                        <a:pt x="332" y="61"/>
                        <a:pt x="332" y="61"/>
                      </a:cubicBezTo>
                      <a:cubicBezTo>
                        <a:pt x="331" y="61"/>
                        <a:pt x="331" y="61"/>
                        <a:pt x="331" y="61"/>
                      </a:cubicBezTo>
                      <a:cubicBezTo>
                        <a:pt x="331" y="62"/>
                        <a:pt x="331" y="62"/>
                        <a:pt x="332" y="62"/>
                      </a:cubicBezTo>
                      <a:close/>
                      <a:moveTo>
                        <a:pt x="68" y="191"/>
                      </a:moveTo>
                      <a:cubicBezTo>
                        <a:pt x="67" y="193"/>
                        <a:pt x="66" y="195"/>
                        <a:pt x="66" y="197"/>
                      </a:cubicBezTo>
                      <a:cubicBezTo>
                        <a:pt x="67" y="200"/>
                        <a:pt x="67" y="203"/>
                        <a:pt x="68" y="206"/>
                      </a:cubicBezTo>
                      <a:cubicBezTo>
                        <a:pt x="69" y="203"/>
                        <a:pt x="69" y="200"/>
                        <a:pt x="70" y="197"/>
                      </a:cubicBezTo>
                      <a:cubicBezTo>
                        <a:pt x="70" y="195"/>
                        <a:pt x="69" y="193"/>
                        <a:pt x="68" y="191"/>
                      </a:cubicBezTo>
                      <a:close/>
                      <a:moveTo>
                        <a:pt x="66" y="191"/>
                      </a:moveTo>
                      <a:cubicBezTo>
                        <a:pt x="67" y="189"/>
                        <a:pt x="69" y="186"/>
                        <a:pt x="71" y="183"/>
                      </a:cubicBezTo>
                      <a:cubicBezTo>
                        <a:pt x="69" y="180"/>
                        <a:pt x="67" y="178"/>
                        <a:pt x="65" y="176"/>
                      </a:cubicBezTo>
                      <a:cubicBezTo>
                        <a:pt x="63" y="178"/>
                        <a:pt x="62" y="181"/>
                        <a:pt x="61" y="183"/>
                      </a:cubicBezTo>
                      <a:cubicBezTo>
                        <a:pt x="63" y="186"/>
                        <a:pt x="64" y="189"/>
                        <a:pt x="66" y="191"/>
                      </a:cubicBezTo>
                      <a:close/>
                      <a:moveTo>
                        <a:pt x="67" y="206"/>
                      </a:moveTo>
                      <a:cubicBezTo>
                        <a:pt x="66" y="207"/>
                        <a:pt x="66" y="209"/>
                        <a:pt x="66" y="210"/>
                      </a:cubicBezTo>
                      <a:cubicBezTo>
                        <a:pt x="66" y="214"/>
                        <a:pt x="67" y="218"/>
                        <a:pt x="67" y="222"/>
                      </a:cubicBezTo>
                      <a:cubicBezTo>
                        <a:pt x="67" y="218"/>
                        <a:pt x="67" y="214"/>
                        <a:pt x="68" y="210"/>
                      </a:cubicBezTo>
                      <a:cubicBezTo>
                        <a:pt x="67" y="208"/>
                        <a:pt x="67" y="207"/>
                        <a:pt x="67" y="206"/>
                      </a:cubicBezTo>
                      <a:close/>
                      <a:moveTo>
                        <a:pt x="68" y="254"/>
                      </a:moveTo>
                      <a:cubicBezTo>
                        <a:pt x="68" y="255"/>
                        <a:pt x="68" y="256"/>
                        <a:pt x="69" y="257"/>
                      </a:cubicBezTo>
                      <a:cubicBezTo>
                        <a:pt x="69" y="256"/>
                        <a:pt x="69" y="255"/>
                        <a:pt x="70" y="254"/>
                      </a:cubicBezTo>
                      <a:cubicBezTo>
                        <a:pt x="69" y="250"/>
                        <a:pt x="68" y="245"/>
                        <a:pt x="68" y="241"/>
                      </a:cubicBezTo>
                      <a:cubicBezTo>
                        <a:pt x="68" y="245"/>
                        <a:pt x="68" y="250"/>
                        <a:pt x="68" y="254"/>
                      </a:cubicBezTo>
                      <a:close/>
                      <a:moveTo>
                        <a:pt x="72" y="183"/>
                      </a:moveTo>
                      <a:cubicBezTo>
                        <a:pt x="73" y="186"/>
                        <a:pt x="74" y="189"/>
                        <a:pt x="75" y="192"/>
                      </a:cubicBezTo>
                      <a:cubicBezTo>
                        <a:pt x="77" y="190"/>
                        <a:pt x="79" y="187"/>
                        <a:pt x="81" y="185"/>
                      </a:cubicBezTo>
                      <a:cubicBezTo>
                        <a:pt x="81" y="182"/>
                        <a:pt x="79" y="179"/>
                        <a:pt x="78" y="176"/>
                      </a:cubicBezTo>
                      <a:cubicBezTo>
                        <a:pt x="76" y="178"/>
                        <a:pt x="74" y="181"/>
                        <a:pt x="72" y="183"/>
                      </a:cubicBezTo>
                      <a:close/>
                      <a:moveTo>
                        <a:pt x="332" y="74"/>
                      </a:moveTo>
                      <a:cubicBezTo>
                        <a:pt x="332" y="73"/>
                        <a:pt x="332" y="73"/>
                        <a:pt x="332" y="73"/>
                      </a:cubicBezTo>
                      <a:cubicBezTo>
                        <a:pt x="332" y="73"/>
                        <a:pt x="332" y="73"/>
                        <a:pt x="332" y="73"/>
                      </a:cubicBezTo>
                      <a:cubicBezTo>
                        <a:pt x="331" y="73"/>
                        <a:pt x="331" y="73"/>
                        <a:pt x="331" y="73"/>
                      </a:cubicBezTo>
                      <a:cubicBezTo>
                        <a:pt x="331" y="73"/>
                        <a:pt x="331" y="74"/>
                        <a:pt x="332" y="74"/>
                      </a:cubicBezTo>
                      <a:close/>
                      <a:moveTo>
                        <a:pt x="448" y="159"/>
                      </a:moveTo>
                      <a:cubicBezTo>
                        <a:pt x="449" y="161"/>
                        <a:pt x="453" y="159"/>
                        <a:pt x="457" y="156"/>
                      </a:cubicBezTo>
                      <a:cubicBezTo>
                        <a:pt x="461" y="160"/>
                        <a:pt x="465" y="163"/>
                        <a:pt x="466" y="162"/>
                      </a:cubicBezTo>
                      <a:cubicBezTo>
                        <a:pt x="467" y="161"/>
                        <a:pt x="465" y="157"/>
                        <a:pt x="461" y="152"/>
                      </a:cubicBezTo>
                      <a:cubicBezTo>
                        <a:pt x="464" y="149"/>
                        <a:pt x="466" y="145"/>
                        <a:pt x="465" y="144"/>
                      </a:cubicBezTo>
                      <a:cubicBezTo>
                        <a:pt x="464" y="143"/>
                        <a:pt x="461" y="144"/>
                        <a:pt x="457" y="147"/>
                      </a:cubicBezTo>
                      <a:cubicBezTo>
                        <a:pt x="452" y="143"/>
                        <a:pt x="449" y="140"/>
                        <a:pt x="448" y="141"/>
                      </a:cubicBezTo>
                      <a:cubicBezTo>
                        <a:pt x="447" y="142"/>
                        <a:pt x="449" y="146"/>
                        <a:pt x="452" y="151"/>
                      </a:cubicBezTo>
                      <a:cubicBezTo>
                        <a:pt x="449" y="155"/>
                        <a:pt x="447" y="158"/>
                        <a:pt x="448" y="159"/>
                      </a:cubicBezTo>
                      <a:close/>
                      <a:moveTo>
                        <a:pt x="6" y="373"/>
                      </a:moveTo>
                      <a:cubicBezTo>
                        <a:pt x="5" y="373"/>
                        <a:pt x="5" y="373"/>
                        <a:pt x="4" y="373"/>
                      </a:cubicBezTo>
                      <a:cubicBezTo>
                        <a:pt x="4" y="373"/>
                        <a:pt x="4" y="373"/>
                        <a:pt x="4" y="373"/>
                      </a:cubicBezTo>
                      <a:cubicBezTo>
                        <a:pt x="4" y="374"/>
                        <a:pt x="4" y="374"/>
                        <a:pt x="4" y="375"/>
                      </a:cubicBezTo>
                      <a:cubicBezTo>
                        <a:pt x="4" y="375"/>
                        <a:pt x="5" y="375"/>
                        <a:pt x="5" y="375"/>
                      </a:cubicBezTo>
                      <a:cubicBezTo>
                        <a:pt x="5" y="375"/>
                        <a:pt x="6" y="374"/>
                        <a:pt x="6" y="373"/>
                      </a:cubicBezTo>
                      <a:close/>
                      <a:moveTo>
                        <a:pt x="566" y="429"/>
                      </a:moveTo>
                      <a:cubicBezTo>
                        <a:pt x="557" y="427"/>
                        <a:pt x="557" y="427"/>
                        <a:pt x="557" y="427"/>
                      </a:cubicBezTo>
                      <a:cubicBezTo>
                        <a:pt x="557" y="428"/>
                        <a:pt x="557" y="428"/>
                        <a:pt x="557" y="429"/>
                      </a:cubicBezTo>
                      <a:cubicBezTo>
                        <a:pt x="565" y="430"/>
                        <a:pt x="565" y="430"/>
                        <a:pt x="565" y="430"/>
                      </a:cubicBezTo>
                      <a:cubicBezTo>
                        <a:pt x="566" y="430"/>
                        <a:pt x="566" y="429"/>
                        <a:pt x="566" y="429"/>
                      </a:cubicBezTo>
                      <a:close/>
                      <a:moveTo>
                        <a:pt x="558" y="413"/>
                      </a:moveTo>
                      <a:cubicBezTo>
                        <a:pt x="558" y="412"/>
                        <a:pt x="557" y="412"/>
                        <a:pt x="556" y="413"/>
                      </a:cubicBezTo>
                      <a:cubicBezTo>
                        <a:pt x="556" y="414"/>
                        <a:pt x="556" y="415"/>
                        <a:pt x="557" y="415"/>
                      </a:cubicBezTo>
                      <a:cubicBezTo>
                        <a:pt x="558" y="415"/>
                        <a:pt x="558" y="415"/>
                        <a:pt x="559" y="414"/>
                      </a:cubicBezTo>
                      <a:cubicBezTo>
                        <a:pt x="559" y="414"/>
                        <a:pt x="559" y="413"/>
                        <a:pt x="558" y="413"/>
                      </a:cubicBezTo>
                      <a:close/>
                      <a:moveTo>
                        <a:pt x="165" y="250"/>
                      </a:moveTo>
                      <a:cubicBezTo>
                        <a:pt x="164" y="250"/>
                        <a:pt x="164" y="252"/>
                        <a:pt x="163" y="254"/>
                      </a:cubicBezTo>
                      <a:cubicBezTo>
                        <a:pt x="161" y="254"/>
                        <a:pt x="159" y="254"/>
                        <a:pt x="159" y="254"/>
                      </a:cubicBezTo>
                      <a:cubicBezTo>
                        <a:pt x="159" y="255"/>
                        <a:pt x="160" y="256"/>
                        <a:pt x="162" y="257"/>
                      </a:cubicBezTo>
                      <a:cubicBezTo>
                        <a:pt x="162" y="259"/>
                        <a:pt x="162" y="261"/>
                        <a:pt x="162" y="261"/>
                      </a:cubicBezTo>
                      <a:cubicBezTo>
                        <a:pt x="163" y="262"/>
                        <a:pt x="164" y="260"/>
                        <a:pt x="165" y="257"/>
                      </a:cubicBezTo>
                      <a:cubicBezTo>
                        <a:pt x="166" y="258"/>
                        <a:pt x="167" y="258"/>
                        <a:pt x="168" y="257"/>
                      </a:cubicBezTo>
                      <a:cubicBezTo>
                        <a:pt x="168" y="257"/>
                        <a:pt x="168" y="257"/>
                        <a:pt x="168" y="256"/>
                      </a:cubicBezTo>
                      <a:cubicBezTo>
                        <a:pt x="168" y="256"/>
                        <a:pt x="167" y="255"/>
                        <a:pt x="165" y="255"/>
                      </a:cubicBezTo>
                      <a:cubicBezTo>
                        <a:pt x="166" y="252"/>
                        <a:pt x="166" y="250"/>
                        <a:pt x="165" y="250"/>
                      </a:cubicBezTo>
                      <a:close/>
                      <a:moveTo>
                        <a:pt x="444" y="109"/>
                      </a:moveTo>
                      <a:cubicBezTo>
                        <a:pt x="448" y="108"/>
                        <a:pt x="452" y="108"/>
                        <a:pt x="456" y="107"/>
                      </a:cubicBezTo>
                      <a:cubicBezTo>
                        <a:pt x="458" y="104"/>
                        <a:pt x="460" y="101"/>
                        <a:pt x="462" y="98"/>
                      </a:cubicBezTo>
                      <a:cubicBezTo>
                        <a:pt x="459" y="98"/>
                        <a:pt x="455" y="99"/>
                        <a:pt x="451" y="99"/>
                      </a:cubicBezTo>
                      <a:cubicBezTo>
                        <a:pt x="449" y="102"/>
                        <a:pt x="447" y="105"/>
                        <a:pt x="444" y="109"/>
                      </a:cubicBezTo>
                      <a:close/>
                      <a:moveTo>
                        <a:pt x="452" y="63"/>
                      </a:moveTo>
                      <a:cubicBezTo>
                        <a:pt x="452" y="65"/>
                        <a:pt x="454" y="66"/>
                        <a:pt x="456" y="65"/>
                      </a:cubicBezTo>
                      <a:cubicBezTo>
                        <a:pt x="458" y="65"/>
                        <a:pt x="459" y="63"/>
                        <a:pt x="458" y="61"/>
                      </a:cubicBezTo>
                      <a:cubicBezTo>
                        <a:pt x="457" y="60"/>
                        <a:pt x="456" y="59"/>
                        <a:pt x="454" y="59"/>
                      </a:cubicBezTo>
                      <a:cubicBezTo>
                        <a:pt x="452" y="60"/>
                        <a:pt x="451" y="62"/>
                        <a:pt x="452" y="63"/>
                      </a:cubicBezTo>
                      <a:close/>
                      <a:moveTo>
                        <a:pt x="557" y="433"/>
                      </a:moveTo>
                      <a:cubicBezTo>
                        <a:pt x="565" y="433"/>
                        <a:pt x="565" y="433"/>
                        <a:pt x="565" y="433"/>
                      </a:cubicBezTo>
                      <a:cubicBezTo>
                        <a:pt x="565" y="432"/>
                        <a:pt x="565" y="432"/>
                        <a:pt x="565" y="432"/>
                      </a:cubicBezTo>
                      <a:cubicBezTo>
                        <a:pt x="557" y="431"/>
                        <a:pt x="557" y="431"/>
                        <a:pt x="557" y="431"/>
                      </a:cubicBezTo>
                      <a:cubicBezTo>
                        <a:pt x="557" y="432"/>
                        <a:pt x="557" y="432"/>
                        <a:pt x="557" y="433"/>
                      </a:cubicBezTo>
                      <a:close/>
                      <a:moveTo>
                        <a:pt x="39" y="316"/>
                      </a:moveTo>
                      <a:cubicBezTo>
                        <a:pt x="39" y="316"/>
                        <a:pt x="40" y="315"/>
                        <a:pt x="41" y="314"/>
                      </a:cubicBezTo>
                      <a:cubicBezTo>
                        <a:pt x="42" y="314"/>
                        <a:pt x="44" y="314"/>
                        <a:pt x="44" y="314"/>
                      </a:cubicBezTo>
                      <a:cubicBezTo>
                        <a:pt x="44" y="313"/>
                        <a:pt x="43" y="313"/>
                        <a:pt x="41" y="312"/>
                      </a:cubicBezTo>
                      <a:cubicBezTo>
                        <a:pt x="42" y="310"/>
                        <a:pt x="42" y="309"/>
                        <a:pt x="42" y="309"/>
                      </a:cubicBezTo>
                      <a:cubicBezTo>
                        <a:pt x="41" y="309"/>
                        <a:pt x="40" y="310"/>
                        <a:pt x="40" y="311"/>
                      </a:cubicBezTo>
                      <a:cubicBezTo>
                        <a:pt x="38" y="311"/>
                        <a:pt x="37" y="311"/>
                        <a:pt x="37" y="311"/>
                      </a:cubicBezTo>
                      <a:cubicBezTo>
                        <a:pt x="37" y="311"/>
                        <a:pt x="38" y="312"/>
                        <a:pt x="39" y="313"/>
                      </a:cubicBezTo>
                      <a:cubicBezTo>
                        <a:pt x="39" y="315"/>
                        <a:pt x="39" y="316"/>
                        <a:pt x="39" y="316"/>
                      </a:cubicBezTo>
                      <a:close/>
                      <a:moveTo>
                        <a:pt x="45" y="331"/>
                      </a:moveTo>
                      <a:cubicBezTo>
                        <a:pt x="46" y="331"/>
                        <a:pt x="47" y="330"/>
                        <a:pt x="47" y="328"/>
                      </a:cubicBezTo>
                      <a:cubicBezTo>
                        <a:pt x="50" y="328"/>
                        <a:pt x="52" y="328"/>
                        <a:pt x="52" y="327"/>
                      </a:cubicBezTo>
                      <a:cubicBezTo>
                        <a:pt x="52" y="327"/>
                        <a:pt x="50" y="326"/>
                        <a:pt x="48" y="325"/>
                      </a:cubicBezTo>
                      <a:cubicBezTo>
                        <a:pt x="48" y="323"/>
                        <a:pt x="48" y="321"/>
                        <a:pt x="47" y="321"/>
                      </a:cubicBezTo>
                      <a:cubicBezTo>
                        <a:pt x="47" y="321"/>
                        <a:pt x="46" y="323"/>
                        <a:pt x="45" y="325"/>
                      </a:cubicBezTo>
                      <a:cubicBezTo>
                        <a:pt x="43" y="324"/>
                        <a:pt x="41" y="324"/>
                        <a:pt x="40" y="325"/>
                      </a:cubicBezTo>
                      <a:cubicBezTo>
                        <a:pt x="40" y="325"/>
                        <a:pt x="42" y="326"/>
                        <a:pt x="45" y="327"/>
                      </a:cubicBezTo>
                      <a:cubicBezTo>
                        <a:pt x="44" y="329"/>
                        <a:pt x="44" y="331"/>
                        <a:pt x="45" y="331"/>
                      </a:cubicBezTo>
                      <a:close/>
                      <a:moveTo>
                        <a:pt x="63" y="257"/>
                      </a:moveTo>
                      <a:cubicBezTo>
                        <a:pt x="64" y="256"/>
                        <a:pt x="64" y="255"/>
                        <a:pt x="65" y="254"/>
                      </a:cubicBezTo>
                      <a:cubicBezTo>
                        <a:pt x="65" y="250"/>
                        <a:pt x="65" y="245"/>
                        <a:pt x="66" y="241"/>
                      </a:cubicBezTo>
                      <a:cubicBezTo>
                        <a:pt x="65" y="245"/>
                        <a:pt x="64" y="249"/>
                        <a:pt x="63" y="253"/>
                      </a:cubicBezTo>
                      <a:cubicBezTo>
                        <a:pt x="63" y="255"/>
                        <a:pt x="63" y="256"/>
                        <a:pt x="63" y="257"/>
                      </a:cubicBezTo>
                      <a:close/>
                      <a:moveTo>
                        <a:pt x="65" y="310"/>
                      </a:moveTo>
                      <a:cubicBezTo>
                        <a:pt x="65" y="310"/>
                        <a:pt x="65" y="311"/>
                        <a:pt x="66" y="311"/>
                      </a:cubicBezTo>
                      <a:cubicBezTo>
                        <a:pt x="67" y="311"/>
                        <a:pt x="67" y="311"/>
                        <a:pt x="67" y="310"/>
                      </a:cubicBezTo>
                      <a:cubicBezTo>
                        <a:pt x="67" y="309"/>
                        <a:pt x="67" y="308"/>
                        <a:pt x="66" y="308"/>
                      </a:cubicBezTo>
                      <a:cubicBezTo>
                        <a:pt x="65" y="308"/>
                        <a:pt x="65" y="309"/>
                        <a:pt x="65" y="310"/>
                      </a:cubicBezTo>
                      <a:close/>
                      <a:moveTo>
                        <a:pt x="67" y="293"/>
                      </a:moveTo>
                      <a:cubicBezTo>
                        <a:pt x="66" y="298"/>
                        <a:pt x="66" y="302"/>
                        <a:pt x="65" y="306"/>
                      </a:cubicBezTo>
                      <a:cubicBezTo>
                        <a:pt x="66" y="306"/>
                        <a:pt x="66" y="306"/>
                        <a:pt x="67" y="306"/>
                      </a:cubicBezTo>
                      <a:cubicBezTo>
                        <a:pt x="67" y="302"/>
                        <a:pt x="67" y="298"/>
                        <a:pt x="67" y="293"/>
                      </a:cubicBezTo>
                      <a:close/>
                      <a:moveTo>
                        <a:pt x="383" y="89"/>
                      </a:moveTo>
                      <a:cubicBezTo>
                        <a:pt x="384" y="89"/>
                        <a:pt x="384" y="89"/>
                        <a:pt x="383" y="89"/>
                      </a:cubicBezTo>
                      <a:cubicBezTo>
                        <a:pt x="383" y="89"/>
                        <a:pt x="383" y="89"/>
                        <a:pt x="383" y="89"/>
                      </a:cubicBezTo>
                      <a:cubicBezTo>
                        <a:pt x="383" y="89"/>
                        <a:pt x="383" y="89"/>
                        <a:pt x="383" y="89"/>
                      </a:cubicBezTo>
                      <a:cubicBezTo>
                        <a:pt x="383" y="90"/>
                        <a:pt x="383" y="90"/>
                        <a:pt x="383" y="89"/>
                      </a:cubicBezTo>
                      <a:close/>
                      <a:moveTo>
                        <a:pt x="368" y="62"/>
                      </a:moveTo>
                      <a:cubicBezTo>
                        <a:pt x="368" y="63"/>
                        <a:pt x="368" y="63"/>
                        <a:pt x="368" y="63"/>
                      </a:cubicBezTo>
                      <a:cubicBezTo>
                        <a:pt x="368" y="64"/>
                        <a:pt x="369" y="64"/>
                        <a:pt x="369" y="63"/>
                      </a:cubicBezTo>
                      <a:cubicBezTo>
                        <a:pt x="370" y="63"/>
                        <a:pt x="370" y="62"/>
                        <a:pt x="369" y="62"/>
                      </a:cubicBezTo>
                      <a:cubicBezTo>
                        <a:pt x="369" y="62"/>
                        <a:pt x="368" y="62"/>
                        <a:pt x="368" y="62"/>
                      </a:cubicBezTo>
                      <a:close/>
                      <a:moveTo>
                        <a:pt x="369" y="65"/>
                      </a:moveTo>
                      <a:cubicBezTo>
                        <a:pt x="370" y="65"/>
                        <a:pt x="370" y="65"/>
                        <a:pt x="370" y="65"/>
                      </a:cubicBezTo>
                      <a:cubicBezTo>
                        <a:pt x="371" y="65"/>
                        <a:pt x="371" y="64"/>
                        <a:pt x="371" y="64"/>
                      </a:cubicBezTo>
                      <a:cubicBezTo>
                        <a:pt x="371" y="64"/>
                        <a:pt x="370" y="63"/>
                        <a:pt x="370" y="64"/>
                      </a:cubicBezTo>
                      <a:cubicBezTo>
                        <a:pt x="369" y="64"/>
                        <a:pt x="369" y="64"/>
                        <a:pt x="369" y="65"/>
                      </a:cubicBezTo>
                      <a:close/>
                      <a:moveTo>
                        <a:pt x="368" y="78"/>
                      </a:moveTo>
                      <a:cubicBezTo>
                        <a:pt x="368" y="78"/>
                        <a:pt x="368" y="79"/>
                        <a:pt x="369" y="78"/>
                      </a:cubicBezTo>
                      <a:cubicBezTo>
                        <a:pt x="369" y="78"/>
                        <a:pt x="369" y="78"/>
                        <a:pt x="369" y="77"/>
                      </a:cubicBezTo>
                      <a:cubicBezTo>
                        <a:pt x="369" y="77"/>
                        <a:pt x="369" y="77"/>
                        <a:pt x="368" y="77"/>
                      </a:cubicBezTo>
                      <a:cubicBezTo>
                        <a:pt x="368" y="77"/>
                        <a:pt x="368" y="77"/>
                        <a:pt x="368" y="78"/>
                      </a:cubicBezTo>
                      <a:close/>
                      <a:moveTo>
                        <a:pt x="369" y="56"/>
                      </a:moveTo>
                      <a:cubicBezTo>
                        <a:pt x="368" y="56"/>
                        <a:pt x="368" y="56"/>
                        <a:pt x="368" y="57"/>
                      </a:cubicBezTo>
                      <a:cubicBezTo>
                        <a:pt x="368" y="57"/>
                        <a:pt x="368" y="58"/>
                        <a:pt x="368" y="58"/>
                      </a:cubicBezTo>
                      <a:cubicBezTo>
                        <a:pt x="369" y="58"/>
                        <a:pt x="369" y="58"/>
                        <a:pt x="369" y="57"/>
                      </a:cubicBezTo>
                      <a:cubicBezTo>
                        <a:pt x="369" y="57"/>
                        <a:pt x="369" y="56"/>
                        <a:pt x="369" y="56"/>
                      </a:cubicBezTo>
                      <a:close/>
                      <a:moveTo>
                        <a:pt x="371" y="51"/>
                      </a:moveTo>
                      <a:cubicBezTo>
                        <a:pt x="370" y="51"/>
                        <a:pt x="370" y="51"/>
                        <a:pt x="370" y="51"/>
                      </a:cubicBezTo>
                      <a:cubicBezTo>
                        <a:pt x="370" y="52"/>
                        <a:pt x="370" y="52"/>
                        <a:pt x="370" y="52"/>
                      </a:cubicBezTo>
                      <a:cubicBezTo>
                        <a:pt x="371" y="52"/>
                        <a:pt x="371" y="52"/>
                        <a:pt x="371" y="52"/>
                      </a:cubicBezTo>
                      <a:cubicBezTo>
                        <a:pt x="372" y="51"/>
                        <a:pt x="371" y="51"/>
                        <a:pt x="371" y="51"/>
                      </a:cubicBezTo>
                      <a:close/>
                      <a:moveTo>
                        <a:pt x="103" y="304"/>
                      </a:moveTo>
                      <a:cubicBezTo>
                        <a:pt x="104" y="304"/>
                        <a:pt x="104" y="303"/>
                        <a:pt x="104" y="302"/>
                      </a:cubicBezTo>
                      <a:cubicBezTo>
                        <a:pt x="103" y="301"/>
                        <a:pt x="102" y="301"/>
                        <a:pt x="102" y="301"/>
                      </a:cubicBezTo>
                      <a:cubicBezTo>
                        <a:pt x="101" y="302"/>
                        <a:pt x="101" y="302"/>
                        <a:pt x="101" y="303"/>
                      </a:cubicBezTo>
                      <a:cubicBezTo>
                        <a:pt x="101" y="304"/>
                        <a:pt x="102" y="304"/>
                        <a:pt x="103" y="304"/>
                      </a:cubicBezTo>
                      <a:close/>
                      <a:moveTo>
                        <a:pt x="371" y="58"/>
                      </a:moveTo>
                      <a:cubicBezTo>
                        <a:pt x="371" y="59"/>
                        <a:pt x="371" y="59"/>
                        <a:pt x="371" y="60"/>
                      </a:cubicBezTo>
                      <a:cubicBezTo>
                        <a:pt x="372" y="60"/>
                        <a:pt x="372" y="60"/>
                        <a:pt x="372" y="59"/>
                      </a:cubicBezTo>
                      <a:cubicBezTo>
                        <a:pt x="373" y="59"/>
                        <a:pt x="373" y="59"/>
                        <a:pt x="372" y="58"/>
                      </a:cubicBezTo>
                      <a:cubicBezTo>
                        <a:pt x="372" y="58"/>
                        <a:pt x="372" y="58"/>
                        <a:pt x="371" y="58"/>
                      </a:cubicBezTo>
                      <a:close/>
                      <a:moveTo>
                        <a:pt x="383" y="46"/>
                      </a:moveTo>
                      <a:cubicBezTo>
                        <a:pt x="384" y="46"/>
                        <a:pt x="384" y="45"/>
                        <a:pt x="383" y="45"/>
                      </a:cubicBezTo>
                      <a:cubicBezTo>
                        <a:pt x="383" y="45"/>
                        <a:pt x="383" y="45"/>
                        <a:pt x="383" y="45"/>
                      </a:cubicBezTo>
                      <a:cubicBezTo>
                        <a:pt x="383" y="46"/>
                        <a:pt x="383" y="46"/>
                        <a:pt x="383" y="46"/>
                      </a:cubicBezTo>
                      <a:cubicBezTo>
                        <a:pt x="383" y="46"/>
                        <a:pt x="383" y="46"/>
                        <a:pt x="383" y="46"/>
                      </a:cubicBezTo>
                      <a:close/>
                      <a:moveTo>
                        <a:pt x="374" y="62"/>
                      </a:moveTo>
                      <a:cubicBezTo>
                        <a:pt x="374" y="63"/>
                        <a:pt x="374" y="63"/>
                        <a:pt x="375" y="63"/>
                      </a:cubicBezTo>
                      <a:cubicBezTo>
                        <a:pt x="375" y="62"/>
                        <a:pt x="375" y="62"/>
                        <a:pt x="375" y="61"/>
                      </a:cubicBezTo>
                      <a:cubicBezTo>
                        <a:pt x="375" y="61"/>
                        <a:pt x="374" y="61"/>
                        <a:pt x="374" y="61"/>
                      </a:cubicBezTo>
                      <a:cubicBezTo>
                        <a:pt x="374" y="61"/>
                        <a:pt x="373" y="62"/>
                        <a:pt x="374" y="62"/>
                      </a:cubicBezTo>
                      <a:close/>
                      <a:moveTo>
                        <a:pt x="369" y="152"/>
                      </a:moveTo>
                      <a:cubicBezTo>
                        <a:pt x="373" y="152"/>
                        <a:pt x="376" y="153"/>
                        <a:pt x="380" y="154"/>
                      </a:cubicBezTo>
                      <a:cubicBezTo>
                        <a:pt x="383" y="151"/>
                        <a:pt x="387" y="149"/>
                        <a:pt x="391" y="146"/>
                      </a:cubicBezTo>
                      <a:cubicBezTo>
                        <a:pt x="392" y="136"/>
                        <a:pt x="393" y="126"/>
                        <a:pt x="393" y="116"/>
                      </a:cubicBezTo>
                      <a:cubicBezTo>
                        <a:pt x="384" y="122"/>
                        <a:pt x="376" y="128"/>
                        <a:pt x="369" y="135"/>
                      </a:cubicBezTo>
                      <a:cubicBezTo>
                        <a:pt x="370" y="141"/>
                        <a:pt x="370" y="146"/>
                        <a:pt x="369" y="152"/>
                      </a:cubicBezTo>
                      <a:close/>
                      <a:moveTo>
                        <a:pt x="382" y="65"/>
                      </a:moveTo>
                      <a:cubicBezTo>
                        <a:pt x="382" y="65"/>
                        <a:pt x="382" y="65"/>
                        <a:pt x="382" y="64"/>
                      </a:cubicBezTo>
                      <a:cubicBezTo>
                        <a:pt x="382" y="64"/>
                        <a:pt x="382" y="63"/>
                        <a:pt x="381" y="64"/>
                      </a:cubicBezTo>
                      <a:cubicBezTo>
                        <a:pt x="381" y="64"/>
                        <a:pt x="381" y="64"/>
                        <a:pt x="381" y="65"/>
                      </a:cubicBezTo>
                      <a:cubicBezTo>
                        <a:pt x="381" y="65"/>
                        <a:pt x="381" y="65"/>
                        <a:pt x="382" y="65"/>
                      </a:cubicBezTo>
                      <a:close/>
                      <a:moveTo>
                        <a:pt x="381" y="71"/>
                      </a:moveTo>
                      <a:cubicBezTo>
                        <a:pt x="382" y="71"/>
                        <a:pt x="382" y="71"/>
                        <a:pt x="382" y="70"/>
                      </a:cubicBezTo>
                      <a:cubicBezTo>
                        <a:pt x="382" y="70"/>
                        <a:pt x="382" y="70"/>
                        <a:pt x="382" y="69"/>
                      </a:cubicBezTo>
                      <a:cubicBezTo>
                        <a:pt x="381" y="69"/>
                        <a:pt x="381" y="70"/>
                        <a:pt x="381" y="70"/>
                      </a:cubicBezTo>
                      <a:cubicBezTo>
                        <a:pt x="381" y="71"/>
                        <a:pt x="381" y="71"/>
                        <a:pt x="381" y="71"/>
                      </a:cubicBezTo>
                      <a:close/>
                      <a:moveTo>
                        <a:pt x="385" y="105"/>
                      </a:moveTo>
                      <a:cubicBezTo>
                        <a:pt x="386" y="105"/>
                        <a:pt x="388" y="104"/>
                        <a:pt x="388" y="103"/>
                      </a:cubicBezTo>
                      <a:cubicBezTo>
                        <a:pt x="388" y="101"/>
                        <a:pt x="386" y="100"/>
                        <a:pt x="385" y="100"/>
                      </a:cubicBezTo>
                      <a:cubicBezTo>
                        <a:pt x="384" y="100"/>
                        <a:pt x="382" y="101"/>
                        <a:pt x="382" y="103"/>
                      </a:cubicBezTo>
                      <a:cubicBezTo>
                        <a:pt x="382" y="104"/>
                        <a:pt x="384" y="105"/>
                        <a:pt x="385" y="105"/>
                      </a:cubicBezTo>
                      <a:close/>
                      <a:moveTo>
                        <a:pt x="376" y="81"/>
                      </a:moveTo>
                      <a:cubicBezTo>
                        <a:pt x="377" y="81"/>
                        <a:pt x="377" y="80"/>
                        <a:pt x="376" y="80"/>
                      </a:cubicBezTo>
                      <a:cubicBezTo>
                        <a:pt x="376" y="79"/>
                        <a:pt x="375" y="79"/>
                        <a:pt x="375" y="80"/>
                      </a:cubicBezTo>
                      <a:cubicBezTo>
                        <a:pt x="375" y="80"/>
                        <a:pt x="375" y="80"/>
                        <a:pt x="375" y="81"/>
                      </a:cubicBezTo>
                      <a:cubicBezTo>
                        <a:pt x="375" y="81"/>
                        <a:pt x="376" y="81"/>
                        <a:pt x="376" y="81"/>
                      </a:cubicBezTo>
                      <a:close/>
                      <a:moveTo>
                        <a:pt x="376" y="99"/>
                      </a:moveTo>
                      <a:cubicBezTo>
                        <a:pt x="377" y="99"/>
                        <a:pt x="377" y="99"/>
                        <a:pt x="377" y="99"/>
                      </a:cubicBezTo>
                      <a:cubicBezTo>
                        <a:pt x="377" y="99"/>
                        <a:pt x="376" y="99"/>
                        <a:pt x="376" y="99"/>
                      </a:cubicBezTo>
                      <a:cubicBezTo>
                        <a:pt x="376" y="99"/>
                        <a:pt x="376" y="99"/>
                        <a:pt x="376" y="99"/>
                      </a:cubicBezTo>
                      <a:cubicBezTo>
                        <a:pt x="376" y="99"/>
                        <a:pt x="376" y="99"/>
                        <a:pt x="376" y="99"/>
                      </a:cubicBezTo>
                      <a:close/>
                      <a:moveTo>
                        <a:pt x="377" y="36"/>
                      </a:moveTo>
                      <a:cubicBezTo>
                        <a:pt x="377" y="36"/>
                        <a:pt x="377" y="35"/>
                        <a:pt x="376" y="35"/>
                      </a:cubicBezTo>
                      <a:cubicBezTo>
                        <a:pt x="376" y="35"/>
                        <a:pt x="376" y="35"/>
                        <a:pt x="376" y="36"/>
                      </a:cubicBezTo>
                      <a:cubicBezTo>
                        <a:pt x="376" y="36"/>
                        <a:pt x="376" y="36"/>
                        <a:pt x="376" y="36"/>
                      </a:cubicBezTo>
                      <a:cubicBezTo>
                        <a:pt x="376" y="36"/>
                        <a:pt x="377" y="36"/>
                        <a:pt x="377" y="36"/>
                      </a:cubicBezTo>
                      <a:close/>
                      <a:moveTo>
                        <a:pt x="374" y="74"/>
                      </a:moveTo>
                      <a:cubicBezTo>
                        <a:pt x="374" y="74"/>
                        <a:pt x="375" y="74"/>
                        <a:pt x="375" y="73"/>
                      </a:cubicBezTo>
                      <a:cubicBezTo>
                        <a:pt x="375" y="73"/>
                        <a:pt x="375" y="72"/>
                        <a:pt x="375" y="72"/>
                      </a:cubicBezTo>
                      <a:cubicBezTo>
                        <a:pt x="374" y="72"/>
                        <a:pt x="374" y="72"/>
                        <a:pt x="374" y="72"/>
                      </a:cubicBezTo>
                      <a:cubicBezTo>
                        <a:pt x="373" y="73"/>
                        <a:pt x="374" y="73"/>
                        <a:pt x="374" y="74"/>
                      </a:cubicBezTo>
                      <a:close/>
                      <a:moveTo>
                        <a:pt x="373" y="45"/>
                      </a:moveTo>
                      <a:cubicBezTo>
                        <a:pt x="373" y="45"/>
                        <a:pt x="372" y="45"/>
                        <a:pt x="372" y="45"/>
                      </a:cubicBezTo>
                      <a:cubicBezTo>
                        <a:pt x="372" y="46"/>
                        <a:pt x="372" y="46"/>
                        <a:pt x="373" y="46"/>
                      </a:cubicBezTo>
                      <a:cubicBezTo>
                        <a:pt x="373" y="46"/>
                        <a:pt x="373" y="46"/>
                        <a:pt x="373" y="46"/>
                      </a:cubicBezTo>
                      <a:cubicBezTo>
                        <a:pt x="373" y="45"/>
                        <a:pt x="373" y="45"/>
                        <a:pt x="373" y="45"/>
                      </a:cubicBezTo>
                      <a:close/>
                      <a:moveTo>
                        <a:pt x="374" y="94"/>
                      </a:moveTo>
                      <a:cubicBezTo>
                        <a:pt x="374" y="94"/>
                        <a:pt x="374" y="94"/>
                        <a:pt x="374" y="94"/>
                      </a:cubicBezTo>
                      <a:cubicBezTo>
                        <a:pt x="374" y="94"/>
                        <a:pt x="374" y="94"/>
                        <a:pt x="375" y="94"/>
                      </a:cubicBezTo>
                      <a:cubicBezTo>
                        <a:pt x="375" y="94"/>
                        <a:pt x="375" y="94"/>
                        <a:pt x="375" y="94"/>
                      </a:cubicBezTo>
                      <a:cubicBezTo>
                        <a:pt x="375" y="94"/>
                        <a:pt x="375" y="93"/>
                        <a:pt x="374" y="94"/>
                      </a:cubicBezTo>
                      <a:close/>
                      <a:moveTo>
                        <a:pt x="371" y="75"/>
                      </a:moveTo>
                      <a:cubicBezTo>
                        <a:pt x="371" y="75"/>
                        <a:pt x="371" y="76"/>
                        <a:pt x="371" y="76"/>
                      </a:cubicBezTo>
                      <a:cubicBezTo>
                        <a:pt x="372" y="77"/>
                        <a:pt x="372" y="77"/>
                        <a:pt x="372" y="76"/>
                      </a:cubicBezTo>
                      <a:cubicBezTo>
                        <a:pt x="373" y="76"/>
                        <a:pt x="373" y="76"/>
                        <a:pt x="372" y="75"/>
                      </a:cubicBezTo>
                      <a:cubicBezTo>
                        <a:pt x="372" y="75"/>
                        <a:pt x="372" y="75"/>
                        <a:pt x="371" y="75"/>
                      </a:cubicBezTo>
                      <a:close/>
                      <a:moveTo>
                        <a:pt x="370" y="82"/>
                      </a:moveTo>
                      <a:cubicBezTo>
                        <a:pt x="370" y="83"/>
                        <a:pt x="370" y="83"/>
                        <a:pt x="370" y="84"/>
                      </a:cubicBezTo>
                      <a:cubicBezTo>
                        <a:pt x="370" y="84"/>
                        <a:pt x="370" y="84"/>
                        <a:pt x="371" y="84"/>
                      </a:cubicBezTo>
                      <a:cubicBezTo>
                        <a:pt x="371" y="84"/>
                        <a:pt x="372" y="83"/>
                        <a:pt x="371" y="83"/>
                      </a:cubicBezTo>
                      <a:cubicBezTo>
                        <a:pt x="371" y="83"/>
                        <a:pt x="371" y="82"/>
                        <a:pt x="370" y="82"/>
                      </a:cubicBezTo>
                      <a:close/>
                      <a:moveTo>
                        <a:pt x="93" y="232"/>
                      </a:moveTo>
                      <a:cubicBezTo>
                        <a:pt x="96" y="233"/>
                        <a:pt x="99" y="233"/>
                        <a:pt x="102" y="235"/>
                      </a:cubicBezTo>
                      <a:cubicBezTo>
                        <a:pt x="104" y="234"/>
                        <a:pt x="106" y="233"/>
                        <a:pt x="108" y="232"/>
                      </a:cubicBezTo>
                      <a:cubicBezTo>
                        <a:pt x="106" y="231"/>
                        <a:pt x="104" y="230"/>
                        <a:pt x="102" y="230"/>
                      </a:cubicBezTo>
                      <a:cubicBezTo>
                        <a:pt x="99" y="231"/>
                        <a:pt x="96" y="231"/>
                        <a:pt x="93" y="232"/>
                      </a:cubicBezTo>
                      <a:close/>
                      <a:moveTo>
                        <a:pt x="371" y="67"/>
                      </a:moveTo>
                      <a:cubicBezTo>
                        <a:pt x="371" y="67"/>
                        <a:pt x="372" y="67"/>
                        <a:pt x="372" y="66"/>
                      </a:cubicBezTo>
                      <a:cubicBezTo>
                        <a:pt x="371" y="66"/>
                        <a:pt x="371" y="65"/>
                        <a:pt x="371" y="65"/>
                      </a:cubicBezTo>
                      <a:cubicBezTo>
                        <a:pt x="370" y="66"/>
                        <a:pt x="370" y="66"/>
                        <a:pt x="370" y="66"/>
                      </a:cubicBezTo>
                      <a:cubicBezTo>
                        <a:pt x="370" y="67"/>
                        <a:pt x="370" y="67"/>
                        <a:pt x="371" y="67"/>
                      </a:cubicBezTo>
                      <a:close/>
                      <a:moveTo>
                        <a:pt x="371" y="69"/>
                      </a:moveTo>
                      <a:cubicBezTo>
                        <a:pt x="371" y="69"/>
                        <a:pt x="371" y="69"/>
                        <a:pt x="372" y="69"/>
                      </a:cubicBezTo>
                      <a:cubicBezTo>
                        <a:pt x="372" y="68"/>
                        <a:pt x="371" y="68"/>
                        <a:pt x="371" y="68"/>
                      </a:cubicBezTo>
                      <a:cubicBezTo>
                        <a:pt x="370" y="67"/>
                        <a:pt x="370" y="68"/>
                        <a:pt x="370" y="68"/>
                      </a:cubicBezTo>
                      <a:cubicBezTo>
                        <a:pt x="370" y="69"/>
                        <a:pt x="370" y="69"/>
                        <a:pt x="371" y="69"/>
                      </a:cubicBezTo>
                      <a:close/>
                      <a:moveTo>
                        <a:pt x="368" y="71"/>
                      </a:moveTo>
                      <a:cubicBezTo>
                        <a:pt x="368" y="72"/>
                        <a:pt x="368" y="72"/>
                        <a:pt x="368" y="72"/>
                      </a:cubicBezTo>
                      <a:cubicBezTo>
                        <a:pt x="368" y="73"/>
                        <a:pt x="369" y="73"/>
                        <a:pt x="369" y="73"/>
                      </a:cubicBezTo>
                      <a:cubicBezTo>
                        <a:pt x="370" y="72"/>
                        <a:pt x="370" y="72"/>
                        <a:pt x="369" y="71"/>
                      </a:cubicBezTo>
                      <a:cubicBezTo>
                        <a:pt x="369" y="71"/>
                        <a:pt x="368" y="71"/>
                        <a:pt x="368" y="71"/>
                      </a:cubicBezTo>
                      <a:close/>
                      <a:moveTo>
                        <a:pt x="372" y="89"/>
                      </a:moveTo>
                      <a:cubicBezTo>
                        <a:pt x="372" y="90"/>
                        <a:pt x="373" y="90"/>
                        <a:pt x="373" y="90"/>
                      </a:cubicBezTo>
                      <a:cubicBezTo>
                        <a:pt x="373" y="89"/>
                        <a:pt x="373" y="89"/>
                        <a:pt x="373" y="89"/>
                      </a:cubicBezTo>
                      <a:cubicBezTo>
                        <a:pt x="373" y="89"/>
                        <a:pt x="373" y="88"/>
                        <a:pt x="373" y="89"/>
                      </a:cubicBezTo>
                      <a:cubicBezTo>
                        <a:pt x="372" y="89"/>
                        <a:pt x="372" y="89"/>
                        <a:pt x="372" y="89"/>
                      </a:cubicBezTo>
                      <a:close/>
                      <a:moveTo>
                        <a:pt x="573" y="454"/>
                      </a:moveTo>
                      <a:cubicBezTo>
                        <a:pt x="567" y="460"/>
                        <a:pt x="567" y="460"/>
                        <a:pt x="567" y="460"/>
                      </a:cubicBezTo>
                      <a:cubicBezTo>
                        <a:pt x="567" y="460"/>
                        <a:pt x="567" y="461"/>
                        <a:pt x="568" y="461"/>
                      </a:cubicBezTo>
                      <a:cubicBezTo>
                        <a:pt x="574" y="455"/>
                        <a:pt x="574" y="455"/>
                        <a:pt x="574" y="455"/>
                      </a:cubicBezTo>
                      <a:cubicBezTo>
                        <a:pt x="574" y="455"/>
                        <a:pt x="573" y="454"/>
                        <a:pt x="573" y="454"/>
                      </a:cubicBezTo>
                      <a:close/>
                      <a:moveTo>
                        <a:pt x="571" y="470"/>
                      </a:moveTo>
                      <a:cubicBezTo>
                        <a:pt x="571" y="469"/>
                        <a:pt x="571" y="468"/>
                        <a:pt x="570" y="468"/>
                      </a:cubicBezTo>
                      <a:cubicBezTo>
                        <a:pt x="570" y="467"/>
                        <a:pt x="569" y="467"/>
                        <a:pt x="568" y="468"/>
                      </a:cubicBezTo>
                      <a:cubicBezTo>
                        <a:pt x="568" y="469"/>
                        <a:pt x="568" y="470"/>
                        <a:pt x="569" y="470"/>
                      </a:cubicBezTo>
                      <a:cubicBezTo>
                        <a:pt x="569" y="470"/>
                        <a:pt x="570" y="470"/>
                        <a:pt x="571" y="470"/>
                      </a:cubicBezTo>
                      <a:close/>
                      <a:moveTo>
                        <a:pt x="533" y="414"/>
                      </a:moveTo>
                      <a:cubicBezTo>
                        <a:pt x="533" y="413"/>
                        <a:pt x="532" y="411"/>
                        <a:pt x="530" y="411"/>
                      </a:cubicBezTo>
                      <a:cubicBezTo>
                        <a:pt x="529" y="410"/>
                        <a:pt x="527" y="411"/>
                        <a:pt x="527" y="413"/>
                      </a:cubicBezTo>
                      <a:cubicBezTo>
                        <a:pt x="526" y="415"/>
                        <a:pt x="528" y="416"/>
                        <a:pt x="529" y="417"/>
                      </a:cubicBezTo>
                      <a:cubicBezTo>
                        <a:pt x="531" y="417"/>
                        <a:pt x="532" y="416"/>
                        <a:pt x="533" y="414"/>
                      </a:cubicBezTo>
                      <a:close/>
                      <a:moveTo>
                        <a:pt x="395" y="159"/>
                      </a:moveTo>
                      <a:cubicBezTo>
                        <a:pt x="401" y="161"/>
                        <a:pt x="407" y="164"/>
                        <a:pt x="413" y="167"/>
                      </a:cubicBezTo>
                      <a:cubicBezTo>
                        <a:pt x="413" y="167"/>
                        <a:pt x="414" y="166"/>
                        <a:pt x="415" y="166"/>
                      </a:cubicBezTo>
                      <a:cubicBezTo>
                        <a:pt x="419" y="157"/>
                        <a:pt x="422" y="147"/>
                        <a:pt x="424" y="137"/>
                      </a:cubicBezTo>
                      <a:cubicBezTo>
                        <a:pt x="415" y="141"/>
                        <a:pt x="405" y="145"/>
                        <a:pt x="397" y="150"/>
                      </a:cubicBezTo>
                      <a:cubicBezTo>
                        <a:pt x="396" y="153"/>
                        <a:pt x="396" y="156"/>
                        <a:pt x="395" y="159"/>
                      </a:cubicBezTo>
                      <a:close/>
                      <a:moveTo>
                        <a:pt x="434" y="49"/>
                      </a:moveTo>
                      <a:cubicBezTo>
                        <a:pt x="433" y="45"/>
                        <a:pt x="432" y="42"/>
                        <a:pt x="431" y="43"/>
                      </a:cubicBezTo>
                      <a:cubicBezTo>
                        <a:pt x="430" y="43"/>
                        <a:pt x="430" y="46"/>
                        <a:pt x="430" y="50"/>
                      </a:cubicBezTo>
                      <a:cubicBezTo>
                        <a:pt x="427" y="51"/>
                        <a:pt x="424" y="52"/>
                        <a:pt x="425" y="53"/>
                      </a:cubicBezTo>
                      <a:cubicBezTo>
                        <a:pt x="425" y="54"/>
                        <a:pt x="428" y="55"/>
                        <a:pt x="431" y="54"/>
                      </a:cubicBezTo>
                      <a:cubicBezTo>
                        <a:pt x="433" y="58"/>
                        <a:pt x="434" y="60"/>
                        <a:pt x="435" y="60"/>
                      </a:cubicBezTo>
                      <a:cubicBezTo>
                        <a:pt x="436" y="60"/>
                        <a:pt x="436" y="57"/>
                        <a:pt x="435" y="53"/>
                      </a:cubicBezTo>
                      <a:cubicBezTo>
                        <a:pt x="439" y="52"/>
                        <a:pt x="441" y="50"/>
                        <a:pt x="441" y="49"/>
                      </a:cubicBezTo>
                      <a:cubicBezTo>
                        <a:pt x="441" y="48"/>
                        <a:pt x="438" y="48"/>
                        <a:pt x="434" y="49"/>
                      </a:cubicBezTo>
                      <a:close/>
                      <a:moveTo>
                        <a:pt x="530" y="433"/>
                      </a:moveTo>
                      <a:cubicBezTo>
                        <a:pt x="530" y="431"/>
                        <a:pt x="528" y="430"/>
                        <a:pt x="527" y="430"/>
                      </a:cubicBezTo>
                      <a:cubicBezTo>
                        <a:pt x="525" y="431"/>
                        <a:pt x="524" y="432"/>
                        <a:pt x="524" y="434"/>
                      </a:cubicBezTo>
                      <a:cubicBezTo>
                        <a:pt x="524" y="435"/>
                        <a:pt x="526" y="437"/>
                        <a:pt x="527" y="436"/>
                      </a:cubicBezTo>
                      <a:cubicBezTo>
                        <a:pt x="529" y="436"/>
                        <a:pt x="530" y="435"/>
                        <a:pt x="530" y="433"/>
                      </a:cubicBezTo>
                      <a:close/>
                      <a:moveTo>
                        <a:pt x="421" y="122"/>
                      </a:moveTo>
                      <a:cubicBezTo>
                        <a:pt x="422" y="124"/>
                        <a:pt x="426" y="123"/>
                        <a:pt x="430" y="121"/>
                      </a:cubicBezTo>
                      <a:cubicBezTo>
                        <a:pt x="434" y="126"/>
                        <a:pt x="437" y="129"/>
                        <a:pt x="438" y="128"/>
                      </a:cubicBezTo>
                      <a:cubicBezTo>
                        <a:pt x="439" y="127"/>
                        <a:pt x="438" y="123"/>
                        <a:pt x="435" y="118"/>
                      </a:cubicBezTo>
                      <a:cubicBezTo>
                        <a:pt x="439" y="115"/>
                        <a:pt x="442" y="112"/>
                        <a:pt x="441" y="111"/>
                      </a:cubicBezTo>
                      <a:cubicBezTo>
                        <a:pt x="440" y="109"/>
                        <a:pt x="436" y="110"/>
                        <a:pt x="432" y="112"/>
                      </a:cubicBezTo>
                      <a:cubicBezTo>
                        <a:pt x="429" y="107"/>
                        <a:pt x="426" y="104"/>
                        <a:pt x="425" y="104"/>
                      </a:cubicBezTo>
                      <a:cubicBezTo>
                        <a:pt x="423" y="105"/>
                        <a:pt x="424" y="109"/>
                        <a:pt x="427" y="115"/>
                      </a:cubicBezTo>
                      <a:cubicBezTo>
                        <a:pt x="423" y="118"/>
                        <a:pt x="420" y="121"/>
                        <a:pt x="421" y="122"/>
                      </a:cubicBezTo>
                      <a:close/>
                      <a:moveTo>
                        <a:pt x="130" y="276"/>
                      </a:moveTo>
                      <a:cubicBezTo>
                        <a:pt x="126" y="273"/>
                        <a:pt x="122" y="271"/>
                        <a:pt x="119" y="269"/>
                      </a:cubicBezTo>
                      <a:cubicBezTo>
                        <a:pt x="122" y="271"/>
                        <a:pt x="125" y="274"/>
                        <a:pt x="129" y="277"/>
                      </a:cubicBezTo>
                      <a:cubicBezTo>
                        <a:pt x="129" y="277"/>
                        <a:pt x="129" y="276"/>
                        <a:pt x="130" y="276"/>
                      </a:cubicBezTo>
                      <a:close/>
                      <a:moveTo>
                        <a:pt x="385" y="79"/>
                      </a:moveTo>
                      <a:cubicBezTo>
                        <a:pt x="385" y="79"/>
                        <a:pt x="385" y="79"/>
                        <a:pt x="385" y="78"/>
                      </a:cubicBezTo>
                      <a:cubicBezTo>
                        <a:pt x="385" y="78"/>
                        <a:pt x="385" y="78"/>
                        <a:pt x="384" y="79"/>
                      </a:cubicBezTo>
                      <a:cubicBezTo>
                        <a:pt x="384" y="79"/>
                        <a:pt x="384" y="79"/>
                        <a:pt x="385" y="79"/>
                      </a:cubicBezTo>
                      <a:cubicBezTo>
                        <a:pt x="385" y="80"/>
                        <a:pt x="385" y="79"/>
                        <a:pt x="385" y="79"/>
                      </a:cubicBezTo>
                      <a:close/>
                      <a:moveTo>
                        <a:pt x="144" y="294"/>
                      </a:moveTo>
                      <a:cubicBezTo>
                        <a:pt x="144" y="295"/>
                        <a:pt x="146" y="294"/>
                        <a:pt x="148" y="292"/>
                      </a:cubicBezTo>
                      <a:cubicBezTo>
                        <a:pt x="150" y="293"/>
                        <a:pt x="151" y="293"/>
                        <a:pt x="152" y="293"/>
                      </a:cubicBezTo>
                      <a:cubicBezTo>
                        <a:pt x="152" y="292"/>
                        <a:pt x="151" y="291"/>
                        <a:pt x="149" y="289"/>
                      </a:cubicBezTo>
                      <a:cubicBezTo>
                        <a:pt x="151" y="287"/>
                        <a:pt x="152" y="285"/>
                        <a:pt x="151" y="285"/>
                      </a:cubicBezTo>
                      <a:cubicBezTo>
                        <a:pt x="151" y="285"/>
                        <a:pt x="149" y="286"/>
                        <a:pt x="147" y="288"/>
                      </a:cubicBezTo>
                      <a:cubicBezTo>
                        <a:pt x="146" y="287"/>
                        <a:pt x="144" y="286"/>
                        <a:pt x="144" y="287"/>
                      </a:cubicBezTo>
                      <a:cubicBezTo>
                        <a:pt x="143" y="287"/>
                        <a:pt x="144" y="289"/>
                        <a:pt x="146" y="290"/>
                      </a:cubicBezTo>
                      <a:cubicBezTo>
                        <a:pt x="144" y="292"/>
                        <a:pt x="143" y="294"/>
                        <a:pt x="144" y="294"/>
                      </a:cubicBezTo>
                      <a:close/>
                      <a:moveTo>
                        <a:pt x="130" y="293"/>
                      </a:moveTo>
                      <a:cubicBezTo>
                        <a:pt x="130" y="293"/>
                        <a:pt x="131" y="292"/>
                        <a:pt x="133" y="291"/>
                      </a:cubicBezTo>
                      <a:cubicBezTo>
                        <a:pt x="134" y="292"/>
                        <a:pt x="135" y="293"/>
                        <a:pt x="135" y="293"/>
                      </a:cubicBezTo>
                      <a:cubicBezTo>
                        <a:pt x="136" y="292"/>
                        <a:pt x="135" y="291"/>
                        <a:pt x="134" y="290"/>
                      </a:cubicBezTo>
                      <a:cubicBezTo>
                        <a:pt x="135" y="289"/>
                        <a:pt x="135" y="287"/>
                        <a:pt x="135" y="287"/>
                      </a:cubicBezTo>
                      <a:cubicBezTo>
                        <a:pt x="135" y="287"/>
                        <a:pt x="134" y="288"/>
                        <a:pt x="133" y="289"/>
                      </a:cubicBezTo>
                      <a:cubicBezTo>
                        <a:pt x="131" y="288"/>
                        <a:pt x="130" y="287"/>
                        <a:pt x="130" y="288"/>
                      </a:cubicBezTo>
                      <a:cubicBezTo>
                        <a:pt x="130" y="288"/>
                        <a:pt x="130" y="289"/>
                        <a:pt x="131" y="290"/>
                      </a:cubicBezTo>
                      <a:cubicBezTo>
                        <a:pt x="130" y="291"/>
                        <a:pt x="130" y="292"/>
                        <a:pt x="130" y="293"/>
                      </a:cubicBezTo>
                      <a:close/>
                      <a:moveTo>
                        <a:pt x="161" y="276"/>
                      </a:moveTo>
                      <a:cubicBezTo>
                        <a:pt x="162" y="276"/>
                        <a:pt x="162" y="275"/>
                        <a:pt x="162" y="275"/>
                      </a:cubicBezTo>
                      <a:cubicBezTo>
                        <a:pt x="161" y="274"/>
                        <a:pt x="160" y="273"/>
                        <a:pt x="159" y="273"/>
                      </a:cubicBezTo>
                      <a:cubicBezTo>
                        <a:pt x="160" y="270"/>
                        <a:pt x="160" y="268"/>
                        <a:pt x="160" y="268"/>
                      </a:cubicBezTo>
                      <a:cubicBezTo>
                        <a:pt x="159" y="268"/>
                        <a:pt x="158" y="269"/>
                        <a:pt x="157" y="272"/>
                      </a:cubicBezTo>
                      <a:cubicBezTo>
                        <a:pt x="155" y="271"/>
                        <a:pt x="153" y="271"/>
                        <a:pt x="153" y="271"/>
                      </a:cubicBezTo>
                      <a:cubicBezTo>
                        <a:pt x="152" y="272"/>
                        <a:pt x="154" y="273"/>
                        <a:pt x="156" y="274"/>
                      </a:cubicBezTo>
                      <a:cubicBezTo>
                        <a:pt x="155" y="277"/>
                        <a:pt x="154" y="279"/>
                        <a:pt x="155" y="279"/>
                      </a:cubicBezTo>
                      <a:cubicBezTo>
                        <a:pt x="155" y="279"/>
                        <a:pt x="157" y="278"/>
                        <a:pt x="158" y="275"/>
                      </a:cubicBezTo>
                      <a:cubicBezTo>
                        <a:pt x="159" y="276"/>
                        <a:pt x="161" y="276"/>
                        <a:pt x="161" y="276"/>
                      </a:cubicBezTo>
                      <a:close/>
                      <a:moveTo>
                        <a:pt x="126" y="284"/>
                      </a:moveTo>
                      <a:cubicBezTo>
                        <a:pt x="125" y="284"/>
                        <a:pt x="125" y="285"/>
                        <a:pt x="126" y="286"/>
                      </a:cubicBezTo>
                      <a:cubicBezTo>
                        <a:pt x="126" y="286"/>
                        <a:pt x="127" y="286"/>
                        <a:pt x="128" y="286"/>
                      </a:cubicBezTo>
                      <a:cubicBezTo>
                        <a:pt x="128" y="285"/>
                        <a:pt x="128" y="284"/>
                        <a:pt x="128" y="284"/>
                      </a:cubicBezTo>
                      <a:cubicBezTo>
                        <a:pt x="127" y="283"/>
                        <a:pt x="126" y="283"/>
                        <a:pt x="126" y="284"/>
                      </a:cubicBezTo>
                      <a:close/>
                      <a:moveTo>
                        <a:pt x="387" y="42"/>
                      </a:moveTo>
                      <a:cubicBezTo>
                        <a:pt x="387" y="42"/>
                        <a:pt x="387" y="41"/>
                        <a:pt x="387" y="41"/>
                      </a:cubicBezTo>
                      <a:cubicBezTo>
                        <a:pt x="387" y="41"/>
                        <a:pt x="386" y="41"/>
                        <a:pt x="386" y="41"/>
                      </a:cubicBezTo>
                      <a:cubicBezTo>
                        <a:pt x="386" y="41"/>
                        <a:pt x="386" y="42"/>
                        <a:pt x="386" y="42"/>
                      </a:cubicBezTo>
                      <a:cubicBezTo>
                        <a:pt x="386" y="42"/>
                        <a:pt x="387" y="42"/>
                        <a:pt x="387" y="42"/>
                      </a:cubicBezTo>
                      <a:close/>
                      <a:moveTo>
                        <a:pt x="388" y="64"/>
                      </a:moveTo>
                      <a:cubicBezTo>
                        <a:pt x="388" y="64"/>
                        <a:pt x="388" y="64"/>
                        <a:pt x="388" y="63"/>
                      </a:cubicBezTo>
                      <a:cubicBezTo>
                        <a:pt x="388" y="63"/>
                        <a:pt x="388" y="63"/>
                        <a:pt x="387" y="63"/>
                      </a:cubicBezTo>
                      <a:cubicBezTo>
                        <a:pt x="387" y="63"/>
                        <a:pt x="387" y="63"/>
                        <a:pt x="387" y="63"/>
                      </a:cubicBezTo>
                      <a:cubicBezTo>
                        <a:pt x="387" y="64"/>
                        <a:pt x="387" y="64"/>
                        <a:pt x="388" y="64"/>
                      </a:cubicBezTo>
                      <a:close/>
                      <a:moveTo>
                        <a:pt x="387" y="72"/>
                      </a:moveTo>
                      <a:cubicBezTo>
                        <a:pt x="388" y="72"/>
                        <a:pt x="388" y="72"/>
                        <a:pt x="388" y="71"/>
                      </a:cubicBezTo>
                      <a:cubicBezTo>
                        <a:pt x="388" y="71"/>
                        <a:pt x="388" y="71"/>
                        <a:pt x="388" y="71"/>
                      </a:cubicBezTo>
                      <a:cubicBezTo>
                        <a:pt x="387" y="71"/>
                        <a:pt x="387" y="71"/>
                        <a:pt x="387" y="71"/>
                      </a:cubicBezTo>
                      <a:cubicBezTo>
                        <a:pt x="387" y="72"/>
                        <a:pt x="387" y="72"/>
                        <a:pt x="387" y="72"/>
                      </a:cubicBezTo>
                      <a:close/>
                      <a:moveTo>
                        <a:pt x="385" y="56"/>
                      </a:moveTo>
                      <a:cubicBezTo>
                        <a:pt x="385" y="56"/>
                        <a:pt x="385" y="56"/>
                        <a:pt x="385" y="55"/>
                      </a:cubicBezTo>
                      <a:cubicBezTo>
                        <a:pt x="385" y="55"/>
                        <a:pt x="385" y="55"/>
                        <a:pt x="385" y="55"/>
                      </a:cubicBezTo>
                      <a:cubicBezTo>
                        <a:pt x="384" y="55"/>
                        <a:pt x="384" y="56"/>
                        <a:pt x="384" y="56"/>
                      </a:cubicBezTo>
                      <a:cubicBezTo>
                        <a:pt x="385" y="56"/>
                        <a:pt x="385" y="56"/>
                        <a:pt x="385" y="56"/>
                      </a:cubicBezTo>
                      <a:close/>
                      <a:moveTo>
                        <a:pt x="387" y="93"/>
                      </a:moveTo>
                      <a:cubicBezTo>
                        <a:pt x="387" y="93"/>
                        <a:pt x="387" y="93"/>
                        <a:pt x="387" y="93"/>
                      </a:cubicBezTo>
                      <a:cubicBezTo>
                        <a:pt x="387" y="93"/>
                        <a:pt x="386" y="93"/>
                        <a:pt x="386" y="93"/>
                      </a:cubicBezTo>
                      <a:cubicBezTo>
                        <a:pt x="386" y="93"/>
                        <a:pt x="386" y="93"/>
                        <a:pt x="386" y="93"/>
                      </a:cubicBezTo>
                      <a:cubicBezTo>
                        <a:pt x="386" y="94"/>
                        <a:pt x="387" y="94"/>
                        <a:pt x="387" y="93"/>
                      </a:cubicBezTo>
                      <a:close/>
                      <a:moveTo>
                        <a:pt x="394" y="84"/>
                      </a:moveTo>
                      <a:cubicBezTo>
                        <a:pt x="394" y="84"/>
                        <a:pt x="394" y="84"/>
                        <a:pt x="394" y="84"/>
                      </a:cubicBezTo>
                      <a:cubicBezTo>
                        <a:pt x="394" y="85"/>
                        <a:pt x="394" y="85"/>
                        <a:pt x="394" y="84"/>
                      </a:cubicBezTo>
                      <a:cubicBezTo>
                        <a:pt x="394" y="84"/>
                        <a:pt x="394" y="84"/>
                        <a:pt x="394" y="84"/>
                      </a:cubicBezTo>
                      <a:cubicBezTo>
                        <a:pt x="394" y="84"/>
                        <a:pt x="394" y="84"/>
                        <a:pt x="394" y="84"/>
                      </a:cubicBezTo>
                      <a:close/>
                      <a:moveTo>
                        <a:pt x="398" y="74"/>
                      </a:moveTo>
                      <a:cubicBezTo>
                        <a:pt x="398" y="74"/>
                        <a:pt x="398" y="73"/>
                        <a:pt x="398" y="73"/>
                      </a:cubicBezTo>
                      <a:cubicBezTo>
                        <a:pt x="398" y="73"/>
                        <a:pt x="398" y="73"/>
                        <a:pt x="398" y="73"/>
                      </a:cubicBezTo>
                      <a:cubicBezTo>
                        <a:pt x="398" y="73"/>
                        <a:pt x="398" y="73"/>
                        <a:pt x="398" y="73"/>
                      </a:cubicBezTo>
                      <a:cubicBezTo>
                        <a:pt x="398" y="73"/>
                        <a:pt x="398" y="73"/>
                        <a:pt x="398" y="74"/>
                      </a:cubicBezTo>
                      <a:close/>
                      <a:moveTo>
                        <a:pt x="394" y="50"/>
                      </a:moveTo>
                      <a:cubicBezTo>
                        <a:pt x="394" y="50"/>
                        <a:pt x="394" y="50"/>
                        <a:pt x="394" y="50"/>
                      </a:cubicBezTo>
                      <a:cubicBezTo>
                        <a:pt x="394" y="50"/>
                        <a:pt x="394" y="50"/>
                        <a:pt x="394" y="51"/>
                      </a:cubicBezTo>
                      <a:cubicBezTo>
                        <a:pt x="394" y="51"/>
                        <a:pt x="394" y="51"/>
                        <a:pt x="394" y="51"/>
                      </a:cubicBezTo>
                      <a:cubicBezTo>
                        <a:pt x="394" y="51"/>
                        <a:pt x="394" y="50"/>
                        <a:pt x="394" y="50"/>
                      </a:cubicBezTo>
                      <a:close/>
                      <a:moveTo>
                        <a:pt x="390" y="82"/>
                      </a:moveTo>
                      <a:cubicBezTo>
                        <a:pt x="390" y="82"/>
                        <a:pt x="390" y="81"/>
                        <a:pt x="390" y="81"/>
                      </a:cubicBezTo>
                      <a:cubicBezTo>
                        <a:pt x="389" y="81"/>
                        <a:pt x="389" y="81"/>
                        <a:pt x="389" y="81"/>
                      </a:cubicBezTo>
                      <a:cubicBezTo>
                        <a:pt x="389" y="81"/>
                        <a:pt x="389" y="82"/>
                        <a:pt x="389" y="82"/>
                      </a:cubicBezTo>
                      <a:cubicBezTo>
                        <a:pt x="389" y="82"/>
                        <a:pt x="390" y="82"/>
                        <a:pt x="390" y="82"/>
                      </a:cubicBezTo>
                      <a:close/>
                      <a:moveTo>
                        <a:pt x="398" y="62"/>
                      </a:moveTo>
                      <a:cubicBezTo>
                        <a:pt x="398" y="62"/>
                        <a:pt x="398" y="62"/>
                        <a:pt x="398" y="61"/>
                      </a:cubicBezTo>
                      <a:cubicBezTo>
                        <a:pt x="398" y="61"/>
                        <a:pt x="398" y="61"/>
                        <a:pt x="398" y="61"/>
                      </a:cubicBezTo>
                      <a:cubicBezTo>
                        <a:pt x="398" y="61"/>
                        <a:pt x="398" y="61"/>
                        <a:pt x="398" y="62"/>
                      </a:cubicBezTo>
                      <a:cubicBezTo>
                        <a:pt x="398" y="62"/>
                        <a:pt x="398" y="62"/>
                        <a:pt x="398" y="62"/>
                      </a:cubicBezTo>
                      <a:close/>
                      <a:moveTo>
                        <a:pt x="390" y="54"/>
                      </a:moveTo>
                      <a:cubicBezTo>
                        <a:pt x="390" y="53"/>
                        <a:pt x="390" y="53"/>
                        <a:pt x="390" y="53"/>
                      </a:cubicBezTo>
                      <a:cubicBezTo>
                        <a:pt x="390" y="53"/>
                        <a:pt x="389" y="53"/>
                        <a:pt x="389" y="53"/>
                      </a:cubicBezTo>
                      <a:cubicBezTo>
                        <a:pt x="389" y="53"/>
                        <a:pt x="389" y="53"/>
                        <a:pt x="389" y="53"/>
                      </a:cubicBezTo>
                      <a:cubicBezTo>
                        <a:pt x="389" y="54"/>
                        <a:pt x="389" y="54"/>
                        <a:pt x="390" y="54"/>
                      </a:cubicBezTo>
                      <a:close/>
                      <a:moveTo>
                        <a:pt x="589" y="478"/>
                      </a:moveTo>
                      <a:cubicBezTo>
                        <a:pt x="588" y="478"/>
                        <a:pt x="587" y="479"/>
                        <a:pt x="587" y="480"/>
                      </a:cubicBezTo>
                      <a:cubicBezTo>
                        <a:pt x="587" y="482"/>
                        <a:pt x="588" y="483"/>
                        <a:pt x="589" y="483"/>
                      </a:cubicBezTo>
                      <a:cubicBezTo>
                        <a:pt x="590" y="483"/>
                        <a:pt x="590" y="482"/>
                        <a:pt x="591" y="482"/>
                      </a:cubicBezTo>
                      <a:cubicBezTo>
                        <a:pt x="591" y="479"/>
                        <a:pt x="591" y="479"/>
                        <a:pt x="591" y="479"/>
                      </a:cubicBezTo>
                      <a:cubicBezTo>
                        <a:pt x="590" y="479"/>
                        <a:pt x="590" y="478"/>
                        <a:pt x="589" y="478"/>
                      </a:cubicBezTo>
                      <a:close/>
                      <a:moveTo>
                        <a:pt x="584" y="462"/>
                      </a:moveTo>
                      <a:cubicBezTo>
                        <a:pt x="583" y="461"/>
                        <a:pt x="583" y="461"/>
                        <a:pt x="583" y="461"/>
                      </a:cubicBezTo>
                      <a:cubicBezTo>
                        <a:pt x="579" y="469"/>
                        <a:pt x="579" y="469"/>
                        <a:pt x="579" y="469"/>
                      </a:cubicBezTo>
                      <a:cubicBezTo>
                        <a:pt x="579" y="469"/>
                        <a:pt x="580" y="470"/>
                        <a:pt x="580" y="470"/>
                      </a:cubicBezTo>
                      <a:lnTo>
                        <a:pt x="584" y="462"/>
                      </a:lnTo>
                      <a:close/>
                      <a:moveTo>
                        <a:pt x="588" y="508"/>
                      </a:moveTo>
                      <a:cubicBezTo>
                        <a:pt x="588" y="510"/>
                        <a:pt x="589" y="511"/>
                        <a:pt x="591" y="511"/>
                      </a:cubicBezTo>
                      <a:cubicBezTo>
                        <a:pt x="591" y="504"/>
                        <a:pt x="591" y="504"/>
                        <a:pt x="591" y="504"/>
                      </a:cubicBezTo>
                      <a:cubicBezTo>
                        <a:pt x="589" y="505"/>
                        <a:pt x="588" y="507"/>
                        <a:pt x="588" y="508"/>
                      </a:cubicBezTo>
                      <a:close/>
                      <a:moveTo>
                        <a:pt x="583" y="471"/>
                      </a:moveTo>
                      <a:cubicBezTo>
                        <a:pt x="583" y="471"/>
                        <a:pt x="584" y="471"/>
                        <a:pt x="584" y="471"/>
                      </a:cubicBezTo>
                      <a:cubicBezTo>
                        <a:pt x="587" y="463"/>
                        <a:pt x="587" y="463"/>
                        <a:pt x="587" y="463"/>
                      </a:cubicBezTo>
                      <a:cubicBezTo>
                        <a:pt x="586" y="463"/>
                        <a:pt x="586" y="462"/>
                        <a:pt x="585" y="462"/>
                      </a:cubicBezTo>
                      <a:lnTo>
                        <a:pt x="583" y="471"/>
                      </a:lnTo>
                      <a:close/>
                      <a:moveTo>
                        <a:pt x="463" y="62"/>
                      </a:moveTo>
                      <a:cubicBezTo>
                        <a:pt x="468" y="60"/>
                        <a:pt x="472" y="58"/>
                        <a:pt x="477" y="56"/>
                      </a:cubicBezTo>
                      <a:cubicBezTo>
                        <a:pt x="477" y="54"/>
                        <a:pt x="477" y="54"/>
                        <a:pt x="477" y="54"/>
                      </a:cubicBezTo>
                      <a:cubicBezTo>
                        <a:pt x="472" y="55"/>
                        <a:pt x="467" y="56"/>
                        <a:pt x="462" y="58"/>
                      </a:cubicBezTo>
                      <a:lnTo>
                        <a:pt x="463" y="62"/>
                      </a:lnTo>
                      <a:close/>
                      <a:moveTo>
                        <a:pt x="590" y="463"/>
                      </a:moveTo>
                      <a:cubicBezTo>
                        <a:pt x="589" y="463"/>
                        <a:pt x="589" y="463"/>
                        <a:pt x="588" y="463"/>
                      </a:cubicBezTo>
                      <a:cubicBezTo>
                        <a:pt x="586" y="472"/>
                        <a:pt x="586" y="472"/>
                        <a:pt x="586" y="472"/>
                      </a:cubicBezTo>
                      <a:cubicBezTo>
                        <a:pt x="587" y="472"/>
                        <a:pt x="587" y="472"/>
                        <a:pt x="588" y="472"/>
                      </a:cubicBezTo>
                      <a:lnTo>
                        <a:pt x="590" y="463"/>
                      </a:lnTo>
                      <a:close/>
                      <a:moveTo>
                        <a:pt x="589" y="493"/>
                      </a:moveTo>
                      <a:cubicBezTo>
                        <a:pt x="589" y="494"/>
                        <a:pt x="590" y="494"/>
                        <a:pt x="591" y="495"/>
                      </a:cubicBezTo>
                      <a:cubicBezTo>
                        <a:pt x="591" y="491"/>
                        <a:pt x="591" y="491"/>
                        <a:pt x="591" y="491"/>
                      </a:cubicBezTo>
                      <a:cubicBezTo>
                        <a:pt x="590" y="491"/>
                        <a:pt x="589" y="492"/>
                        <a:pt x="589" y="493"/>
                      </a:cubicBezTo>
                      <a:close/>
                      <a:moveTo>
                        <a:pt x="21" y="410"/>
                      </a:moveTo>
                      <a:cubicBezTo>
                        <a:pt x="22" y="409"/>
                        <a:pt x="21" y="409"/>
                        <a:pt x="20" y="409"/>
                      </a:cubicBezTo>
                      <a:cubicBezTo>
                        <a:pt x="19" y="408"/>
                        <a:pt x="14" y="408"/>
                        <a:pt x="10" y="407"/>
                      </a:cubicBezTo>
                      <a:cubicBezTo>
                        <a:pt x="10" y="407"/>
                        <a:pt x="10" y="408"/>
                        <a:pt x="11" y="408"/>
                      </a:cubicBezTo>
                      <a:cubicBezTo>
                        <a:pt x="14" y="409"/>
                        <a:pt x="18" y="410"/>
                        <a:pt x="20" y="410"/>
                      </a:cubicBezTo>
                      <a:cubicBezTo>
                        <a:pt x="21" y="411"/>
                        <a:pt x="21" y="410"/>
                        <a:pt x="21" y="410"/>
                      </a:cubicBezTo>
                      <a:close/>
                      <a:moveTo>
                        <a:pt x="446" y="15"/>
                      </a:moveTo>
                      <a:cubicBezTo>
                        <a:pt x="447" y="15"/>
                        <a:pt x="447" y="15"/>
                        <a:pt x="448" y="14"/>
                      </a:cubicBezTo>
                      <a:cubicBezTo>
                        <a:pt x="446" y="14"/>
                        <a:pt x="444" y="13"/>
                        <a:pt x="442" y="12"/>
                      </a:cubicBezTo>
                      <a:cubicBezTo>
                        <a:pt x="442" y="12"/>
                        <a:pt x="442" y="12"/>
                        <a:pt x="442" y="12"/>
                      </a:cubicBezTo>
                      <a:cubicBezTo>
                        <a:pt x="442" y="14"/>
                        <a:pt x="444" y="16"/>
                        <a:pt x="446" y="15"/>
                      </a:cubicBezTo>
                      <a:close/>
                      <a:moveTo>
                        <a:pt x="235" y="519"/>
                      </a:moveTo>
                      <a:cubicBezTo>
                        <a:pt x="238" y="522"/>
                        <a:pt x="241" y="524"/>
                        <a:pt x="242" y="523"/>
                      </a:cubicBezTo>
                      <a:cubicBezTo>
                        <a:pt x="243" y="522"/>
                        <a:pt x="241" y="519"/>
                        <a:pt x="238" y="515"/>
                      </a:cubicBezTo>
                      <a:cubicBezTo>
                        <a:pt x="242" y="512"/>
                        <a:pt x="244" y="509"/>
                        <a:pt x="243" y="508"/>
                      </a:cubicBezTo>
                      <a:cubicBezTo>
                        <a:pt x="243" y="507"/>
                        <a:pt x="239" y="508"/>
                        <a:pt x="235" y="511"/>
                      </a:cubicBezTo>
                      <a:cubicBezTo>
                        <a:pt x="231" y="508"/>
                        <a:pt x="228" y="506"/>
                        <a:pt x="227" y="507"/>
                      </a:cubicBezTo>
                      <a:cubicBezTo>
                        <a:pt x="226" y="508"/>
                        <a:pt x="228" y="511"/>
                        <a:pt x="231" y="515"/>
                      </a:cubicBezTo>
                      <a:cubicBezTo>
                        <a:pt x="227" y="519"/>
                        <a:pt x="226" y="522"/>
                        <a:pt x="227" y="523"/>
                      </a:cubicBezTo>
                      <a:cubicBezTo>
                        <a:pt x="228" y="524"/>
                        <a:pt x="231" y="522"/>
                        <a:pt x="235" y="519"/>
                      </a:cubicBezTo>
                      <a:close/>
                      <a:moveTo>
                        <a:pt x="439" y="29"/>
                      </a:moveTo>
                      <a:cubicBezTo>
                        <a:pt x="435" y="28"/>
                        <a:pt x="432" y="27"/>
                        <a:pt x="428" y="26"/>
                      </a:cubicBezTo>
                      <a:cubicBezTo>
                        <a:pt x="425" y="28"/>
                        <a:pt x="421" y="30"/>
                        <a:pt x="418" y="32"/>
                      </a:cubicBezTo>
                      <a:cubicBezTo>
                        <a:pt x="422" y="33"/>
                        <a:pt x="425" y="34"/>
                        <a:pt x="429" y="35"/>
                      </a:cubicBezTo>
                      <a:cubicBezTo>
                        <a:pt x="432" y="33"/>
                        <a:pt x="436" y="31"/>
                        <a:pt x="439" y="29"/>
                      </a:cubicBezTo>
                      <a:close/>
                      <a:moveTo>
                        <a:pt x="409" y="64"/>
                      </a:moveTo>
                      <a:cubicBezTo>
                        <a:pt x="408" y="64"/>
                        <a:pt x="408" y="69"/>
                        <a:pt x="409" y="74"/>
                      </a:cubicBezTo>
                      <a:cubicBezTo>
                        <a:pt x="404" y="76"/>
                        <a:pt x="401" y="79"/>
                        <a:pt x="402" y="80"/>
                      </a:cubicBezTo>
                      <a:cubicBezTo>
                        <a:pt x="402" y="82"/>
                        <a:pt x="406" y="82"/>
                        <a:pt x="411" y="81"/>
                      </a:cubicBezTo>
                      <a:cubicBezTo>
                        <a:pt x="414" y="86"/>
                        <a:pt x="417" y="90"/>
                        <a:pt x="418" y="90"/>
                      </a:cubicBezTo>
                      <a:cubicBezTo>
                        <a:pt x="419" y="89"/>
                        <a:pt x="418" y="84"/>
                        <a:pt x="417" y="79"/>
                      </a:cubicBezTo>
                      <a:cubicBezTo>
                        <a:pt x="421" y="77"/>
                        <a:pt x="424" y="74"/>
                        <a:pt x="424" y="73"/>
                      </a:cubicBezTo>
                      <a:cubicBezTo>
                        <a:pt x="423" y="71"/>
                        <a:pt x="419" y="71"/>
                        <a:pt x="414" y="73"/>
                      </a:cubicBezTo>
                      <a:cubicBezTo>
                        <a:pt x="412" y="67"/>
                        <a:pt x="410" y="63"/>
                        <a:pt x="409" y="64"/>
                      </a:cubicBezTo>
                      <a:close/>
                      <a:moveTo>
                        <a:pt x="569" y="463"/>
                      </a:moveTo>
                      <a:cubicBezTo>
                        <a:pt x="570" y="463"/>
                        <a:pt x="570" y="463"/>
                        <a:pt x="570" y="464"/>
                      </a:cubicBezTo>
                      <a:cubicBezTo>
                        <a:pt x="576" y="457"/>
                        <a:pt x="576" y="457"/>
                        <a:pt x="576" y="457"/>
                      </a:cubicBezTo>
                      <a:cubicBezTo>
                        <a:pt x="575" y="456"/>
                        <a:pt x="575" y="456"/>
                        <a:pt x="575" y="456"/>
                      </a:cubicBezTo>
                      <a:lnTo>
                        <a:pt x="569" y="463"/>
                      </a:lnTo>
                      <a:close/>
                      <a:moveTo>
                        <a:pt x="569" y="448"/>
                      </a:moveTo>
                      <a:cubicBezTo>
                        <a:pt x="568" y="446"/>
                        <a:pt x="568" y="446"/>
                        <a:pt x="568" y="446"/>
                      </a:cubicBezTo>
                      <a:cubicBezTo>
                        <a:pt x="560" y="450"/>
                        <a:pt x="560" y="450"/>
                        <a:pt x="560" y="450"/>
                      </a:cubicBezTo>
                      <a:cubicBezTo>
                        <a:pt x="560" y="451"/>
                        <a:pt x="561" y="451"/>
                        <a:pt x="561" y="452"/>
                      </a:cubicBezTo>
                      <a:lnTo>
                        <a:pt x="569" y="448"/>
                      </a:lnTo>
                      <a:close/>
                      <a:moveTo>
                        <a:pt x="570" y="450"/>
                      </a:moveTo>
                      <a:cubicBezTo>
                        <a:pt x="570" y="450"/>
                        <a:pt x="570" y="449"/>
                        <a:pt x="569" y="449"/>
                      </a:cubicBezTo>
                      <a:cubicBezTo>
                        <a:pt x="562" y="454"/>
                        <a:pt x="562" y="454"/>
                        <a:pt x="562" y="454"/>
                      </a:cubicBezTo>
                      <a:cubicBezTo>
                        <a:pt x="562" y="454"/>
                        <a:pt x="562" y="454"/>
                        <a:pt x="563" y="455"/>
                      </a:cubicBezTo>
                      <a:lnTo>
                        <a:pt x="570" y="450"/>
                      </a:lnTo>
                      <a:close/>
                      <a:moveTo>
                        <a:pt x="563" y="472"/>
                      </a:moveTo>
                      <a:cubicBezTo>
                        <a:pt x="564" y="473"/>
                        <a:pt x="565" y="473"/>
                        <a:pt x="566" y="472"/>
                      </a:cubicBezTo>
                      <a:cubicBezTo>
                        <a:pt x="567" y="471"/>
                        <a:pt x="566" y="469"/>
                        <a:pt x="566" y="469"/>
                      </a:cubicBezTo>
                      <a:cubicBezTo>
                        <a:pt x="565" y="468"/>
                        <a:pt x="563" y="468"/>
                        <a:pt x="563" y="469"/>
                      </a:cubicBezTo>
                      <a:cubicBezTo>
                        <a:pt x="562" y="470"/>
                        <a:pt x="562" y="472"/>
                        <a:pt x="563" y="472"/>
                      </a:cubicBezTo>
                      <a:close/>
                      <a:moveTo>
                        <a:pt x="567" y="445"/>
                      </a:moveTo>
                      <a:cubicBezTo>
                        <a:pt x="567" y="444"/>
                        <a:pt x="567" y="444"/>
                        <a:pt x="567" y="444"/>
                      </a:cubicBezTo>
                      <a:cubicBezTo>
                        <a:pt x="559" y="447"/>
                        <a:pt x="559" y="447"/>
                        <a:pt x="559" y="447"/>
                      </a:cubicBezTo>
                      <a:cubicBezTo>
                        <a:pt x="559" y="447"/>
                        <a:pt x="559" y="447"/>
                        <a:pt x="559" y="448"/>
                      </a:cubicBezTo>
                      <a:lnTo>
                        <a:pt x="567" y="445"/>
                      </a:lnTo>
                      <a:close/>
                      <a:moveTo>
                        <a:pt x="566" y="442"/>
                      </a:moveTo>
                      <a:cubicBezTo>
                        <a:pt x="566" y="442"/>
                        <a:pt x="566" y="441"/>
                        <a:pt x="566" y="441"/>
                      </a:cubicBezTo>
                      <a:cubicBezTo>
                        <a:pt x="558" y="443"/>
                        <a:pt x="558" y="443"/>
                        <a:pt x="558" y="443"/>
                      </a:cubicBezTo>
                      <a:cubicBezTo>
                        <a:pt x="558" y="443"/>
                        <a:pt x="558" y="444"/>
                        <a:pt x="558" y="444"/>
                      </a:cubicBezTo>
                      <a:lnTo>
                        <a:pt x="566" y="442"/>
                      </a:lnTo>
                      <a:close/>
                      <a:moveTo>
                        <a:pt x="556" y="466"/>
                      </a:moveTo>
                      <a:cubicBezTo>
                        <a:pt x="555" y="466"/>
                        <a:pt x="553" y="466"/>
                        <a:pt x="552" y="467"/>
                      </a:cubicBezTo>
                      <a:cubicBezTo>
                        <a:pt x="551" y="467"/>
                        <a:pt x="551" y="469"/>
                        <a:pt x="551" y="470"/>
                      </a:cubicBezTo>
                      <a:cubicBezTo>
                        <a:pt x="552" y="471"/>
                        <a:pt x="554" y="471"/>
                        <a:pt x="555" y="470"/>
                      </a:cubicBezTo>
                      <a:cubicBezTo>
                        <a:pt x="556" y="469"/>
                        <a:pt x="556" y="467"/>
                        <a:pt x="556" y="466"/>
                      </a:cubicBezTo>
                      <a:close/>
                      <a:moveTo>
                        <a:pt x="576" y="467"/>
                      </a:moveTo>
                      <a:cubicBezTo>
                        <a:pt x="576" y="468"/>
                        <a:pt x="576" y="468"/>
                        <a:pt x="577" y="468"/>
                      </a:cubicBezTo>
                      <a:cubicBezTo>
                        <a:pt x="581" y="460"/>
                        <a:pt x="581" y="460"/>
                        <a:pt x="581" y="460"/>
                      </a:cubicBezTo>
                      <a:cubicBezTo>
                        <a:pt x="581" y="460"/>
                        <a:pt x="580" y="460"/>
                        <a:pt x="580" y="460"/>
                      </a:cubicBezTo>
                      <a:lnTo>
                        <a:pt x="576" y="467"/>
                      </a:lnTo>
                      <a:close/>
                      <a:moveTo>
                        <a:pt x="572" y="465"/>
                      </a:moveTo>
                      <a:cubicBezTo>
                        <a:pt x="573" y="465"/>
                        <a:pt x="573" y="466"/>
                        <a:pt x="574" y="466"/>
                      </a:cubicBezTo>
                      <a:cubicBezTo>
                        <a:pt x="579" y="459"/>
                        <a:pt x="579" y="459"/>
                        <a:pt x="579" y="459"/>
                      </a:cubicBezTo>
                      <a:cubicBezTo>
                        <a:pt x="578" y="459"/>
                        <a:pt x="578" y="458"/>
                        <a:pt x="578" y="458"/>
                      </a:cubicBezTo>
                      <a:lnTo>
                        <a:pt x="572" y="465"/>
                      </a:lnTo>
                      <a:close/>
                      <a:moveTo>
                        <a:pt x="574" y="477"/>
                      </a:moveTo>
                      <a:cubicBezTo>
                        <a:pt x="573" y="478"/>
                        <a:pt x="574" y="479"/>
                        <a:pt x="575" y="479"/>
                      </a:cubicBezTo>
                      <a:cubicBezTo>
                        <a:pt x="576" y="480"/>
                        <a:pt x="577" y="479"/>
                        <a:pt x="578" y="478"/>
                      </a:cubicBezTo>
                      <a:cubicBezTo>
                        <a:pt x="578" y="477"/>
                        <a:pt x="577" y="476"/>
                        <a:pt x="576" y="475"/>
                      </a:cubicBezTo>
                      <a:cubicBezTo>
                        <a:pt x="575" y="475"/>
                        <a:pt x="574" y="475"/>
                        <a:pt x="574" y="477"/>
                      </a:cubicBezTo>
                      <a:close/>
                      <a:moveTo>
                        <a:pt x="566" y="497"/>
                      </a:moveTo>
                      <a:cubicBezTo>
                        <a:pt x="568" y="497"/>
                        <a:pt x="569" y="497"/>
                        <a:pt x="570" y="495"/>
                      </a:cubicBezTo>
                      <a:cubicBezTo>
                        <a:pt x="570" y="493"/>
                        <a:pt x="569" y="492"/>
                        <a:pt x="568" y="491"/>
                      </a:cubicBezTo>
                      <a:cubicBezTo>
                        <a:pt x="566" y="491"/>
                        <a:pt x="564" y="491"/>
                        <a:pt x="564" y="493"/>
                      </a:cubicBezTo>
                      <a:cubicBezTo>
                        <a:pt x="563" y="495"/>
                        <a:pt x="564" y="496"/>
                        <a:pt x="566" y="497"/>
                      </a:cubicBezTo>
                      <a:close/>
                      <a:moveTo>
                        <a:pt x="28" y="436"/>
                      </a:moveTo>
                      <a:cubicBezTo>
                        <a:pt x="26" y="435"/>
                        <a:pt x="17" y="429"/>
                        <a:pt x="17" y="429"/>
                      </a:cubicBezTo>
                      <a:cubicBezTo>
                        <a:pt x="17" y="430"/>
                        <a:pt x="25" y="436"/>
                        <a:pt x="27" y="438"/>
                      </a:cubicBezTo>
                      <a:cubicBezTo>
                        <a:pt x="28" y="438"/>
                        <a:pt x="28" y="438"/>
                        <a:pt x="29" y="438"/>
                      </a:cubicBezTo>
                      <a:cubicBezTo>
                        <a:pt x="29" y="437"/>
                        <a:pt x="29" y="437"/>
                        <a:pt x="28" y="436"/>
                      </a:cubicBezTo>
                      <a:close/>
                      <a:moveTo>
                        <a:pt x="571" y="477"/>
                      </a:moveTo>
                      <a:cubicBezTo>
                        <a:pt x="572" y="476"/>
                        <a:pt x="572" y="474"/>
                        <a:pt x="571" y="474"/>
                      </a:cubicBezTo>
                      <a:cubicBezTo>
                        <a:pt x="570" y="473"/>
                        <a:pt x="568" y="473"/>
                        <a:pt x="568" y="474"/>
                      </a:cubicBezTo>
                      <a:cubicBezTo>
                        <a:pt x="567" y="475"/>
                        <a:pt x="567" y="476"/>
                        <a:pt x="568" y="477"/>
                      </a:cubicBezTo>
                      <a:cubicBezTo>
                        <a:pt x="569" y="478"/>
                        <a:pt x="571" y="478"/>
                        <a:pt x="571" y="477"/>
                      </a:cubicBezTo>
                      <a:close/>
                      <a:moveTo>
                        <a:pt x="122" y="320"/>
                      </a:moveTo>
                      <a:cubicBezTo>
                        <a:pt x="123" y="319"/>
                        <a:pt x="123" y="317"/>
                        <a:pt x="121" y="315"/>
                      </a:cubicBezTo>
                      <a:cubicBezTo>
                        <a:pt x="124" y="314"/>
                        <a:pt x="125" y="312"/>
                        <a:pt x="125" y="312"/>
                      </a:cubicBezTo>
                      <a:cubicBezTo>
                        <a:pt x="124" y="311"/>
                        <a:pt x="122" y="312"/>
                        <a:pt x="120" y="313"/>
                      </a:cubicBezTo>
                      <a:cubicBezTo>
                        <a:pt x="119" y="312"/>
                        <a:pt x="118" y="311"/>
                        <a:pt x="117" y="311"/>
                      </a:cubicBezTo>
                      <a:cubicBezTo>
                        <a:pt x="116" y="311"/>
                        <a:pt x="117" y="313"/>
                        <a:pt x="118" y="315"/>
                      </a:cubicBezTo>
                      <a:cubicBezTo>
                        <a:pt x="116" y="316"/>
                        <a:pt x="114" y="318"/>
                        <a:pt x="114" y="318"/>
                      </a:cubicBezTo>
                      <a:cubicBezTo>
                        <a:pt x="115" y="319"/>
                        <a:pt x="117" y="318"/>
                        <a:pt x="119" y="317"/>
                      </a:cubicBezTo>
                      <a:cubicBezTo>
                        <a:pt x="120" y="319"/>
                        <a:pt x="122" y="320"/>
                        <a:pt x="122" y="320"/>
                      </a:cubicBezTo>
                      <a:close/>
                      <a:moveTo>
                        <a:pt x="139" y="467"/>
                      </a:moveTo>
                      <a:cubicBezTo>
                        <a:pt x="141" y="467"/>
                        <a:pt x="142" y="467"/>
                        <a:pt x="143" y="465"/>
                      </a:cubicBezTo>
                      <a:cubicBezTo>
                        <a:pt x="143" y="464"/>
                        <a:pt x="142" y="463"/>
                        <a:pt x="141" y="462"/>
                      </a:cubicBezTo>
                      <a:cubicBezTo>
                        <a:pt x="140" y="462"/>
                        <a:pt x="138" y="462"/>
                        <a:pt x="138" y="464"/>
                      </a:cubicBezTo>
                      <a:cubicBezTo>
                        <a:pt x="137" y="465"/>
                        <a:pt x="138" y="466"/>
                        <a:pt x="139" y="467"/>
                      </a:cubicBezTo>
                      <a:close/>
                      <a:moveTo>
                        <a:pt x="552" y="482"/>
                      </a:moveTo>
                      <a:cubicBezTo>
                        <a:pt x="551" y="481"/>
                        <a:pt x="549" y="481"/>
                        <a:pt x="548" y="483"/>
                      </a:cubicBezTo>
                      <a:cubicBezTo>
                        <a:pt x="547" y="484"/>
                        <a:pt x="548" y="486"/>
                        <a:pt x="549" y="487"/>
                      </a:cubicBezTo>
                      <a:cubicBezTo>
                        <a:pt x="550" y="488"/>
                        <a:pt x="552" y="487"/>
                        <a:pt x="553" y="486"/>
                      </a:cubicBezTo>
                      <a:cubicBezTo>
                        <a:pt x="554" y="485"/>
                        <a:pt x="554" y="483"/>
                        <a:pt x="552" y="482"/>
                      </a:cubicBezTo>
                      <a:close/>
                      <a:moveTo>
                        <a:pt x="48" y="426"/>
                      </a:moveTo>
                      <a:cubicBezTo>
                        <a:pt x="49" y="426"/>
                        <a:pt x="50" y="426"/>
                        <a:pt x="50" y="425"/>
                      </a:cubicBezTo>
                      <a:cubicBezTo>
                        <a:pt x="50" y="425"/>
                        <a:pt x="50" y="424"/>
                        <a:pt x="49" y="424"/>
                      </a:cubicBezTo>
                      <a:cubicBezTo>
                        <a:pt x="47" y="423"/>
                        <a:pt x="40" y="421"/>
                        <a:pt x="40" y="422"/>
                      </a:cubicBezTo>
                      <a:cubicBezTo>
                        <a:pt x="40" y="422"/>
                        <a:pt x="46" y="425"/>
                        <a:pt x="48" y="426"/>
                      </a:cubicBezTo>
                      <a:close/>
                      <a:moveTo>
                        <a:pt x="49" y="453"/>
                      </a:moveTo>
                      <a:cubicBezTo>
                        <a:pt x="49" y="453"/>
                        <a:pt x="49" y="452"/>
                        <a:pt x="49" y="452"/>
                      </a:cubicBezTo>
                      <a:cubicBezTo>
                        <a:pt x="47" y="451"/>
                        <a:pt x="40" y="446"/>
                        <a:pt x="40" y="447"/>
                      </a:cubicBezTo>
                      <a:cubicBezTo>
                        <a:pt x="40" y="447"/>
                        <a:pt x="46" y="452"/>
                        <a:pt x="47" y="453"/>
                      </a:cubicBezTo>
                      <a:cubicBezTo>
                        <a:pt x="48" y="454"/>
                        <a:pt x="49" y="454"/>
                        <a:pt x="49" y="453"/>
                      </a:cubicBezTo>
                      <a:close/>
                      <a:moveTo>
                        <a:pt x="58" y="460"/>
                      </a:moveTo>
                      <a:cubicBezTo>
                        <a:pt x="58" y="459"/>
                        <a:pt x="58" y="458"/>
                        <a:pt x="57" y="458"/>
                      </a:cubicBezTo>
                      <a:cubicBezTo>
                        <a:pt x="55" y="457"/>
                        <a:pt x="50" y="453"/>
                        <a:pt x="50" y="454"/>
                      </a:cubicBezTo>
                      <a:cubicBezTo>
                        <a:pt x="49" y="454"/>
                        <a:pt x="54" y="458"/>
                        <a:pt x="56" y="460"/>
                      </a:cubicBezTo>
                      <a:cubicBezTo>
                        <a:pt x="56" y="460"/>
                        <a:pt x="57" y="460"/>
                        <a:pt x="58" y="460"/>
                      </a:cubicBezTo>
                      <a:close/>
                      <a:moveTo>
                        <a:pt x="49" y="439"/>
                      </a:moveTo>
                      <a:cubicBezTo>
                        <a:pt x="49" y="440"/>
                        <a:pt x="50" y="440"/>
                        <a:pt x="50" y="439"/>
                      </a:cubicBezTo>
                      <a:cubicBezTo>
                        <a:pt x="51" y="439"/>
                        <a:pt x="50" y="438"/>
                        <a:pt x="50" y="438"/>
                      </a:cubicBezTo>
                      <a:cubicBezTo>
                        <a:pt x="48" y="437"/>
                        <a:pt x="41" y="434"/>
                        <a:pt x="41" y="434"/>
                      </a:cubicBezTo>
                      <a:cubicBezTo>
                        <a:pt x="41" y="434"/>
                        <a:pt x="47" y="438"/>
                        <a:pt x="49" y="439"/>
                      </a:cubicBezTo>
                      <a:close/>
                      <a:moveTo>
                        <a:pt x="38" y="433"/>
                      </a:moveTo>
                      <a:cubicBezTo>
                        <a:pt x="38" y="433"/>
                        <a:pt x="39" y="433"/>
                        <a:pt x="39" y="433"/>
                      </a:cubicBezTo>
                      <a:cubicBezTo>
                        <a:pt x="39" y="432"/>
                        <a:pt x="39" y="432"/>
                        <a:pt x="38" y="432"/>
                      </a:cubicBezTo>
                      <a:cubicBezTo>
                        <a:pt x="36" y="431"/>
                        <a:pt x="29" y="427"/>
                        <a:pt x="29" y="427"/>
                      </a:cubicBezTo>
                      <a:cubicBezTo>
                        <a:pt x="29" y="428"/>
                        <a:pt x="35" y="432"/>
                        <a:pt x="38" y="433"/>
                      </a:cubicBezTo>
                      <a:close/>
                      <a:moveTo>
                        <a:pt x="63" y="466"/>
                      </a:moveTo>
                      <a:cubicBezTo>
                        <a:pt x="63" y="466"/>
                        <a:pt x="64" y="466"/>
                        <a:pt x="65" y="465"/>
                      </a:cubicBezTo>
                      <a:cubicBezTo>
                        <a:pt x="65" y="465"/>
                        <a:pt x="65" y="464"/>
                        <a:pt x="65" y="463"/>
                      </a:cubicBezTo>
                      <a:cubicBezTo>
                        <a:pt x="63" y="462"/>
                        <a:pt x="58" y="459"/>
                        <a:pt x="58" y="460"/>
                      </a:cubicBezTo>
                      <a:cubicBezTo>
                        <a:pt x="57" y="461"/>
                        <a:pt x="61" y="464"/>
                        <a:pt x="63" y="466"/>
                      </a:cubicBezTo>
                      <a:close/>
                      <a:moveTo>
                        <a:pt x="46" y="415"/>
                      </a:moveTo>
                      <a:cubicBezTo>
                        <a:pt x="47" y="414"/>
                        <a:pt x="46" y="413"/>
                        <a:pt x="46" y="413"/>
                      </a:cubicBezTo>
                      <a:cubicBezTo>
                        <a:pt x="43" y="413"/>
                        <a:pt x="36" y="412"/>
                        <a:pt x="36" y="413"/>
                      </a:cubicBezTo>
                      <a:cubicBezTo>
                        <a:pt x="36" y="413"/>
                        <a:pt x="43" y="415"/>
                        <a:pt x="45" y="415"/>
                      </a:cubicBezTo>
                      <a:cubicBezTo>
                        <a:pt x="46" y="416"/>
                        <a:pt x="46" y="415"/>
                        <a:pt x="46" y="415"/>
                      </a:cubicBezTo>
                      <a:close/>
                      <a:moveTo>
                        <a:pt x="68" y="449"/>
                      </a:moveTo>
                      <a:cubicBezTo>
                        <a:pt x="69" y="448"/>
                        <a:pt x="68" y="447"/>
                        <a:pt x="67" y="446"/>
                      </a:cubicBezTo>
                      <a:cubicBezTo>
                        <a:pt x="66" y="446"/>
                        <a:pt x="61" y="444"/>
                        <a:pt x="60" y="444"/>
                      </a:cubicBezTo>
                      <a:cubicBezTo>
                        <a:pt x="60" y="445"/>
                        <a:pt x="64" y="448"/>
                        <a:pt x="66" y="449"/>
                      </a:cubicBezTo>
                      <a:cubicBezTo>
                        <a:pt x="67" y="450"/>
                        <a:pt x="68" y="449"/>
                        <a:pt x="68" y="449"/>
                      </a:cubicBezTo>
                      <a:close/>
                      <a:moveTo>
                        <a:pt x="69" y="432"/>
                      </a:moveTo>
                      <a:cubicBezTo>
                        <a:pt x="69" y="431"/>
                        <a:pt x="69" y="430"/>
                        <a:pt x="68" y="430"/>
                      </a:cubicBezTo>
                      <a:cubicBezTo>
                        <a:pt x="66" y="429"/>
                        <a:pt x="61" y="428"/>
                        <a:pt x="60" y="429"/>
                      </a:cubicBezTo>
                      <a:cubicBezTo>
                        <a:pt x="60" y="430"/>
                        <a:pt x="65" y="432"/>
                        <a:pt x="67" y="433"/>
                      </a:cubicBezTo>
                      <a:cubicBezTo>
                        <a:pt x="67" y="433"/>
                        <a:pt x="68" y="433"/>
                        <a:pt x="69" y="432"/>
                      </a:cubicBezTo>
                      <a:close/>
                      <a:moveTo>
                        <a:pt x="73" y="420"/>
                      </a:moveTo>
                      <a:cubicBezTo>
                        <a:pt x="73" y="418"/>
                        <a:pt x="72" y="417"/>
                        <a:pt x="70" y="416"/>
                      </a:cubicBezTo>
                      <a:cubicBezTo>
                        <a:pt x="69" y="416"/>
                        <a:pt x="67" y="417"/>
                        <a:pt x="67" y="419"/>
                      </a:cubicBezTo>
                      <a:cubicBezTo>
                        <a:pt x="66" y="420"/>
                        <a:pt x="68" y="422"/>
                        <a:pt x="69" y="422"/>
                      </a:cubicBezTo>
                      <a:cubicBezTo>
                        <a:pt x="71" y="423"/>
                        <a:pt x="73" y="422"/>
                        <a:pt x="73" y="420"/>
                      </a:cubicBezTo>
                      <a:close/>
                      <a:moveTo>
                        <a:pt x="116" y="304"/>
                      </a:moveTo>
                      <a:cubicBezTo>
                        <a:pt x="114" y="304"/>
                        <a:pt x="113" y="303"/>
                        <a:pt x="111" y="302"/>
                      </a:cubicBezTo>
                      <a:cubicBezTo>
                        <a:pt x="112" y="303"/>
                        <a:pt x="112" y="305"/>
                        <a:pt x="112" y="307"/>
                      </a:cubicBezTo>
                      <a:cubicBezTo>
                        <a:pt x="113" y="308"/>
                        <a:pt x="115" y="309"/>
                        <a:pt x="116" y="309"/>
                      </a:cubicBezTo>
                      <a:cubicBezTo>
                        <a:pt x="116" y="308"/>
                        <a:pt x="116" y="306"/>
                        <a:pt x="116" y="304"/>
                      </a:cubicBezTo>
                      <a:close/>
                      <a:moveTo>
                        <a:pt x="120" y="286"/>
                      </a:moveTo>
                      <a:cubicBezTo>
                        <a:pt x="117" y="283"/>
                        <a:pt x="114" y="280"/>
                        <a:pt x="111" y="277"/>
                      </a:cubicBezTo>
                      <a:cubicBezTo>
                        <a:pt x="113" y="281"/>
                        <a:pt x="116" y="284"/>
                        <a:pt x="119" y="288"/>
                      </a:cubicBezTo>
                      <a:cubicBezTo>
                        <a:pt x="119" y="287"/>
                        <a:pt x="120" y="287"/>
                        <a:pt x="120" y="286"/>
                      </a:cubicBezTo>
                      <a:close/>
                      <a:moveTo>
                        <a:pt x="114" y="291"/>
                      </a:moveTo>
                      <a:cubicBezTo>
                        <a:pt x="111" y="288"/>
                        <a:pt x="108" y="285"/>
                        <a:pt x="106" y="282"/>
                      </a:cubicBezTo>
                      <a:cubicBezTo>
                        <a:pt x="108" y="285"/>
                        <a:pt x="110" y="289"/>
                        <a:pt x="113" y="293"/>
                      </a:cubicBezTo>
                      <a:cubicBezTo>
                        <a:pt x="113" y="292"/>
                        <a:pt x="114" y="292"/>
                        <a:pt x="114" y="291"/>
                      </a:cubicBezTo>
                      <a:close/>
                      <a:moveTo>
                        <a:pt x="117" y="294"/>
                      </a:moveTo>
                      <a:cubicBezTo>
                        <a:pt x="116" y="293"/>
                        <a:pt x="115" y="293"/>
                        <a:pt x="115" y="294"/>
                      </a:cubicBezTo>
                      <a:cubicBezTo>
                        <a:pt x="114" y="294"/>
                        <a:pt x="114" y="295"/>
                        <a:pt x="114" y="296"/>
                      </a:cubicBezTo>
                      <a:cubicBezTo>
                        <a:pt x="115" y="296"/>
                        <a:pt x="116" y="296"/>
                        <a:pt x="116" y="296"/>
                      </a:cubicBezTo>
                      <a:cubicBezTo>
                        <a:pt x="117" y="296"/>
                        <a:pt x="117" y="295"/>
                        <a:pt x="117" y="294"/>
                      </a:cubicBezTo>
                      <a:close/>
                      <a:moveTo>
                        <a:pt x="109" y="308"/>
                      </a:moveTo>
                      <a:cubicBezTo>
                        <a:pt x="109" y="308"/>
                        <a:pt x="108" y="308"/>
                        <a:pt x="106" y="308"/>
                      </a:cubicBezTo>
                      <a:cubicBezTo>
                        <a:pt x="105" y="307"/>
                        <a:pt x="104" y="306"/>
                        <a:pt x="104" y="306"/>
                      </a:cubicBezTo>
                      <a:cubicBezTo>
                        <a:pt x="104" y="306"/>
                        <a:pt x="104" y="308"/>
                        <a:pt x="104" y="309"/>
                      </a:cubicBezTo>
                      <a:cubicBezTo>
                        <a:pt x="103" y="310"/>
                        <a:pt x="102" y="311"/>
                        <a:pt x="102" y="311"/>
                      </a:cubicBezTo>
                      <a:cubicBezTo>
                        <a:pt x="102" y="312"/>
                        <a:pt x="104" y="311"/>
                        <a:pt x="105" y="311"/>
                      </a:cubicBezTo>
                      <a:cubicBezTo>
                        <a:pt x="106" y="312"/>
                        <a:pt x="107" y="313"/>
                        <a:pt x="107" y="313"/>
                      </a:cubicBezTo>
                      <a:cubicBezTo>
                        <a:pt x="108" y="313"/>
                        <a:pt x="107" y="312"/>
                        <a:pt x="107" y="310"/>
                      </a:cubicBezTo>
                      <a:cubicBezTo>
                        <a:pt x="108" y="309"/>
                        <a:pt x="109" y="308"/>
                        <a:pt x="109" y="308"/>
                      </a:cubicBezTo>
                      <a:close/>
                      <a:moveTo>
                        <a:pt x="110" y="300"/>
                      </a:moveTo>
                      <a:cubicBezTo>
                        <a:pt x="111" y="299"/>
                        <a:pt x="111" y="299"/>
                        <a:pt x="111" y="298"/>
                      </a:cubicBezTo>
                      <a:cubicBezTo>
                        <a:pt x="110" y="297"/>
                        <a:pt x="110" y="297"/>
                        <a:pt x="109" y="297"/>
                      </a:cubicBezTo>
                      <a:cubicBezTo>
                        <a:pt x="108" y="298"/>
                        <a:pt x="108" y="299"/>
                        <a:pt x="108" y="299"/>
                      </a:cubicBezTo>
                      <a:cubicBezTo>
                        <a:pt x="109" y="300"/>
                        <a:pt x="110" y="300"/>
                        <a:pt x="110" y="300"/>
                      </a:cubicBezTo>
                      <a:close/>
                      <a:moveTo>
                        <a:pt x="101" y="312"/>
                      </a:moveTo>
                      <a:cubicBezTo>
                        <a:pt x="99" y="311"/>
                        <a:pt x="98" y="310"/>
                        <a:pt x="97" y="308"/>
                      </a:cubicBezTo>
                      <a:cubicBezTo>
                        <a:pt x="97" y="310"/>
                        <a:pt x="97" y="312"/>
                        <a:pt x="97" y="313"/>
                      </a:cubicBezTo>
                      <a:cubicBezTo>
                        <a:pt x="98" y="315"/>
                        <a:pt x="99" y="316"/>
                        <a:pt x="100" y="317"/>
                      </a:cubicBezTo>
                      <a:cubicBezTo>
                        <a:pt x="100" y="315"/>
                        <a:pt x="101" y="314"/>
                        <a:pt x="101" y="312"/>
                      </a:cubicBezTo>
                      <a:close/>
                      <a:moveTo>
                        <a:pt x="123" y="289"/>
                      </a:moveTo>
                      <a:cubicBezTo>
                        <a:pt x="122" y="288"/>
                        <a:pt x="121" y="288"/>
                        <a:pt x="121" y="289"/>
                      </a:cubicBezTo>
                      <a:cubicBezTo>
                        <a:pt x="120" y="289"/>
                        <a:pt x="120" y="290"/>
                        <a:pt x="121" y="290"/>
                      </a:cubicBezTo>
                      <a:cubicBezTo>
                        <a:pt x="121" y="291"/>
                        <a:pt x="122" y="291"/>
                        <a:pt x="123" y="291"/>
                      </a:cubicBezTo>
                      <a:cubicBezTo>
                        <a:pt x="123" y="290"/>
                        <a:pt x="123" y="289"/>
                        <a:pt x="123" y="289"/>
                      </a:cubicBezTo>
                      <a:close/>
                      <a:moveTo>
                        <a:pt x="130" y="308"/>
                      </a:moveTo>
                      <a:cubicBezTo>
                        <a:pt x="131" y="308"/>
                        <a:pt x="133" y="307"/>
                        <a:pt x="135" y="306"/>
                      </a:cubicBezTo>
                      <a:cubicBezTo>
                        <a:pt x="136" y="307"/>
                        <a:pt x="138" y="308"/>
                        <a:pt x="138" y="308"/>
                      </a:cubicBezTo>
                      <a:cubicBezTo>
                        <a:pt x="139" y="307"/>
                        <a:pt x="138" y="306"/>
                        <a:pt x="137" y="304"/>
                      </a:cubicBezTo>
                      <a:cubicBezTo>
                        <a:pt x="139" y="302"/>
                        <a:pt x="140" y="300"/>
                        <a:pt x="139" y="300"/>
                      </a:cubicBezTo>
                      <a:cubicBezTo>
                        <a:pt x="139" y="299"/>
                        <a:pt x="137" y="300"/>
                        <a:pt x="135" y="302"/>
                      </a:cubicBezTo>
                      <a:cubicBezTo>
                        <a:pt x="133" y="301"/>
                        <a:pt x="132" y="300"/>
                        <a:pt x="131" y="300"/>
                      </a:cubicBezTo>
                      <a:cubicBezTo>
                        <a:pt x="131" y="301"/>
                        <a:pt x="132" y="302"/>
                        <a:pt x="133" y="304"/>
                      </a:cubicBezTo>
                      <a:cubicBezTo>
                        <a:pt x="131" y="306"/>
                        <a:pt x="130" y="307"/>
                        <a:pt x="130" y="308"/>
                      </a:cubicBezTo>
                      <a:close/>
                      <a:moveTo>
                        <a:pt x="125" y="282"/>
                      </a:moveTo>
                      <a:cubicBezTo>
                        <a:pt x="121" y="279"/>
                        <a:pt x="118" y="276"/>
                        <a:pt x="115" y="274"/>
                      </a:cubicBezTo>
                      <a:cubicBezTo>
                        <a:pt x="118" y="277"/>
                        <a:pt x="121" y="280"/>
                        <a:pt x="124" y="283"/>
                      </a:cubicBezTo>
                      <a:lnTo>
                        <a:pt x="125" y="282"/>
                      </a:lnTo>
                      <a:close/>
                      <a:moveTo>
                        <a:pt x="130" y="299"/>
                      </a:moveTo>
                      <a:cubicBezTo>
                        <a:pt x="130" y="297"/>
                        <a:pt x="129" y="296"/>
                        <a:pt x="129" y="294"/>
                      </a:cubicBezTo>
                      <a:cubicBezTo>
                        <a:pt x="127" y="294"/>
                        <a:pt x="126" y="293"/>
                        <a:pt x="124" y="292"/>
                      </a:cubicBezTo>
                      <a:cubicBezTo>
                        <a:pt x="125" y="294"/>
                        <a:pt x="125" y="295"/>
                        <a:pt x="126" y="297"/>
                      </a:cubicBezTo>
                      <a:cubicBezTo>
                        <a:pt x="127" y="298"/>
                        <a:pt x="129" y="298"/>
                        <a:pt x="130" y="299"/>
                      </a:cubicBezTo>
                      <a:close/>
                      <a:moveTo>
                        <a:pt x="51" y="403"/>
                      </a:moveTo>
                      <a:cubicBezTo>
                        <a:pt x="52" y="403"/>
                        <a:pt x="53" y="403"/>
                        <a:pt x="53" y="402"/>
                      </a:cubicBezTo>
                      <a:cubicBezTo>
                        <a:pt x="53" y="402"/>
                        <a:pt x="52" y="401"/>
                        <a:pt x="52" y="401"/>
                      </a:cubicBezTo>
                      <a:cubicBezTo>
                        <a:pt x="49" y="401"/>
                        <a:pt x="43" y="401"/>
                        <a:pt x="43" y="402"/>
                      </a:cubicBezTo>
                      <a:cubicBezTo>
                        <a:pt x="43" y="402"/>
                        <a:pt x="49" y="403"/>
                        <a:pt x="51" y="403"/>
                      </a:cubicBezTo>
                      <a:close/>
                      <a:moveTo>
                        <a:pt x="56" y="418"/>
                      </a:moveTo>
                      <a:cubicBezTo>
                        <a:pt x="56" y="418"/>
                        <a:pt x="57" y="417"/>
                        <a:pt x="57" y="417"/>
                      </a:cubicBezTo>
                      <a:cubicBezTo>
                        <a:pt x="57" y="416"/>
                        <a:pt x="57" y="415"/>
                        <a:pt x="56" y="415"/>
                      </a:cubicBezTo>
                      <a:cubicBezTo>
                        <a:pt x="54" y="415"/>
                        <a:pt x="47" y="414"/>
                        <a:pt x="47" y="415"/>
                      </a:cubicBezTo>
                      <a:cubicBezTo>
                        <a:pt x="47" y="415"/>
                        <a:pt x="53" y="417"/>
                        <a:pt x="56" y="418"/>
                      </a:cubicBezTo>
                      <a:close/>
                      <a:moveTo>
                        <a:pt x="45" y="390"/>
                      </a:moveTo>
                      <a:cubicBezTo>
                        <a:pt x="46" y="390"/>
                        <a:pt x="47" y="389"/>
                        <a:pt x="46" y="388"/>
                      </a:cubicBezTo>
                      <a:cubicBezTo>
                        <a:pt x="46" y="388"/>
                        <a:pt x="46" y="387"/>
                        <a:pt x="45" y="387"/>
                      </a:cubicBezTo>
                      <a:cubicBezTo>
                        <a:pt x="43" y="388"/>
                        <a:pt x="36" y="389"/>
                        <a:pt x="36" y="389"/>
                      </a:cubicBezTo>
                      <a:cubicBezTo>
                        <a:pt x="36" y="390"/>
                        <a:pt x="43" y="390"/>
                        <a:pt x="45" y="390"/>
                      </a:cubicBezTo>
                      <a:close/>
                      <a:moveTo>
                        <a:pt x="66" y="419"/>
                      </a:moveTo>
                      <a:cubicBezTo>
                        <a:pt x="66" y="418"/>
                        <a:pt x="66" y="417"/>
                        <a:pt x="65" y="417"/>
                      </a:cubicBezTo>
                      <a:cubicBezTo>
                        <a:pt x="63" y="416"/>
                        <a:pt x="58" y="416"/>
                        <a:pt x="57" y="417"/>
                      </a:cubicBezTo>
                      <a:cubicBezTo>
                        <a:pt x="57" y="417"/>
                        <a:pt x="62" y="419"/>
                        <a:pt x="64" y="420"/>
                      </a:cubicBezTo>
                      <a:cubicBezTo>
                        <a:pt x="65" y="420"/>
                        <a:pt x="66" y="419"/>
                        <a:pt x="66" y="419"/>
                      </a:cubicBezTo>
                      <a:close/>
                      <a:moveTo>
                        <a:pt x="42" y="402"/>
                      </a:moveTo>
                      <a:cubicBezTo>
                        <a:pt x="42" y="401"/>
                        <a:pt x="41" y="401"/>
                        <a:pt x="41" y="401"/>
                      </a:cubicBezTo>
                      <a:cubicBezTo>
                        <a:pt x="38" y="401"/>
                        <a:pt x="31" y="401"/>
                        <a:pt x="31" y="401"/>
                      </a:cubicBezTo>
                      <a:cubicBezTo>
                        <a:pt x="31" y="401"/>
                        <a:pt x="38" y="402"/>
                        <a:pt x="41" y="403"/>
                      </a:cubicBezTo>
                      <a:cubicBezTo>
                        <a:pt x="41" y="403"/>
                        <a:pt x="42" y="402"/>
                        <a:pt x="42" y="402"/>
                      </a:cubicBezTo>
                      <a:close/>
                      <a:moveTo>
                        <a:pt x="29" y="401"/>
                      </a:moveTo>
                      <a:cubicBezTo>
                        <a:pt x="29" y="401"/>
                        <a:pt x="28" y="400"/>
                        <a:pt x="28" y="400"/>
                      </a:cubicBezTo>
                      <a:cubicBezTo>
                        <a:pt x="25" y="400"/>
                        <a:pt x="17" y="400"/>
                        <a:pt x="17" y="400"/>
                      </a:cubicBezTo>
                      <a:cubicBezTo>
                        <a:pt x="17" y="401"/>
                        <a:pt x="25" y="401"/>
                        <a:pt x="28" y="402"/>
                      </a:cubicBezTo>
                      <a:cubicBezTo>
                        <a:pt x="28" y="402"/>
                        <a:pt x="29" y="402"/>
                        <a:pt x="29" y="401"/>
                      </a:cubicBezTo>
                      <a:close/>
                      <a:moveTo>
                        <a:pt x="96" y="302"/>
                      </a:moveTo>
                      <a:cubicBezTo>
                        <a:pt x="94" y="298"/>
                        <a:pt x="92" y="294"/>
                        <a:pt x="90" y="290"/>
                      </a:cubicBezTo>
                      <a:cubicBezTo>
                        <a:pt x="92" y="294"/>
                        <a:pt x="93" y="298"/>
                        <a:pt x="94" y="302"/>
                      </a:cubicBezTo>
                      <a:lnTo>
                        <a:pt x="96" y="302"/>
                      </a:lnTo>
                      <a:close/>
                      <a:moveTo>
                        <a:pt x="85" y="277"/>
                      </a:moveTo>
                      <a:cubicBezTo>
                        <a:pt x="83" y="275"/>
                        <a:pt x="80" y="273"/>
                        <a:pt x="78" y="271"/>
                      </a:cubicBezTo>
                      <a:cubicBezTo>
                        <a:pt x="78" y="274"/>
                        <a:pt x="77" y="277"/>
                        <a:pt x="76" y="280"/>
                      </a:cubicBezTo>
                      <a:cubicBezTo>
                        <a:pt x="78" y="282"/>
                        <a:pt x="80" y="284"/>
                        <a:pt x="83" y="286"/>
                      </a:cubicBezTo>
                      <a:cubicBezTo>
                        <a:pt x="84" y="283"/>
                        <a:pt x="85" y="280"/>
                        <a:pt x="85" y="277"/>
                      </a:cubicBezTo>
                      <a:close/>
                      <a:moveTo>
                        <a:pt x="96" y="307"/>
                      </a:moveTo>
                      <a:cubicBezTo>
                        <a:pt x="97" y="306"/>
                        <a:pt x="97" y="305"/>
                        <a:pt x="97" y="305"/>
                      </a:cubicBezTo>
                      <a:cubicBezTo>
                        <a:pt x="97" y="304"/>
                        <a:pt x="96" y="304"/>
                        <a:pt x="95" y="304"/>
                      </a:cubicBezTo>
                      <a:cubicBezTo>
                        <a:pt x="95" y="304"/>
                        <a:pt x="94" y="305"/>
                        <a:pt x="95" y="306"/>
                      </a:cubicBezTo>
                      <a:cubicBezTo>
                        <a:pt x="95" y="306"/>
                        <a:pt x="96" y="307"/>
                        <a:pt x="96" y="307"/>
                      </a:cubicBezTo>
                      <a:close/>
                      <a:moveTo>
                        <a:pt x="71" y="329"/>
                      </a:moveTo>
                      <a:cubicBezTo>
                        <a:pt x="71" y="328"/>
                        <a:pt x="69" y="328"/>
                        <a:pt x="66" y="328"/>
                      </a:cubicBezTo>
                      <a:cubicBezTo>
                        <a:pt x="66" y="326"/>
                        <a:pt x="66" y="324"/>
                        <a:pt x="65" y="324"/>
                      </a:cubicBezTo>
                      <a:cubicBezTo>
                        <a:pt x="65" y="324"/>
                        <a:pt x="64" y="326"/>
                        <a:pt x="64" y="328"/>
                      </a:cubicBezTo>
                      <a:cubicBezTo>
                        <a:pt x="61" y="328"/>
                        <a:pt x="59" y="328"/>
                        <a:pt x="59" y="329"/>
                      </a:cubicBezTo>
                      <a:cubicBezTo>
                        <a:pt x="59" y="329"/>
                        <a:pt x="61" y="330"/>
                        <a:pt x="64" y="330"/>
                      </a:cubicBezTo>
                      <a:cubicBezTo>
                        <a:pt x="64" y="332"/>
                        <a:pt x="64" y="334"/>
                        <a:pt x="65" y="334"/>
                      </a:cubicBezTo>
                      <a:cubicBezTo>
                        <a:pt x="66" y="334"/>
                        <a:pt x="66" y="332"/>
                        <a:pt x="66" y="330"/>
                      </a:cubicBezTo>
                      <a:cubicBezTo>
                        <a:pt x="69" y="330"/>
                        <a:pt x="71" y="330"/>
                        <a:pt x="71" y="329"/>
                      </a:cubicBezTo>
                      <a:close/>
                      <a:moveTo>
                        <a:pt x="548" y="470"/>
                      </a:moveTo>
                      <a:cubicBezTo>
                        <a:pt x="547" y="469"/>
                        <a:pt x="546" y="469"/>
                        <a:pt x="545" y="469"/>
                      </a:cubicBezTo>
                      <a:cubicBezTo>
                        <a:pt x="544" y="470"/>
                        <a:pt x="544" y="471"/>
                        <a:pt x="545" y="472"/>
                      </a:cubicBezTo>
                      <a:cubicBezTo>
                        <a:pt x="545" y="473"/>
                        <a:pt x="547" y="473"/>
                        <a:pt x="547" y="472"/>
                      </a:cubicBezTo>
                      <a:cubicBezTo>
                        <a:pt x="548" y="472"/>
                        <a:pt x="548" y="470"/>
                        <a:pt x="548" y="470"/>
                      </a:cubicBezTo>
                      <a:close/>
                      <a:moveTo>
                        <a:pt x="77" y="317"/>
                      </a:moveTo>
                      <a:cubicBezTo>
                        <a:pt x="77" y="317"/>
                        <a:pt x="76" y="317"/>
                        <a:pt x="74" y="317"/>
                      </a:cubicBezTo>
                      <a:cubicBezTo>
                        <a:pt x="74" y="315"/>
                        <a:pt x="73" y="314"/>
                        <a:pt x="73" y="314"/>
                      </a:cubicBezTo>
                      <a:cubicBezTo>
                        <a:pt x="73" y="314"/>
                        <a:pt x="72" y="315"/>
                        <a:pt x="72" y="317"/>
                      </a:cubicBezTo>
                      <a:cubicBezTo>
                        <a:pt x="71" y="317"/>
                        <a:pt x="69" y="317"/>
                        <a:pt x="69" y="318"/>
                      </a:cubicBezTo>
                      <a:cubicBezTo>
                        <a:pt x="69" y="318"/>
                        <a:pt x="71" y="318"/>
                        <a:pt x="72" y="318"/>
                      </a:cubicBezTo>
                      <a:cubicBezTo>
                        <a:pt x="72" y="320"/>
                        <a:pt x="73" y="321"/>
                        <a:pt x="73" y="321"/>
                      </a:cubicBezTo>
                      <a:cubicBezTo>
                        <a:pt x="74" y="321"/>
                        <a:pt x="74" y="320"/>
                        <a:pt x="74" y="318"/>
                      </a:cubicBezTo>
                      <a:cubicBezTo>
                        <a:pt x="76" y="318"/>
                        <a:pt x="77" y="318"/>
                        <a:pt x="77" y="317"/>
                      </a:cubicBezTo>
                      <a:close/>
                      <a:moveTo>
                        <a:pt x="69" y="403"/>
                      </a:moveTo>
                      <a:cubicBezTo>
                        <a:pt x="69" y="401"/>
                        <a:pt x="68" y="400"/>
                        <a:pt x="66" y="400"/>
                      </a:cubicBezTo>
                      <a:cubicBezTo>
                        <a:pt x="64" y="400"/>
                        <a:pt x="63" y="401"/>
                        <a:pt x="63" y="403"/>
                      </a:cubicBezTo>
                      <a:cubicBezTo>
                        <a:pt x="62" y="404"/>
                        <a:pt x="64" y="406"/>
                        <a:pt x="66" y="406"/>
                      </a:cubicBezTo>
                      <a:cubicBezTo>
                        <a:pt x="67" y="406"/>
                        <a:pt x="69" y="405"/>
                        <a:pt x="69" y="403"/>
                      </a:cubicBezTo>
                      <a:close/>
                      <a:moveTo>
                        <a:pt x="526" y="426"/>
                      </a:moveTo>
                      <a:cubicBezTo>
                        <a:pt x="527" y="427"/>
                        <a:pt x="529" y="426"/>
                        <a:pt x="529" y="424"/>
                      </a:cubicBezTo>
                      <a:cubicBezTo>
                        <a:pt x="530" y="422"/>
                        <a:pt x="528" y="421"/>
                        <a:pt x="527" y="420"/>
                      </a:cubicBezTo>
                      <a:cubicBezTo>
                        <a:pt x="525" y="420"/>
                        <a:pt x="524" y="421"/>
                        <a:pt x="523" y="423"/>
                      </a:cubicBezTo>
                      <a:cubicBezTo>
                        <a:pt x="523" y="424"/>
                        <a:pt x="524" y="426"/>
                        <a:pt x="526" y="426"/>
                      </a:cubicBezTo>
                      <a:close/>
                      <a:moveTo>
                        <a:pt x="526" y="447"/>
                      </a:moveTo>
                      <a:cubicBezTo>
                        <a:pt x="528" y="447"/>
                        <a:pt x="529" y="445"/>
                        <a:pt x="529" y="443"/>
                      </a:cubicBezTo>
                      <a:cubicBezTo>
                        <a:pt x="529" y="442"/>
                        <a:pt x="528" y="440"/>
                        <a:pt x="526" y="441"/>
                      </a:cubicBezTo>
                      <a:cubicBezTo>
                        <a:pt x="524" y="441"/>
                        <a:pt x="523" y="442"/>
                        <a:pt x="523" y="444"/>
                      </a:cubicBezTo>
                      <a:cubicBezTo>
                        <a:pt x="523" y="446"/>
                        <a:pt x="525" y="447"/>
                        <a:pt x="526" y="447"/>
                      </a:cubicBezTo>
                      <a:close/>
                      <a:moveTo>
                        <a:pt x="531" y="457"/>
                      </a:moveTo>
                      <a:cubicBezTo>
                        <a:pt x="533" y="456"/>
                        <a:pt x="533" y="454"/>
                        <a:pt x="533" y="453"/>
                      </a:cubicBezTo>
                      <a:cubicBezTo>
                        <a:pt x="532" y="451"/>
                        <a:pt x="530" y="450"/>
                        <a:pt x="529" y="451"/>
                      </a:cubicBezTo>
                      <a:cubicBezTo>
                        <a:pt x="527" y="452"/>
                        <a:pt x="527" y="453"/>
                        <a:pt x="527" y="455"/>
                      </a:cubicBezTo>
                      <a:cubicBezTo>
                        <a:pt x="528" y="457"/>
                        <a:pt x="530" y="457"/>
                        <a:pt x="531" y="457"/>
                      </a:cubicBezTo>
                      <a:close/>
                      <a:moveTo>
                        <a:pt x="524" y="418"/>
                      </a:moveTo>
                      <a:cubicBezTo>
                        <a:pt x="524" y="417"/>
                        <a:pt x="522" y="415"/>
                        <a:pt x="520" y="414"/>
                      </a:cubicBezTo>
                      <a:cubicBezTo>
                        <a:pt x="518" y="414"/>
                        <a:pt x="516" y="415"/>
                        <a:pt x="516" y="417"/>
                      </a:cubicBezTo>
                      <a:cubicBezTo>
                        <a:pt x="515" y="419"/>
                        <a:pt x="517" y="421"/>
                        <a:pt x="518" y="421"/>
                      </a:cubicBezTo>
                      <a:cubicBezTo>
                        <a:pt x="520" y="421"/>
                        <a:pt x="523" y="420"/>
                        <a:pt x="524" y="418"/>
                      </a:cubicBezTo>
                      <a:close/>
                      <a:moveTo>
                        <a:pt x="522" y="440"/>
                      </a:moveTo>
                      <a:cubicBezTo>
                        <a:pt x="522" y="438"/>
                        <a:pt x="520" y="437"/>
                        <a:pt x="518" y="437"/>
                      </a:cubicBezTo>
                      <a:cubicBezTo>
                        <a:pt x="516" y="437"/>
                        <a:pt x="514" y="439"/>
                        <a:pt x="515" y="440"/>
                      </a:cubicBezTo>
                      <a:cubicBezTo>
                        <a:pt x="515" y="442"/>
                        <a:pt x="516" y="444"/>
                        <a:pt x="518" y="443"/>
                      </a:cubicBezTo>
                      <a:cubicBezTo>
                        <a:pt x="520" y="443"/>
                        <a:pt x="522" y="442"/>
                        <a:pt x="522" y="440"/>
                      </a:cubicBezTo>
                      <a:close/>
                      <a:moveTo>
                        <a:pt x="22" y="392"/>
                      </a:moveTo>
                      <a:cubicBezTo>
                        <a:pt x="22" y="392"/>
                        <a:pt x="23" y="391"/>
                        <a:pt x="23" y="391"/>
                      </a:cubicBezTo>
                      <a:cubicBezTo>
                        <a:pt x="22" y="390"/>
                        <a:pt x="22" y="390"/>
                        <a:pt x="21" y="390"/>
                      </a:cubicBezTo>
                      <a:cubicBezTo>
                        <a:pt x="19" y="391"/>
                        <a:pt x="11" y="392"/>
                        <a:pt x="11" y="392"/>
                      </a:cubicBezTo>
                      <a:cubicBezTo>
                        <a:pt x="11" y="392"/>
                        <a:pt x="19" y="392"/>
                        <a:pt x="22" y="392"/>
                      </a:cubicBezTo>
                      <a:close/>
                      <a:moveTo>
                        <a:pt x="533" y="436"/>
                      </a:moveTo>
                      <a:cubicBezTo>
                        <a:pt x="532" y="436"/>
                        <a:pt x="532" y="437"/>
                        <a:pt x="532" y="438"/>
                      </a:cubicBezTo>
                      <a:cubicBezTo>
                        <a:pt x="532" y="439"/>
                        <a:pt x="533" y="440"/>
                        <a:pt x="534" y="440"/>
                      </a:cubicBezTo>
                      <a:cubicBezTo>
                        <a:pt x="535" y="440"/>
                        <a:pt x="536" y="439"/>
                        <a:pt x="536" y="438"/>
                      </a:cubicBezTo>
                      <a:cubicBezTo>
                        <a:pt x="535" y="437"/>
                        <a:pt x="535" y="436"/>
                        <a:pt x="533" y="436"/>
                      </a:cubicBezTo>
                      <a:close/>
                      <a:moveTo>
                        <a:pt x="542" y="442"/>
                      </a:moveTo>
                      <a:cubicBezTo>
                        <a:pt x="543" y="442"/>
                        <a:pt x="545" y="441"/>
                        <a:pt x="545" y="439"/>
                      </a:cubicBezTo>
                      <a:cubicBezTo>
                        <a:pt x="544" y="438"/>
                        <a:pt x="543" y="437"/>
                        <a:pt x="541" y="437"/>
                      </a:cubicBezTo>
                      <a:cubicBezTo>
                        <a:pt x="540" y="437"/>
                        <a:pt x="539" y="438"/>
                        <a:pt x="539" y="440"/>
                      </a:cubicBezTo>
                      <a:cubicBezTo>
                        <a:pt x="539" y="441"/>
                        <a:pt x="540" y="442"/>
                        <a:pt x="542" y="442"/>
                      </a:cubicBezTo>
                      <a:close/>
                      <a:moveTo>
                        <a:pt x="509" y="417"/>
                      </a:moveTo>
                      <a:cubicBezTo>
                        <a:pt x="508" y="418"/>
                        <a:pt x="509" y="420"/>
                        <a:pt x="511" y="420"/>
                      </a:cubicBezTo>
                      <a:cubicBezTo>
                        <a:pt x="512" y="420"/>
                        <a:pt x="514" y="419"/>
                        <a:pt x="514" y="418"/>
                      </a:cubicBezTo>
                      <a:cubicBezTo>
                        <a:pt x="514" y="416"/>
                        <a:pt x="513" y="415"/>
                        <a:pt x="512" y="415"/>
                      </a:cubicBezTo>
                      <a:cubicBezTo>
                        <a:pt x="510" y="414"/>
                        <a:pt x="509" y="415"/>
                        <a:pt x="509" y="417"/>
                      </a:cubicBezTo>
                      <a:close/>
                      <a:moveTo>
                        <a:pt x="537" y="420"/>
                      </a:moveTo>
                      <a:cubicBezTo>
                        <a:pt x="537" y="419"/>
                        <a:pt x="536" y="418"/>
                        <a:pt x="535" y="418"/>
                      </a:cubicBezTo>
                      <a:cubicBezTo>
                        <a:pt x="534" y="418"/>
                        <a:pt x="533" y="418"/>
                        <a:pt x="533" y="419"/>
                      </a:cubicBezTo>
                      <a:cubicBezTo>
                        <a:pt x="533" y="420"/>
                        <a:pt x="533" y="421"/>
                        <a:pt x="535" y="422"/>
                      </a:cubicBezTo>
                      <a:cubicBezTo>
                        <a:pt x="536" y="422"/>
                        <a:pt x="537" y="421"/>
                        <a:pt x="537" y="420"/>
                      </a:cubicBezTo>
                      <a:close/>
                      <a:moveTo>
                        <a:pt x="533" y="467"/>
                      </a:moveTo>
                      <a:cubicBezTo>
                        <a:pt x="535" y="466"/>
                        <a:pt x="536" y="464"/>
                        <a:pt x="535" y="463"/>
                      </a:cubicBezTo>
                      <a:cubicBezTo>
                        <a:pt x="534" y="461"/>
                        <a:pt x="533" y="461"/>
                        <a:pt x="531" y="461"/>
                      </a:cubicBezTo>
                      <a:cubicBezTo>
                        <a:pt x="530" y="462"/>
                        <a:pt x="529" y="463"/>
                        <a:pt x="529" y="465"/>
                      </a:cubicBezTo>
                      <a:cubicBezTo>
                        <a:pt x="530" y="467"/>
                        <a:pt x="532" y="467"/>
                        <a:pt x="533" y="467"/>
                      </a:cubicBezTo>
                      <a:close/>
                      <a:moveTo>
                        <a:pt x="538" y="458"/>
                      </a:moveTo>
                      <a:cubicBezTo>
                        <a:pt x="539" y="458"/>
                        <a:pt x="540" y="457"/>
                        <a:pt x="539" y="456"/>
                      </a:cubicBezTo>
                      <a:cubicBezTo>
                        <a:pt x="539" y="455"/>
                        <a:pt x="538" y="454"/>
                        <a:pt x="537" y="454"/>
                      </a:cubicBezTo>
                      <a:cubicBezTo>
                        <a:pt x="536" y="455"/>
                        <a:pt x="535" y="456"/>
                        <a:pt x="536" y="457"/>
                      </a:cubicBezTo>
                      <a:cubicBezTo>
                        <a:pt x="536" y="458"/>
                        <a:pt x="537" y="458"/>
                        <a:pt x="538" y="458"/>
                      </a:cubicBezTo>
                      <a:close/>
                      <a:moveTo>
                        <a:pt x="475" y="468"/>
                      </a:moveTo>
                      <a:cubicBezTo>
                        <a:pt x="472" y="469"/>
                        <a:pt x="471" y="472"/>
                        <a:pt x="471" y="475"/>
                      </a:cubicBezTo>
                      <a:cubicBezTo>
                        <a:pt x="472" y="478"/>
                        <a:pt x="475" y="480"/>
                        <a:pt x="478" y="479"/>
                      </a:cubicBezTo>
                      <a:cubicBezTo>
                        <a:pt x="481" y="478"/>
                        <a:pt x="483" y="475"/>
                        <a:pt x="482" y="472"/>
                      </a:cubicBezTo>
                      <a:cubicBezTo>
                        <a:pt x="481" y="469"/>
                        <a:pt x="478" y="467"/>
                        <a:pt x="475" y="468"/>
                      </a:cubicBezTo>
                      <a:close/>
                      <a:moveTo>
                        <a:pt x="481" y="427"/>
                      </a:moveTo>
                      <a:cubicBezTo>
                        <a:pt x="481" y="429"/>
                        <a:pt x="483" y="431"/>
                        <a:pt x="485" y="431"/>
                      </a:cubicBezTo>
                      <a:cubicBezTo>
                        <a:pt x="486" y="431"/>
                        <a:pt x="488" y="430"/>
                        <a:pt x="488" y="428"/>
                      </a:cubicBezTo>
                      <a:cubicBezTo>
                        <a:pt x="488" y="426"/>
                        <a:pt x="487" y="424"/>
                        <a:pt x="485" y="424"/>
                      </a:cubicBezTo>
                      <a:cubicBezTo>
                        <a:pt x="483" y="424"/>
                        <a:pt x="481" y="425"/>
                        <a:pt x="481" y="427"/>
                      </a:cubicBezTo>
                      <a:close/>
                      <a:moveTo>
                        <a:pt x="474" y="450"/>
                      </a:moveTo>
                      <a:cubicBezTo>
                        <a:pt x="471" y="451"/>
                        <a:pt x="469" y="454"/>
                        <a:pt x="470" y="457"/>
                      </a:cubicBezTo>
                      <a:cubicBezTo>
                        <a:pt x="470" y="460"/>
                        <a:pt x="473" y="461"/>
                        <a:pt x="476" y="461"/>
                      </a:cubicBezTo>
                      <a:cubicBezTo>
                        <a:pt x="479" y="460"/>
                        <a:pt x="481" y="457"/>
                        <a:pt x="480" y="454"/>
                      </a:cubicBezTo>
                      <a:cubicBezTo>
                        <a:pt x="479" y="451"/>
                        <a:pt x="476" y="449"/>
                        <a:pt x="474" y="450"/>
                      </a:cubicBezTo>
                      <a:close/>
                      <a:moveTo>
                        <a:pt x="494" y="445"/>
                      </a:moveTo>
                      <a:cubicBezTo>
                        <a:pt x="494" y="442"/>
                        <a:pt x="490" y="441"/>
                        <a:pt x="487" y="441"/>
                      </a:cubicBezTo>
                      <a:cubicBezTo>
                        <a:pt x="485" y="441"/>
                        <a:pt x="483" y="443"/>
                        <a:pt x="483" y="446"/>
                      </a:cubicBezTo>
                      <a:cubicBezTo>
                        <a:pt x="483" y="448"/>
                        <a:pt x="486" y="450"/>
                        <a:pt x="488" y="450"/>
                      </a:cubicBezTo>
                      <a:cubicBezTo>
                        <a:pt x="491" y="450"/>
                        <a:pt x="494" y="448"/>
                        <a:pt x="494" y="445"/>
                      </a:cubicBezTo>
                      <a:close/>
                      <a:moveTo>
                        <a:pt x="476" y="437"/>
                      </a:moveTo>
                      <a:cubicBezTo>
                        <a:pt x="476" y="435"/>
                        <a:pt x="475" y="433"/>
                        <a:pt x="474" y="432"/>
                      </a:cubicBezTo>
                      <a:cubicBezTo>
                        <a:pt x="472" y="435"/>
                        <a:pt x="469" y="438"/>
                        <a:pt x="467" y="441"/>
                      </a:cubicBezTo>
                      <a:cubicBezTo>
                        <a:pt x="468" y="441"/>
                        <a:pt x="469" y="442"/>
                        <a:pt x="470" y="442"/>
                      </a:cubicBezTo>
                      <a:cubicBezTo>
                        <a:pt x="473" y="442"/>
                        <a:pt x="476" y="440"/>
                        <a:pt x="476" y="437"/>
                      </a:cubicBezTo>
                      <a:close/>
                      <a:moveTo>
                        <a:pt x="509" y="392"/>
                      </a:moveTo>
                      <a:cubicBezTo>
                        <a:pt x="507" y="391"/>
                        <a:pt x="504" y="392"/>
                        <a:pt x="503" y="394"/>
                      </a:cubicBezTo>
                      <a:cubicBezTo>
                        <a:pt x="502" y="396"/>
                        <a:pt x="503" y="398"/>
                        <a:pt x="505" y="399"/>
                      </a:cubicBezTo>
                      <a:cubicBezTo>
                        <a:pt x="507" y="400"/>
                        <a:pt x="509" y="400"/>
                        <a:pt x="511" y="398"/>
                      </a:cubicBezTo>
                      <a:cubicBezTo>
                        <a:pt x="512" y="396"/>
                        <a:pt x="511" y="393"/>
                        <a:pt x="509" y="392"/>
                      </a:cubicBezTo>
                      <a:close/>
                      <a:moveTo>
                        <a:pt x="489" y="464"/>
                      </a:moveTo>
                      <a:cubicBezTo>
                        <a:pt x="490" y="464"/>
                        <a:pt x="492" y="462"/>
                        <a:pt x="491" y="460"/>
                      </a:cubicBezTo>
                      <a:cubicBezTo>
                        <a:pt x="491" y="458"/>
                        <a:pt x="489" y="457"/>
                        <a:pt x="487" y="458"/>
                      </a:cubicBezTo>
                      <a:cubicBezTo>
                        <a:pt x="485" y="458"/>
                        <a:pt x="484" y="460"/>
                        <a:pt x="484" y="462"/>
                      </a:cubicBezTo>
                      <a:cubicBezTo>
                        <a:pt x="485" y="464"/>
                        <a:pt x="487" y="465"/>
                        <a:pt x="489" y="464"/>
                      </a:cubicBezTo>
                      <a:close/>
                      <a:moveTo>
                        <a:pt x="508" y="410"/>
                      </a:moveTo>
                      <a:cubicBezTo>
                        <a:pt x="509" y="407"/>
                        <a:pt x="507" y="405"/>
                        <a:pt x="505" y="405"/>
                      </a:cubicBezTo>
                      <a:cubicBezTo>
                        <a:pt x="503" y="404"/>
                        <a:pt x="501" y="406"/>
                        <a:pt x="500" y="408"/>
                      </a:cubicBezTo>
                      <a:cubicBezTo>
                        <a:pt x="500" y="410"/>
                        <a:pt x="501" y="413"/>
                        <a:pt x="503" y="413"/>
                      </a:cubicBezTo>
                      <a:cubicBezTo>
                        <a:pt x="506" y="413"/>
                        <a:pt x="508" y="412"/>
                        <a:pt x="508" y="410"/>
                      </a:cubicBezTo>
                      <a:close/>
                      <a:moveTo>
                        <a:pt x="505" y="436"/>
                      </a:moveTo>
                      <a:cubicBezTo>
                        <a:pt x="504" y="434"/>
                        <a:pt x="502" y="432"/>
                        <a:pt x="500" y="432"/>
                      </a:cubicBezTo>
                      <a:cubicBezTo>
                        <a:pt x="498" y="432"/>
                        <a:pt x="496" y="434"/>
                        <a:pt x="496" y="437"/>
                      </a:cubicBezTo>
                      <a:cubicBezTo>
                        <a:pt x="496" y="439"/>
                        <a:pt x="498" y="441"/>
                        <a:pt x="501" y="440"/>
                      </a:cubicBezTo>
                      <a:cubicBezTo>
                        <a:pt x="503" y="440"/>
                        <a:pt x="505" y="438"/>
                        <a:pt x="505" y="436"/>
                      </a:cubicBezTo>
                      <a:close/>
                      <a:moveTo>
                        <a:pt x="503" y="450"/>
                      </a:moveTo>
                      <a:cubicBezTo>
                        <a:pt x="503" y="448"/>
                        <a:pt x="501" y="446"/>
                        <a:pt x="499" y="446"/>
                      </a:cubicBezTo>
                      <a:cubicBezTo>
                        <a:pt x="497" y="446"/>
                        <a:pt x="495" y="448"/>
                        <a:pt x="495" y="451"/>
                      </a:cubicBezTo>
                      <a:cubicBezTo>
                        <a:pt x="495" y="453"/>
                        <a:pt x="497" y="455"/>
                        <a:pt x="500" y="455"/>
                      </a:cubicBezTo>
                      <a:cubicBezTo>
                        <a:pt x="502" y="454"/>
                        <a:pt x="504" y="452"/>
                        <a:pt x="503" y="450"/>
                      </a:cubicBezTo>
                      <a:close/>
                      <a:moveTo>
                        <a:pt x="497" y="481"/>
                      </a:moveTo>
                      <a:cubicBezTo>
                        <a:pt x="499" y="481"/>
                        <a:pt x="502" y="477"/>
                        <a:pt x="501" y="475"/>
                      </a:cubicBezTo>
                      <a:cubicBezTo>
                        <a:pt x="500" y="472"/>
                        <a:pt x="496" y="472"/>
                        <a:pt x="493" y="473"/>
                      </a:cubicBezTo>
                      <a:cubicBezTo>
                        <a:pt x="491" y="474"/>
                        <a:pt x="490" y="476"/>
                        <a:pt x="491" y="479"/>
                      </a:cubicBezTo>
                      <a:cubicBezTo>
                        <a:pt x="492" y="481"/>
                        <a:pt x="494" y="482"/>
                        <a:pt x="497" y="481"/>
                      </a:cubicBezTo>
                      <a:close/>
                      <a:moveTo>
                        <a:pt x="514" y="465"/>
                      </a:moveTo>
                      <a:cubicBezTo>
                        <a:pt x="513" y="466"/>
                        <a:pt x="512" y="467"/>
                        <a:pt x="512" y="469"/>
                      </a:cubicBezTo>
                      <a:cubicBezTo>
                        <a:pt x="513" y="470"/>
                        <a:pt x="515" y="471"/>
                        <a:pt x="516" y="470"/>
                      </a:cubicBezTo>
                      <a:cubicBezTo>
                        <a:pt x="517" y="470"/>
                        <a:pt x="518" y="468"/>
                        <a:pt x="518" y="467"/>
                      </a:cubicBezTo>
                      <a:cubicBezTo>
                        <a:pt x="517" y="465"/>
                        <a:pt x="515" y="465"/>
                        <a:pt x="514" y="465"/>
                      </a:cubicBezTo>
                      <a:close/>
                      <a:moveTo>
                        <a:pt x="324" y="562"/>
                      </a:moveTo>
                      <a:cubicBezTo>
                        <a:pt x="324" y="565"/>
                        <a:pt x="325" y="567"/>
                        <a:pt x="325" y="567"/>
                      </a:cubicBezTo>
                      <a:cubicBezTo>
                        <a:pt x="326" y="567"/>
                        <a:pt x="327" y="565"/>
                        <a:pt x="327" y="561"/>
                      </a:cubicBezTo>
                      <a:cubicBezTo>
                        <a:pt x="330" y="561"/>
                        <a:pt x="332" y="560"/>
                        <a:pt x="332" y="559"/>
                      </a:cubicBezTo>
                      <a:cubicBezTo>
                        <a:pt x="332" y="558"/>
                        <a:pt x="330" y="558"/>
                        <a:pt x="327" y="558"/>
                      </a:cubicBezTo>
                      <a:cubicBezTo>
                        <a:pt x="326" y="555"/>
                        <a:pt x="325" y="553"/>
                        <a:pt x="324" y="553"/>
                      </a:cubicBezTo>
                      <a:cubicBezTo>
                        <a:pt x="323" y="553"/>
                        <a:pt x="323" y="555"/>
                        <a:pt x="323" y="558"/>
                      </a:cubicBezTo>
                      <a:cubicBezTo>
                        <a:pt x="320" y="559"/>
                        <a:pt x="318" y="560"/>
                        <a:pt x="318" y="561"/>
                      </a:cubicBezTo>
                      <a:cubicBezTo>
                        <a:pt x="318" y="561"/>
                        <a:pt x="321" y="562"/>
                        <a:pt x="324" y="562"/>
                      </a:cubicBezTo>
                      <a:close/>
                      <a:moveTo>
                        <a:pt x="361" y="627"/>
                      </a:moveTo>
                      <a:cubicBezTo>
                        <a:pt x="360" y="625"/>
                        <a:pt x="355" y="629"/>
                        <a:pt x="350" y="633"/>
                      </a:cubicBezTo>
                      <a:cubicBezTo>
                        <a:pt x="345" y="629"/>
                        <a:pt x="340" y="626"/>
                        <a:pt x="339" y="627"/>
                      </a:cubicBezTo>
                      <a:cubicBezTo>
                        <a:pt x="338" y="628"/>
                        <a:pt x="340" y="633"/>
                        <a:pt x="345" y="638"/>
                      </a:cubicBezTo>
                      <a:cubicBezTo>
                        <a:pt x="340" y="643"/>
                        <a:pt x="336" y="647"/>
                        <a:pt x="337" y="649"/>
                      </a:cubicBezTo>
                      <a:cubicBezTo>
                        <a:pt x="338" y="651"/>
                        <a:pt x="344" y="649"/>
                        <a:pt x="350" y="644"/>
                      </a:cubicBezTo>
                      <a:cubicBezTo>
                        <a:pt x="355" y="649"/>
                        <a:pt x="360" y="652"/>
                        <a:pt x="361" y="651"/>
                      </a:cubicBezTo>
                      <a:cubicBezTo>
                        <a:pt x="363" y="649"/>
                        <a:pt x="361" y="644"/>
                        <a:pt x="356" y="639"/>
                      </a:cubicBezTo>
                      <a:cubicBezTo>
                        <a:pt x="361" y="633"/>
                        <a:pt x="363" y="628"/>
                        <a:pt x="361" y="627"/>
                      </a:cubicBezTo>
                      <a:close/>
                      <a:moveTo>
                        <a:pt x="398" y="546"/>
                      </a:moveTo>
                      <a:cubicBezTo>
                        <a:pt x="397" y="544"/>
                        <a:pt x="392" y="543"/>
                        <a:pt x="384" y="544"/>
                      </a:cubicBezTo>
                      <a:cubicBezTo>
                        <a:pt x="383" y="537"/>
                        <a:pt x="379" y="532"/>
                        <a:pt x="378" y="533"/>
                      </a:cubicBezTo>
                      <a:cubicBezTo>
                        <a:pt x="376" y="533"/>
                        <a:pt x="376" y="539"/>
                        <a:pt x="377" y="546"/>
                      </a:cubicBezTo>
                      <a:cubicBezTo>
                        <a:pt x="370" y="547"/>
                        <a:pt x="365" y="550"/>
                        <a:pt x="365" y="551"/>
                      </a:cubicBezTo>
                      <a:cubicBezTo>
                        <a:pt x="365" y="553"/>
                        <a:pt x="371" y="553"/>
                        <a:pt x="378" y="553"/>
                      </a:cubicBezTo>
                      <a:cubicBezTo>
                        <a:pt x="379" y="560"/>
                        <a:pt x="381" y="565"/>
                        <a:pt x="382" y="565"/>
                      </a:cubicBezTo>
                      <a:cubicBezTo>
                        <a:pt x="384" y="565"/>
                        <a:pt x="386" y="560"/>
                        <a:pt x="386" y="552"/>
                      </a:cubicBezTo>
                      <a:cubicBezTo>
                        <a:pt x="393" y="551"/>
                        <a:pt x="398" y="548"/>
                        <a:pt x="398" y="546"/>
                      </a:cubicBezTo>
                      <a:close/>
                      <a:moveTo>
                        <a:pt x="324" y="580"/>
                      </a:moveTo>
                      <a:cubicBezTo>
                        <a:pt x="325" y="577"/>
                        <a:pt x="325" y="574"/>
                        <a:pt x="324" y="574"/>
                      </a:cubicBezTo>
                      <a:cubicBezTo>
                        <a:pt x="324" y="574"/>
                        <a:pt x="322" y="576"/>
                        <a:pt x="321" y="579"/>
                      </a:cubicBezTo>
                      <a:cubicBezTo>
                        <a:pt x="318" y="578"/>
                        <a:pt x="316" y="578"/>
                        <a:pt x="316" y="578"/>
                      </a:cubicBezTo>
                      <a:cubicBezTo>
                        <a:pt x="315" y="579"/>
                        <a:pt x="317" y="580"/>
                        <a:pt x="320" y="582"/>
                      </a:cubicBezTo>
                      <a:cubicBezTo>
                        <a:pt x="319" y="585"/>
                        <a:pt x="318" y="587"/>
                        <a:pt x="319" y="587"/>
                      </a:cubicBezTo>
                      <a:cubicBezTo>
                        <a:pt x="320" y="588"/>
                        <a:pt x="322" y="586"/>
                        <a:pt x="323" y="583"/>
                      </a:cubicBezTo>
                      <a:cubicBezTo>
                        <a:pt x="326" y="584"/>
                        <a:pt x="328" y="584"/>
                        <a:pt x="329" y="584"/>
                      </a:cubicBezTo>
                      <a:cubicBezTo>
                        <a:pt x="329" y="583"/>
                        <a:pt x="327" y="581"/>
                        <a:pt x="324" y="580"/>
                      </a:cubicBezTo>
                      <a:close/>
                      <a:moveTo>
                        <a:pt x="308" y="529"/>
                      </a:moveTo>
                      <a:cubicBezTo>
                        <a:pt x="309" y="529"/>
                        <a:pt x="308" y="527"/>
                        <a:pt x="305" y="525"/>
                      </a:cubicBezTo>
                      <a:cubicBezTo>
                        <a:pt x="306" y="522"/>
                        <a:pt x="307" y="520"/>
                        <a:pt x="306" y="519"/>
                      </a:cubicBezTo>
                      <a:cubicBezTo>
                        <a:pt x="305" y="519"/>
                        <a:pt x="303" y="521"/>
                        <a:pt x="302" y="523"/>
                      </a:cubicBezTo>
                      <a:cubicBezTo>
                        <a:pt x="299" y="522"/>
                        <a:pt x="296" y="522"/>
                        <a:pt x="296" y="523"/>
                      </a:cubicBezTo>
                      <a:cubicBezTo>
                        <a:pt x="296" y="523"/>
                        <a:pt x="298" y="525"/>
                        <a:pt x="300" y="526"/>
                      </a:cubicBezTo>
                      <a:cubicBezTo>
                        <a:pt x="299" y="529"/>
                        <a:pt x="298" y="531"/>
                        <a:pt x="299" y="532"/>
                      </a:cubicBezTo>
                      <a:cubicBezTo>
                        <a:pt x="300" y="532"/>
                        <a:pt x="301" y="530"/>
                        <a:pt x="303" y="528"/>
                      </a:cubicBezTo>
                      <a:cubicBezTo>
                        <a:pt x="306" y="529"/>
                        <a:pt x="308" y="530"/>
                        <a:pt x="308" y="529"/>
                      </a:cubicBezTo>
                      <a:close/>
                      <a:moveTo>
                        <a:pt x="277" y="608"/>
                      </a:moveTo>
                      <a:cubicBezTo>
                        <a:pt x="277" y="608"/>
                        <a:pt x="275" y="607"/>
                        <a:pt x="272" y="606"/>
                      </a:cubicBezTo>
                      <a:cubicBezTo>
                        <a:pt x="272" y="603"/>
                        <a:pt x="272" y="601"/>
                        <a:pt x="271" y="600"/>
                      </a:cubicBezTo>
                      <a:cubicBezTo>
                        <a:pt x="271" y="600"/>
                        <a:pt x="270" y="602"/>
                        <a:pt x="268" y="605"/>
                      </a:cubicBezTo>
                      <a:cubicBezTo>
                        <a:pt x="266" y="604"/>
                        <a:pt x="263" y="604"/>
                        <a:pt x="263" y="605"/>
                      </a:cubicBezTo>
                      <a:cubicBezTo>
                        <a:pt x="263" y="606"/>
                        <a:pt x="264" y="607"/>
                        <a:pt x="267" y="608"/>
                      </a:cubicBezTo>
                      <a:cubicBezTo>
                        <a:pt x="267" y="611"/>
                        <a:pt x="267" y="614"/>
                        <a:pt x="268" y="614"/>
                      </a:cubicBezTo>
                      <a:cubicBezTo>
                        <a:pt x="269" y="614"/>
                        <a:pt x="270" y="612"/>
                        <a:pt x="271" y="609"/>
                      </a:cubicBezTo>
                      <a:cubicBezTo>
                        <a:pt x="274" y="610"/>
                        <a:pt x="277" y="609"/>
                        <a:pt x="277" y="608"/>
                      </a:cubicBezTo>
                      <a:close/>
                      <a:moveTo>
                        <a:pt x="477" y="518"/>
                      </a:moveTo>
                      <a:cubicBezTo>
                        <a:pt x="474" y="515"/>
                        <a:pt x="470" y="515"/>
                        <a:pt x="467" y="517"/>
                      </a:cubicBezTo>
                      <a:cubicBezTo>
                        <a:pt x="464" y="520"/>
                        <a:pt x="464" y="524"/>
                        <a:pt x="467" y="527"/>
                      </a:cubicBezTo>
                      <a:cubicBezTo>
                        <a:pt x="469" y="529"/>
                        <a:pt x="474" y="530"/>
                        <a:pt x="476" y="527"/>
                      </a:cubicBezTo>
                      <a:cubicBezTo>
                        <a:pt x="479" y="525"/>
                        <a:pt x="479" y="520"/>
                        <a:pt x="477" y="518"/>
                      </a:cubicBezTo>
                      <a:close/>
                      <a:moveTo>
                        <a:pt x="480" y="536"/>
                      </a:moveTo>
                      <a:cubicBezTo>
                        <a:pt x="477" y="539"/>
                        <a:pt x="477" y="543"/>
                        <a:pt x="479" y="546"/>
                      </a:cubicBezTo>
                      <a:cubicBezTo>
                        <a:pt x="482" y="549"/>
                        <a:pt x="486" y="549"/>
                        <a:pt x="489" y="546"/>
                      </a:cubicBezTo>
                      <a:cubicBezTo>
                        <a:pt x="492" y="544"/>
                        <a:pt x="492" y="539"/>
                        <a:pt x="489" y="537"/>
                      </a:cubicBezTo>
                      <a:cubicBezTo>
                        <a:pt x="487" y="534"/>
                        <a:pt x="483" y="534"/>
                        <a:pt x="480" y="536"/>
                      </a:cubicBezTo>
                      <a:close/>
                      <a:moveTo>
                        <a:pt x="460" y="541"/>
                      </a:moveTo>
                      <a:cubicBezTo>
                        <a:pt x="457" y="543"/>
                        <a:pt x="457" y="548"/>
                        <a:pt x="459" y="551"/>
                      </a:cubicBezTo>
                      <a:cubicBezTo>
                        <a:pt x="462" y="554"/>
                        <a:pt x="467" y="554"/>
                        <a:pt x="470" y="551"/>
                      </a:cubicBezTo>
                      <a:cubicBezTo>
                        <a:pt x="473" y="549"/>
                        <a:pt x="475" y="542"/>
                        <a:pt x="472" y="539"/>
                      </a:cubicBezTo>
                      <a:cubicBezTo>
                        <a:pt x="469" y="536"/>
                        <a:pt x="463" y="538"/>
                        <a:pt x="460" y="541"/>
                      </a:cubicBezTo>
                      <a:close/>
                      <a:moveTo>
                        <a:pt x="461" y="516"/>
                      </a:moveTo>
                      <a:cubicBezTo>
                        <a:pt x="464" y="514"/>
                        <a:pt x="465" y="510"/>
                        <a:pt x="464" y="506"/>
                      </a:cubicBezTo>
                      <a:cubicBezTo>
                        <a:pt x="462" y="503"/>
                        <a:pt x="458" y="502"/>
                        <a:pt x="455" y="503"/>
                      </a:cubicBezTo>
                      <a:cubicBezTo>
                        <a:pt x="451" y="505"/>
                        <a:pt x="450" y="509"/>
                        <a:pt x="452" y="512"/>
                      </a:cubicBezTo>
                      <a:cubicBezTo>
                        <a:pt x="453" y="516"/>
                        <a:pt x="457" y="517"/>
                        <a:pt x="461" y="516"/>
                      </a:cubicBezTo>
                      <a:close/>
                      <a:moveTo>
                        <a:pt x="454" y="494"/>
                      </a:moveTo>
                      <a:cubicBezTo>
                        <a:pt x="458" y="492"/>
                        <a:pt x="459" y="488"/>
                        <a:pt x="457" y="485"/>
                      </a:cubicBezTo>
                      <a:cubicBezTo>
                        <a:pt x="456" y="481"/>
                        <a:pt x="452" y="480"/>
                        <a:pt x="448" y="481"/>
                      </a:cubicBezTo>
                      <a:cubicBezTo>
                        <a:pt x="445" y="483"/>
                        <a:pt x="444" y="487"/>
                        <a:pt x="445" y="490"/>
                      </a:cubicBezTo>
                      <a:cubicBezTo>
                        <a:pt x="447" y="494"/>
                        <a:pt x="451" y="495"/>
                        <a:pt x="454" y="494"/>
                      </a:cubicBezTo>
                      <a:close/>
                      <a:moveTo>
                        <a:pt x="493" y="518"/>
                      </a:moveTo>
                      <a:cubicBezTo>
                        <a:pt x="491" y="516"/>
                        <a:pt x="488" y="516"/>
                        <a:pt x="486" y="518"/>
                      </a:cubicBezTo>
                      <a:cubicBezTo>
                        <a:pt x="485" y="519"/>
                        <a:pt x="484" y="522"/>
                        <a:pt x="486" y="524"/>
                      </a:cubicBezTo>
                      <a:cubicBezTo>
                        <a:pt x="488" y="526"/>
                        <a:pt x="490" y="526"/>
                        <a:pt x="492" y="524"/>
                      </a:cubicBezTo>
                      <a:cubicBezTo>
                        <a:pt x="494" y="522"/>
                        <a:pt x="494" y="520"/>
                        <a:pt x="493" y="518"/>
                      </a:cubicBezTo>
                      <a:close/>
                      <a:moveTo>
                        <a:pt x="286" y="632"/>
                      </a:moveTo>
                      <a:cubicBezTo>
                        <a:pt x="286" y="627"/>
                        <a:pt x="285" y="624"/>
                        <a:pt x="283" y="624"/>
                      </a:cubicBezTo>
                      <a:cubicBezTo>
                        <a:pt x="282" y="624"/>
                        <a:pt x="282" y="627"/>
                        <a:pt x="281" y="632"/>
                      </a:cubicBezTo>
                      <a:cubicBezTo>
                        <a:pt x="276" y="632"/>
                        <a:pt x="273" y="633"/>
                        <a:pt x="273" y="634"/>
                      </a:cubicBezTo>
                      <a:cubicBezTo>
                        <a:pt x="272" y="635"/>
                        <a:pt x="276" y="637"/>
                        <a:pt x="281" y="637"/>
                      </a:cubicBezTo>
                      <a:cubicBezTo>
                        <a:pt x="281" y="642"/>
                        <a:pt x="283" y="646"/>
                        <a:pt x="284" y="646"/>
                      </a:cubicBezTo>
                      <a:cubicBezTo>
                        <a:pt x="286" y="646"/>
                        <a:pt x="287" y="642"/>
                        <a:pt x="287" y="637"/>
                      </a:cubicBezTo>
                      <a:cubicBezTo>
                        <a:pt x="292" y="637"/>
                        <a:pt x="295" y="635"/>
                        <a:pt x="295" y="634"/>
                      </a:cubicBezTo>
                      <a:cubicBezTo>
                        <a:pt x="295" y="632"/>
                        <a:pt x="291" y="632"/>
                        <a:pt x="286" y="632"/>
                      </a:cubicBezTo>
                      <a:close/>
                      <a:moveTo>
                        <a:pt x="251" y="543"/>
                      </a:moveTo>
                      <a:cubicBezTo>
                        <a:pt x="251" y="542"/>
                        <a:pt x="250" y="540"/>
                        <a:pt x="247" y="538"/>
                      </a:cubicBezTo>
                      <a:cubicBezTo>
                        <a:pt x="249" y="536"/>
                        <a:pt x="250" y="534"/>
                        <a:pt x="250" y="533"/>
                      </a:cubicBezTo>
                      <a:cubicBezTo>
                        <a:pt x="249" y="532"/>
                        <a:pt x="247" y="534"/>
                        <a:pt x="245" y="536"/>
                      </a:cubicBezTo>
                      <a:cubicBezTo>
                        <a:pt x="242" y="534"/>
                        <a:pt x="240" y="533"/>
                        <a:pt x="239" y="534"/>
                      </a:cubicBezTo>
                      <a:cubicBezTo>
                        <a:pt x="239" y="535"/>
                        <a:pt x="240" y="537"/>
                        <a:pt x="243" y="539"/>
                      </a:cubicBezTo>
                      <a:cubicBezTo>
                        <a:pt x="241" y="542"/>
                        <a:pt x="241" y="544"/>
                        <a:pt x="241" y="545"/>
                      </a:cubicBezTo>
                      <a:cubicBezTo>
                        <a:pt x="242" y="545"/>
                        <a:pt x="244" y="543"/>
                        <a:pt x="246" y="541"/>
                      </a:cubicBezTo>
                      <a:cubicBezTo>
                        <a:pt x="248" y="542"/>
                        <a:pt x="250" y="543"/>
                        <a:pt x="251" y="543"/>
                      </a:cubicBezTo>
                      <a:close/>
                      <a:moveTo>
                        <a:pt x="298" y="553"/>
                      </a:moveTo>
                      <a:cubicBezTo>
                        <a:pt x="285" y="555"/>
                        <a:pt x="285" y="555"/>
                        <a:pt x="285" y="555"/>
                      </a:cubicBezTo>
                      <a:cubicBezTo>
                        <a:pt x="275" y="546"/>
                        <a:pt x="275" y="546"/>
                        <a:pt x="275" y="546"/>
                      </a:cubicBezTo>
                      <a:cubicBezTo>
                        <a:pt x="273" y="559"/>
                        <a:pt x="273" y="559"/>
                        <a:pt x="273" y="559"/>
                      </a:cubicBezTo>
                      <a:cubicBezTo>
                        <a:pt x="261" y="566"/>
                        <a:pt x="261" y="566"/>
                        <a:pt x="261" y="566"/>
                      </a:cubicBezTo>
                      <a:cubicBezTo>
                        <a:pt x="273" y="571"/>
                        <a:pt x="273" y="571"/>
                        <a:pt x="273" y="571"/>
                      </a:cubicBezTo>
                      <a:cubicBezTo>
                        <a:pt x="276" y="585"/>
                        <a:pt x="276" y="585"/>
                        <a:pt x="276" y="585"/>
                      </a:cubicBezTo>
                      <a:cubicBezTo>
                        <a:pt x="285" y="575"/>
                        <a:pt x="285" y="575"/>
                        <a:pt x="285" y="575"/>
                      </a:cubicBezTo>
                      <a:cubicBezTo>
                        <a:pt x="299" y="577"/>
                        <a:pt x="299" y="577"/>
                        <a:pt x="299" y="577"/>
                      </a:cubicBezTo>
                      <a:cubicBezTo>
                        <a:pt x="292" y="565"/>
                        <a:pt x="292" y="565"/>
                        <a:pt x="292" y="565"/>
                      </a:cubicBezTo>
                      <a:lnTo>
                        <a:pt x="298" y="553"/>
                      </a:lnTo>
                      <a:close/>
                      <a:moveTo>
                        <a:pt x="292" y="606"/>
                      </a:moveTo>
                      <a:cubicBezTo>
                        <a:pt x="291" y="603"/>
                        <a:pt x="290" y="601"/>
                        <a:pt x="289" y="601"/>
                      </a:cubicBezTo>
                      <a:cubicBezTo>
                        <a:pt x="289" y="601"/>
                        <a:pt x="288" y="603"/>
                        <a:pt x="289" y="606"/>
                      </a:cubicBezTo>
                      <a:cubicBezTo>
                        <a:pt x="286" y="607"/>
                        <a:pt x="284" y="608"/>
                        <a:pt x="284" y="609"/>
                      </a:cubicBezTo>
                      <a:cubicBezTo>
                        <a:pt x="284" y="609"/>
                        <a:pt x="286" y="610"/>
                        <a:pt x="289" y="610"/>
                      </a:cubicBezTo>
                      <a:cubicBezTo>
                        <a:pt x="290" y="613"/>
                        <a:pt x="291" y="615"/>
                        <a:pt x="292" y="614"/>
                      </a:cubicBezTo>
                      <a:cubicBezTo>
                        <a:pt x="293" y="614"/>
                        <a:pt x="294" y="612"/>
                        <a:pt x="293" y="609"/>
                      </a:cubicBezTo>
                      <a:cubicBezTo>
                        <a:pt x="296" y="608"/>
                        <a:pt x="298" y="606"/>
                        <a:pt x="298" y="605"/>
                      </a:cubicBezTo>
                      <a:cubicBezTo>
                        <a:pt x="297" y="605"/>
                        <a:pt x="295" y="605"/>
                        <a:pt x="292" y="606"/>
                      </a:cubicBezTo>
                      <a:close/>
                      <a:moveTo>
                        <a:pt x="208" y="517"/>
                      </a:moveTo>
                      <a:cubicBezTo>
                        <a:pt x="209" y="516"/>
                        <a:pt x="205" y="512"/>
                        <a:pt x="199" y="507"/>
                      </a:cubicBezTo>
                      <a:cubicBezTo>
                        <a:pt x="203" y="502"/>
                        <a:pt x="205" y="497"/>
                        <a:pt x="204" y="495"/>
                      </a:cubicBezTo>
                      <a:cubicBezTo>
                        <a:pt x="203" y="494"/>
                        <a:pt x="198" y="497"/>
                        <a:pt x="193" y="503"/>
                      </a:cubicBezTo>
                      <a:cubicBezTo>
                        <a:pt x="187" y="499"/>
                        <a:pt x="181" y="498"/>
                        <a:pt x="180" y="500"/>
                      </a:cubicBezTo>
                      <a:cubicBezTo>
                        <a:pt x="179" y="502"/>
                        <a:pt x="183" y="506"/>
                        <a:pt x="189" y="510"/>
                      </a:cubicBezTo>
                      <a:cubicBezTo>
                        <a:pt x="185" y="517"/>
                        <a:pt x="184" y="522"/>
                        <a:pt x="186" y="523"/>
                      </a:cubicBezTo>
                      <a:cubicBezTo>
                        <a:pt x="188" y="524"/>
                        <a:pt x="191" y="520"/>
                        <a:pt x="195" y="514"/>
                      </a:cubicBezTo>
                      <a:cubicBezTo>
                        <a:pt x="202" y="517"/>
                        <a:pt x="207" y="519"/>
                        <a:pt x="208" y="517"/>
                      </a:cubicBezTo>
                      <a:close/>
                      <a:moveTo>
                        <a:pt x="242" y="586"/>
                      </a:moveTo>
                      <a:cubicBezTo>
                        <a:pt x="243" y="585"/>
                        <a:pt x="242" y="583"/>
                        <a:pt x="241" y="580"/>
                      </a:cubicBezTo>
                      <a:cubicBezTo>
                        <a:pt x="244" y="579"/>
                        <a:pt x="246" y="577"/>
                        <a:pt x="246" y="577"/>
                      </a:cubicBezTo>
                      <a:cubicBezTo>
                        <a:pt x="246" y="576"/>
                        <a:pt x="243" y="576"/>
                        <a:pt x="240" y="577"/>
                      </a:cubicBezTo>
                      <a:cubicBezTo>
                        <a:pt x="239" y="574"/>
                        <a:pt x="238" y="572"/>
                        <a:pt x="237" y="572"/>
                      </a:cubicBezTo>
                      <a:cubicBezTo>
                        <a:pt x="237" y="572"/>
                        <a:pt x="236" y="575"/>
                        <a:pt x="237" y="578"/>
                      </a:cubicBezTo>
                      <a:cubicBezTo>
                        <a:pt x="234" y="579"/>
                        <a:pt x="232" y="581"/>
                        <a:pt x="233" y="582"/>
                      </a:cubicBezTo>
                      <a:cubicBezTo>
                        <a:pt x="233" y="583"/>
                        <a:pt x="235" y="582"/>
                        <a:pt x="238" y="581"/>
                      </a:cubicBezTo>
                      <a:cubicBezTo>
                        <a:pt x="240" y="584"/>
                        <a:pt x="242" y="586"/>
                        <a:pt x="242" y="586"/>
                      </a:cubicBezTo>
                      <a:close/>
                      <a:moveTo>
                        <a:pt x="174" y="559"/>
                      </a:moveTo>
                      <a:cubicBezTo>
                        <a:pt x="174" y="566"/>
                        <a:pt x="176" y="572"/>
                        <a:pt x="178" y="571"/>
                      </a:cubicBezTo>
                      <a:cubicBezTo>
                        <a:pt x="180" y="571"/>
                        <a:pt x="181" y="566"/>
                        <a:pt x="182" y="559"/>
                      </a:cubicBezTo>
                      <a:cubicBezTo>
                        <a:pt x="189" y="559"/>
                        <a:pt x="194" y="558"/>
                        <a:pt x="194" y="556"/>
                      </a:cubicBezTo>
                      <a:cubicBezTo>
                        <a:pt x="194" y="555"/>
                        <a:pt x="189" y="553"/>
                        <a:pt x="182" y="551"/>
                      </a:cubicBezTo>
                      <a:cubicBezTo>
                        <a:pt x="183" y="545"/>
                        <a:pt x="183" y="539"/>
                        <a:pt x="181" y="539"/>
                      </a:cubicBezTo>
                      <a:cubicBezTo>
                        <a:pt x="179" y="538"/>
                        <a:pt x="176" y="543"/>
                        <a:pt x="175" y="550"/>
                      </a:cubicBezTo>
                      <a:cubicBezTo>
                        <a:pt x="167" y="550"/>
                        <a:pt x="162" y="551"/>
                        <a:pt x="162" y="553"/>
                      </a:cubicBezTo>
                      <a:cubicBezTo>
                        <a:pt x="162" y="556"/>
                        <a:pt x="167" y="558"/>
                        <a:pt x="174" y="559"/>
                      </a:cubicBezTo>
                      <a:close/>
                      <a:moveTo>
                        <a:pt x="315" y="593"/>
                      </a:moveTo>
                      <a:cubicBezTo>
                        <a:pt x="314" y="593"/>
                        <a:pt x="312" y="594"/>
                        <a:pt x="310" y="596"/>
                      </a:cubicBezTo>
                      <a:cubicBezTo>
                        <a:pt x="308" y="594"/>
                        <a:pt x="306" y="592"/>
                        <a:pt x="305" y="593"/>
                      </a:cubicBezTo>
                      <a:cubicBezTo>
                        <a:pt x="305" y="593"/>
                        <a:pt x="306" y="595"/>
                        <a:pt x="307" y="598"/>
                      </a:cubicBezTo>
                      <a:cubicBezTo>
                        <a:pt x="305" y="600"/>
                        <a:pt x="304" y="602"/>
                        <a:pt x="304" y="602"/>
                      </a:cubicBezTo>
                      <a:cubicBezTo>
                        <a:pt x="304" y="603"/>
                        <a:pt x="307" y="602"/>
                        <a:pt x="310" y="601"/>
                      </a:cubicBezTo>
                      <a:cubicBezTo>
                        <a:pt x="312" y="603"/>
                        <a:pt x="314" y="604"/>
                        <a:pt x="314" y="603"/>
                      </a:cubicBezTo>
                      <a:cubicBezTo>
                        <a:pt x="315" y="603"/>
                        <a:pt x="314" y="601"/>
                        <a:pt x="312" y="598"/>
                      </a:cubicBezTo>
                      <a:cubicBezTo>
                        <a:pt x="315" y="596"/>
                        <a:pt x="315" y="594"/>
                        <a:pt x="315" y="593"/>
                      </a:cubicBezTo>
                      <a:close/>
                      <a:moveTo>
                        <a:pt x="585" y="540"/>
                      </a:moveTo>
                      <a:cubicBezTo>
                        <a:pt x="585" y="540"/>
                        <a:pt x="585" y="540"/>
                        <a:pt x="585" y="540"/>
                      </a:cubicBezTo>
                      <a:cubicBezTo>
                        <a:pt x="587" y="538"/>
                        <a:pt x="588" y="536"/>
                        <a:pt x="590" y="534"/>
                      </a:cubicBezTo>
                      <a:cubicBezTo>
                        <a:pt x="590" y="534"/>
                        <a:pt x="590" y="534"/>
                        <a:pt x="590" y="534"/>
                      </a:cubicBezTo>
                      <a:cubicBezTo>
                        <a:pt x="587" y="534"/>
                        <a:pt x="585" y="537"/>
                        <a:pt x="585" y="540"/>
                      </a:cubicBezTo>
                      <a:close/>
                      <a:moveTo>
                        <a:pt x="35" y="474"/>
                      </a:moveTo>
                      <a:cubicBezTo>
                        <a:pt x="36" y="476"/>
                        <a:pt x="38" y="479"/>
                        <a:pt x="39" y="481"/>
                      </a:cubicBezTo>
                      <a:cubicBezTo>
                        <a:pt x="39" y="481"/>
                        <a:pt x="39" y="481"/>
                        <a:pt x="39" y="481"/>
                      </a:cubicBezTo>
                      <a:cubicBezTo>
                        <a:pt x="40" y="480"/>
                        <a:pt x="40" y="480"/>
                        <a:pt x="39" y="479"/>
                      </a:cubicBezTo>
                      <a:cubicBezTo>
                        <a:pt x="39" y="478"/>
                        <a:pt x="37" y="476"/>
                        <a:pt x="35" y="474"/>
                      </a:cubicBezTo>
                      <a:close/>
                      <a:moveTo>
                        <a:pt x="51" y="498"/>
                      </a:moveTo>
                      <a:cubicBezTo>
                        <a:pt x="50" y="498"/>
                        <a:pt x="50" y="499"/>
                        <a:pt x="50" y="500"/>
                      </a:cubicBezTo>
                      <a:cubicBezTo>
                        <a:pt x="50" y="501"/>
                        <a:pt x="51" y="502"/>
                        <a:pt x="52" y="503"/>
                      </a:cubicBezTo>
                      <a:cubicBezTo>
                        <a:pt x="53" y="503"/>
                        <a:pt x="54" y="503"/>
                        <a:pt x="55" y="503"/>
                      </a:cubicBezTo>
                      <a:cubicBezTo>
                        <a:pt x="56" y="502"/>
                        <a:pt x="57" y="500"/>
                        <a:pt x="56" y="498"/>
                      </a:cubicBezTo>
                      <a:cubicBezTo>
                        <a:pt x="55" y="497"/>
                        <a:pt x="53" y="497"/>
                        <a:pt x="51" y="498"/>
                      </a:cubicBezTo>
                      <a:close/>
                      <a:moveTo>
                        <a:pt x="505" y="567"/>
                      </a:moveTo>
                      <a:cubicBezTo>
                        <a:pt x="502" y="565"/>
                        <a:pt x="496" y="568"/>
                        <a:pt x="494" y="572"/>
                      </a:cubicBezTo>
                      <a:cubicBezTo>
                        <a:pt x="492" y="575"/>
                        <a:pt x="493" y="580"/>
                        <a:pt x="497" y="582"/>
                      </a:cubicBezTo>
                      <a:cubicBezTo>
                        <a:pt x="500" y="584"/>
                        <a:pt x="505" y="583"/>
                        <a:pt x="507" y="579"/>
                      </a:cubicBezTo>
                      <a:cubicBezTo>
                        <a:pt x="509" y="576"/>
                        <a:pt x="509" y="570"/>
                        <a:pt x="505" y="567"/>
                      </a:cubicBezTo>
                      <a:close/>
                      <a:moveTo>
                        <a:pt x="95" y="468"/>
                      </a:moveTo>
                      <a:cubicBezTo>
                        <a:pt x="93" y="471"/>
                        <a:pt x="93" y="475"/>
                        <a:pt x="96" y="477"/>
                      </a:cubicBezTo>
                      <a:cubicBezTo>
                        <a:pt x="99" y="479"/>
                        <a:pt x="103" y="479"/>
                        <a:pt x="105" y="476"/>
                      </a:cubicBezTo>
                      <a:cubicBezTo>
                        <a:pt x="107" y="473"/>
                        <a:pt x="107" y="469"/>
                        <a:pt x="104" y="467"/>
                      </a:cubicBezTo>
                      <a:cubicBezTo>
                        <a:pt x="102" y="465"/>
                        <a:pt x="98" y="465"/>
                        <a:pt x="95" y="468"/>
                      </a:cubicBezTo>
                      <a:close/>
                      <a:moveTo>
                        <a:pt x="582" y="523"/>
                      </a:moveTo>
                      <a:cubicBezTo>
                        <a:pt x="580" y="522"/>
                        <a:pt x="578" y="524"/>
                        <a:pt x="578" y="527"/>
                      </a:cubicBezTo>
                      <a:cubicBezTo>
                        <a:pt x="578" y="529"/>
                        <a:pt x="580" y="531"/>
                        <a:pt x="582" y="531"/>
                      </a:cubicBezTo>
                      <a:cubicBezTo>
                        <a:pt x="584" y="531"/>
                        <a:pt x="586" y="529"/>
                        <a:pt x="586" y="527"/>
                      </a:cubicBezTo>
                      <a:cubicBezTo>
                        <a:pt x="586" y="525"/>
                        <a:pt x="585" y="523"/>
                        <a:pt x="582" y="523"/>
                      </a:cubicBezTo>
                      <a:close/>
                      <a:moveTo>
                        <a:pt x="412" y="625"/>
                      </a:moveTo>
                      <a:cubicBezTo>
                        <a:pt x="409" y="624"/>
                        <a:pt x="405" y="629"/>
                        <a:pt x="399" y="637"/>
                      </a:cubicBezTo>
                      <a:cubicBezTo>
                        <a:pt x="390" y="633"/>
                        <a:pt x="383" y="630"/>
                        <a:pt x="382" y="632"/>
                      </a:cubicBezTo>
                      <a:cubicBezTo>
                        <a:pt x="381" y="634"/>
                        <a:pt x="386" y="640"/>
                        <a:pt x="393" y="646"/>
                      </a:cubicBezTo>
                      <a:cubicBezTo>
                        <a:pt x="392" y="648"/>
                        <a:pt x="391" y="650"/>
                        <a:pt x="390" y="651"/>
                      </a:cubicBezTo>
                      <a:cubicBezTo>
                        <a:pt x="398" y="650"/>
                        <a:pt x="405" y="648"/>
                        <a:pt x="413" y="647"/>
                      </a:cubicBezTo>
                      <a:cubicBezTo>
                        <a:pt x="412" y="645"/>
                        <a:pt x="410" y="644"/>
                        <a:pt x="408" y="643"/>
                      </a:cubicBezTo>
                      <a:cubicBezTo>
                        <a:pt x="413" y="634"/>
                        <a:pt x="414" y="626"/>
                        <a:pt x="412" y="625"/>
                      </a:cubicBezTo>
                      <a:close/>
                      <a:moveTo>
                        <a:pt x="216" y="635"/>
                      </a:moveTo>
                      <a:cubicBezTo>
                        <a:pt x="218" y="636"/>
                        <a:pt x="220" y="637"/>
                        <a:pt x="223" y="638"/>
                      </a:cubicBezTo>
                      <a:cubicBezTo>
                        <a:pt x="225" y="634"/>
                        <a:pt x="226" y="631"/>
                        <a:pt x="225" y="630"/>
                      </a:cubicBezTo>
                      <a:cubicBezTo>
                        <a:pt x="224" y="629"/>
                        <a:pt x="220" y="632"/>
                        <a:pt x="216" y="635"/>
                      </a:cubicBezTo>
                      <a:close/>
                      <a:moveTo>
                        <a:pt x="578" y="538"/>
                      </a:moveTo>
                      <a:cubicBezTo>
                        <a:pt x="578" y="536"/>
                        <a:pt x="577" y="534"/>
                        <a:pt x="575" y="534"/>
                      </a:cubicBezTo>
                      <a:cubicBezTo>
                        <a:pt x="573" y="534"/>
                        <a:pt x="571" y="535"/>
                        <a:pt x="571" y="537"/>
                      </a:cubicBezTo>
                      <a:cubicBezTo>
                        <a:pt x="570" y="539"/>
                        <a:pt x="572" y="540"/>
                        <a:pt x="574" y="541"/>
                      </a:cubicBezTo>
                      <a:cubicBezTo>
                        <a:pt x="576" y="541"/>
                        <a:pt x="577" y="540"/>
                        <a:pt x="578" y="538"/>
                      </a:cubicBezTo>
                      <a:close/>
                      <a:moveTo>
                        <a:pt x="577" y="550"/>
                      </a:moveTo>
                      <a:cubicBezTo>
                        <a:pt x="577" y="549"/>
                        <a:pt x="578" y="549"/>
                        <a:pt x="578" y="548"/>
                      </a:cubicBezTo>
                      <a:cubicBezTo>
                        <a:pt x="578" y="548"/>
                        <a:pt x="577" y="549"/>
                        <a:pt x="577" y="550"/>
                      </a:cubicBezTo>
                      <a:close/>
                      <a:moveTo>
                        <a:pt x="262" y="648"/>
                      </a:moveTo>
                      <a:cubicBezTo>
                        <a:pt x="262" y="648"/>
                        <a:pt x="261" y="648"/>
                        <a:pt x="261" y="649"/>
                      </a:cubicBezTo>
                      <a:cubicBezTo>
                        <a:pt x="262" y="649"/>
                        <a:pt x="262" y="649"/>
                        <a:pt x="263" y="649"/>
                      </a:cubicBezTo>
                      <a:cubicBezTo>
                        <a:pt x="262" y="649"/>
                        <a:pt x="262" y="648"/>
                        <a:pt x="262" y="648"/>
                      </a:cubicBezTo>
                      <a:close/>
                      <a:moveTo>
                        <a:pt x="303" y="647"/>
                      </a:moveTo>
                      <a:cubicBezTo>
                        <a:pt x="302" y="647"/>
                        <a:pt x="302" y="650"/>
                        <a:pt x="302" y="655"/>
                      </a:cubicBezTo>
                      <a:cubicBezTo>
                        <a:pt x="304" y="655"/>
                        <a:pt x="307" y="655"/>
                        <a:pt x="309" y="655"/>
                      </a:cubicBezTo>
                      <a:cubicBezTo>
                        <a:pt x="307" y="650"/>
                        <a:pt x="304" y="647"/>
                        <a:pt x="303" y="647"/>
                      </a:cubicBezTo>
                      <a:close/>
                      <a:moveTo>
                        <a:pt x="575" y="502"/>
                      </a:moveTo>
                      <a:cubicBezTo>
                        <a:pt x="577" y="502"/>
                        <a:pt x="578" y="501"/>
                        <a:pt x="579" y="500"/>
                      </a:cubicBezTo>
                      <a:cubicBezTo>
                        <a:pt x="579" y="498"/>
                        <a:pt x="579" y="496"/>
                        <a:pt x="577" y="496"/>
                      </a:cubicBezTo>
                      <a:cubicBezTo>
                        <a:pt x="575" y="495"/>
                        <a:pt x="574" y="496"/>
                        <a:pt x="573" y="498"/>
                      </a:cubicBezTo>
                      <a:cubicBezTo>
                        <a:pt x="573" y="499"/>
                        <a:pt x="574" y="501"/>
                        <a:pt x="575" y="502"/>
                      </a:cubicBezTo>
                      <a:close/>
                      <a:moveTo>
                        <a:pt x="522" y="560"/>
                      </a:moveTo>
                      <a:cubicBezTo>
                        <a:pt x="518" y="558"/>
                        <a:pt x="514" y="559"/>
                        <a:pt x="512" y="562"/>
                      </a:cubicBezTo>
                      <a:cubicBezTo>
                        <a:pt x="510" y="565"/>
                        <a:pt x="511" y="570"/>
                        <a:pt x="514" y="572"/>
                      </a:cubicBezTo>
                      <a:cubicBezTo>
                        <a:pt x="518" y="574"/>
                        <a:pt x="522" y="573"/>
                        <a:pt x="524" y="569"/>
                      </a:cubicBezTo>
                      <a:cubicBezTo>
                        <a:pt x="526" y="566"/>
                        <a:pt x="525" y="562"/>
                        <a:pt x="522" y="560"/>
                      </a:cubicBezTo>
                      <a:close/>
                      <a:moveTo>
                        <a:pt x="526" y="504"/>
                      </a:moveTo>
                      <a:cubicBezTo>
                        <a:pt x="528" y="502"/>
                        <a:pt x="528" y="500"/>
                        <a:pt x="526" y="498"/>
                      </a:cubicBezTo>
                      <a:cubicBezTo>
                        <a:pt x="525" y="496"/>
                        <a:pt x="522" y="496"/>
                        <a:pt x="521" y="497"/>
                      </a:cubicBezTo>
                      <a:cubicBezTo>
                        <a:pt x="519" y="499"/>
                        <a:pt x="518" y="501"/>
                        <a:pt x="520" y="503"/>
                      </a:cubicBezTo>
                      <a:cubicBezTo>
                        <a:pt x="521" y="505"/>
                        <a:pt x="524" y="505"/>
                        <a:pt x="526" y="504"/>
                      </a:cubicBezTo>
                      <a:close/>
                      <a:moveTo>
                        <a:pt x="514" y="506"/>
                      </a:moveTo>
                      <a:cubicBezTo>
                        <a:pt x="516" y="505"/>
                        <a:pt x="517" y="501"/>
                        <a:pt x="516" y="499"/>
                      </a:cubicBezTo>
                      <a:cubicBezTo>
                        <a:pt x="514" y="497"/>
                        <a:pt x="510" y="498"/>
                        <a:pt x="508" y="499"/>
                      </a:cubicBezTo>
                      <a:cubicBezTo>
                        <a:pt x="506" y="501"/>
                        <a:pt x="506" y="504"/>
                        <a:pt x="507" y="506"/>
                      </a:cubicBezTo>
                      <a:cubicBezTo>
                        <a:pt x="509" y="508"/>
                        <a:pt x="512" y="508"/>
                        <a:pt x="514" y="506"/>
                      </a:cubicBezTo>
                      <a:close/>
                      <a:moveTo>
                        <a:pt x="536" y="537"/>
                      </a:moveTo>
                      <a:cubicBezTo>
                        <a:pt x="537" y="534"/>
                        <a:pt x="536" y="531"/>
                        <a:pt x="533" y="530"/>
                      </a:cubicBezTo>
                      <a:cubicBezTo>
                        <a:pt x="530" y="528"/>
                        <a:pt x="527" y="529"/>
                        <a:pt x="526" y="532"/>
                      </a:cubicBezTo>
                      <a:cubicBezTo>
                        <a:pt x="525" y="535"/>
                        <a:pt x="526" y="538"/>
                        <a:pt x="529" y="539"/>
                      </a:cubicBezTo>
                      <a:cubicBezTo>
                        <a:pt x="531" y="541"/>
                        <a:pt x="535" y="539"/>
                        <a:pt x="536" y="537"/>
                      </a:cubicBezTo>
                      <a:close/>
                      <a:moveTo>
                        <a:pt x="498" y="530"/>
                      </a:moveTo>
                      <a:cubicBezTo>
                        <a:pt x="496" y="532"/>
                        <a:pt x="496" y="536"/>
                        <a:pt x="498" y="538"/>
                      </a:cubicBezTo>
                      <a:cubicBezTo>
                        <a:pt x="501" y="540"/>
                        <a:pt x="504" y="540"/>
                        <a:pt x="507" y="537"/>
                      </a:cubicBezTo>
                      <a:cubicBezTo>
                        <a:pt x="509" y="535"/>
                        <a:pt x="510" y="530"/>
                        <a:pt x="507" y="528"/>
                      </a:cubicBezTo>
                      <a:cubicBezTo>
                        <a:pt x="505" y="525"/>
                        <a:pt x="500" y="527"/>
                        <a:pt x="498" y="530"/>
                      </a:cubicBezTo>
                      <a:close/>
                      <a:moveTo>
                        <a:pt x="501" y="510"/>
                      </a:moveTo>
                      <a:cubicBezTo>
                        <a:pt x="499" y="513"/>
                        <a:pt x="500" y="516"/>
                        <a:pt x="502" y="518"/>
                      </a:cubicBezTo>
                      <a:cubicBezTo>
                        <a:pt x="504" y="520"/>
                        <a:pt x="508" y="520"/>
                        <a:pt x="510" y="517"/>
                      </a:cubicBezTo>
                      <a:cubicBezTo>
                        <a:pt x="512" y="515"/>
                        <a:pt x="511" y="512"/>
                        <a:pt x="509" y="510"/>
                      </a:cubicBezTo>
                      <a:cubicBezTo>
                        <a:pt x="507" y="508"/>
                        <a:pt x="503" y="508"/>
                        <a:pt x="501" y="510"/>
                      </a:cubicBezTo>
                      <a:close/>
                      <a:moveTo>
                        <a:pt x="541" y="565"/>
                      </a:moveTo>
                      <a:cubicBezTo>
                        <a:pt x="538" y="564"/>
                        <a:pt x="534" y="566"/>
                        <a:pt x="533" y="569"/>
                      </a:cubicBezTo>
                      <a:cubicBezTo>
                        <a:pt x="532" y="573"/>
                        <a:pt x="534" y="577"/>
                        <a:pt x="538" y="578"/>
                      </a:cubicBezTo>
                      <a:cubicBezTo>
                        <a:pt x="541" y="579"/>
                        <a:pt x="545" y="577"/>
                        <a:pt x="546" y="573"/>
                      </a:cubicBezTo>
                      <a:cubicBezTo>
                        <a:pt x="547" y="569"/>
                        <a:pt x="545" y="566"/>
                        <a:pt x="541" y="565"/>
                      </a:cubicBezTo>
                      <a:close/>
                      <a:moveTo>
                        <a:pt x="558" y="539"/>
                      </a:moveTo>
                      <a:cubicBezTo>
                        <a:pt x="560" y="540"/>
                        <a:pt x="563" y="539"/>
                        <a:pt x="563" y="537"/>
                      </a:cubicBezTo>
                      <a:cubicBezTo>
                        <a:pt x="564" y="534"/>
                        <a:pt x="563" y="530"/>
                        <a:pt x="561" y="529"/>
                      </a:cubicBezTo>
                      <a:cubicBezTo>
                        <a:pt x="559" y="529"/>
                        <a:pt x="556" y="531"/>
                        <a:pt x="555" y="534"/>
                      </a:cubicBezTo>
                      <a:cubicBezTo>
                        <a:pt x="554" y="536"/>
                        <a:pt x="555" y="539"/>
                        <a:pt x="558" y="539"/>
                      </a:cubicBezTo>
                      <a:close/>
                      <a:moveTo>
                        <a:pt x="555" y="557"/>
                      </a:moveTo>
                      <a:cubicBezTo>
                        <a:pt x="552" y="556"/>
                        <a:pt x="550" y="557"/>
                        <a:pt x="549" y="560"/>
                      </a:cubicBezTo>
                      <a:cubicBezTo>
                        <a:pt x="549" y="562"/>
                        <a:pt x="550" y="564"/>
                        <a:pt x="552" y="565"/>
                      </a:cubicBezTo>
                      <a:cubicBezTo>
                        <a:pt x="555" y="566"/>
                        <a:pt x="557" y="564"/>
                        <a:pt x="558" y="562"/>
                      </a:cubicBezTo>
                      <a:cubicBezTo>
                        <a:pt x="558" y="560"/>
                        <a:pt x="557" y="557"/>
                        <a:pt x="555" y="557"/>
                      </a:cubicBezTo>
                      <a:close/>
                      <a:moveTo>
                        <a:pt x="544" y="550"/>
                      </a:moveTo>
                      <a:cubicBezTo>
                        <a:pt x="547" y="551"/>
                        <a:pt x="550" y="550"/>
                        <a:pt x="551" y="547"/>
                      </a:cubicBezTo>
                      <a:cubicBezTo>
                        <a:pt x="552" y="544"/>
                        <a:pt x="551" y="541"/>
                        <a:pt x="549" y="540"/>
                      </a:cubicBezTo>
                      <a:cubicBezTo>
                        <a:pt x="546" y="538"/>
                        <a:pt x="543" y="540"/>
                        <a:pt x="541" y="542"/>
                      </a:cubicBezTo>
                      <a:cubicBezTo>
                        <a:pt x="540" y="545"/>
                        <a:pt x="541" y="548"/>
                        <a:pt x="544" y="550"/>
                      </a:cubicBezTo>
                      <a:close/>
                      <a:moveTo>
                        <a:pt x="565" y="542"/>
                      </a:moveTo>
                      <a:cubicBezTo>
                        <a:pt x="562" y="541"/>
                        <a:pt x="559" y="543"/>
                        <a:pt x="559" y="546"/>
                      </a:cubicBezTo>
                      <a:cubicBezTo>
                        <a:pt x="558" y="549"/>
                        <a:pt x="560" y="552"/>
                        <a:pt x="563" y="552"/>
                      </a:cubicBezTo>
                      <a:cubicBezTo>
                        <a:pt x="566" y="553"/>
                        <a:pt x="569" y="551"/>
                        <a:pt x="569" y="548"/>
                      </a:cubicBezTo>
                      <a:cubicBezTo>
                        <a:pt x="570" y="545"/>
                        <a:pt x="568" y="542"/>
                        <a:pt x="565" y="542"/>
                      </a:cubicBezTo>
                      <a:close/>
                      <a:moveTo>
                        <a:pt x="539" y="556"/>
                      </a:moveTo>
                      <a:cubicBezTo>
                        <a:pt x="540" y="554"/>
                        <a:pt x="539" y="548"/>
                        <a:pt x="536" y="547"/>
                      </a:cubicBezTo>
                      <a:cubicBezTo>
                        <a:pt x="533" y="546"/>
                        <a:pt x="529" y="549"/>
                        <a:pt x="528" y="552"/>
                      </a:cubicBezTo>
                      <a:cubicBezTo>
                        <a:pt x="527" y="555"/>
                        <a:pt x="528" y="558"/>
                        <a:pt x="531" y="559"/>
                      </a:cubicBezTo>
                      <a:cubicBezTo>
                        <a:pt x="534" y="561"/>
                        <a:pt x="537" y="559"/>
                        <a:pt x="539" y="556"/>
                      </a:cubicBezTo>
                      <a:close/>
                      <a:moveTo>
                        <a:pt x="538" y="479"/>
                      </a:moveTo>
                      <a:cubicBezTo>
                        <a:pt x="537" y="477"/>
                        <a:pt x="534" y="478"/>
                        <a:pt x="533" y="479"/>
                      </a:cubicBezTo>
                      <a:cubicBezTo>
                        <a:pt x="531" y="480"/>
                        <a:pt x="531" y="482"/>
                        <a:pt x="532" y="484"/>
                      </a:cubicBezTo>
                      <a:cubicBezTo>
                        <a:pt x="533" y="485"/>
                        <a:pt x="535" y="485"/>
                        <a:pt x="537" y="484"/>
                      </a:cubicBezTo>
                      <a:cubicBezTo>
                        <a:pt x="538" y="483"/>
                        <a:pt x="539" y="480"/>
                        <a:pt x="538" y="479"/>
                      </a:cubicBezTo>
                      <a:close/>
                      <a:moveTo>
                        <a:pt x="535" y="503"/>
                      </a:moveTo>
                      <a:cubicBezTo>
                        <a:pt x="533" y="502"/>
                        <a:pt x="531" y="503"/>
                        <a:pt x="530" y="505"/>
                      </a:cubicBezTo>
                      <a:cubicBezTo>
                        <a:pt x="528" y="506"/>
                        <a:pt x="529" y="509"/>
                        <a:pt x="531" y="510"/>
                      </a:cubicBezTo>
                      <a:cubicBezTo>
                        <a:pt x="533" y="512"/>
                        <a:pt x="535" y="511"/>
                        <a:pt x="537" y="509"/>
                      </a:cubicBezTo>
                      <a:cubicBezTo>
                        <a:pt x="538" y="507"/>
                        <a:pt x="537" y="505"/>
                        <a:pt x="535" y="503"/>
                      </a:cubicBezTo>
                      <a:close/>
                      <a:moveTo>
                        <a:pt x="529" y="486"/>
                      </a:moveTo>
                      <a:cubicBezTo>
                        <a:pt x="528" y="485"/>
                        <a:pt x="527" y="485"/>
                        <a:pt x="525" y="486"/>
                      </a:cubicBezTo>
                      <a:cubicBezTo>
                        <a:pt x="524" y="487"/>
                        <a:pt x="524" y="489"/>
                        <a:pt x="525" y="490"/>
                      </a:cubicBezTo>
                      <a:cubicBezTo>
                        <a:pt x="526" y="491"/>
                        <a:pt x="528" y="491"/>
                        <a:pt x="529" y="490"/>
                      </a:cubicBezTo>
                      <a:cubicBezTo>
                        <a:pt x="530" y="489"/>
                        <a:pt x="530" y="488"/>
                        <a:pt x="529" y="486"/>
                      </a:cubicBezTo>
                      <a:close/>
                      <a:moveTo>
                        <a:pt x="530" y="526"/>
                      </a:moveTo>
                      <a:cubicBezTo>
                        <a:pt x="532" y="528"/>
                        <a:pt x="535" y="527"/>
                        <a:pt x="536" y="525"/>
                      </a:cubicBezTo>
                      <a:cubicBezTo>
                        <a:pt x="538" y="523"/>
                        <a:pt x="538" y="519"/>
                        <a:pt x="536" y="517"/>
                      </a:cubicBezTo>
                      <a:cubicBezTo>
                        <a:pt x="534" y="516"/>
                        <a:pt x="530" y="518"/>
                        <a:pt x="529" y="520"/>
                      </a:cubicBezTo>
                      <a:cubicBezTo>
                        <a:pt x="527" y="522"/>
                        <a:pt x="528" y="525"/>
                        <a:pt x="530" y="526"/>
                      </a:cubicBezTo>
                      <a:close/>
                      <a:moveTo>
                        <a:pt x="510" y="445"/>
                      </a:moveTo>
                      <a:cubicBezTo>
                        <a:pt x="511" y="445"/>
                        <a:pt x="512" y="444"/>
                        <a:pt x="512" y="442"/>
                      </a:cubicBezTo>
                      <a:cubicBezTo>
                        <a:pt x="512" y="441"/>
                        <a:pt x="511" y="439"/>
                        <a:pt x="509" y="440"/>
                      </a:cubicBezTo>
                      <a:cubicBezTo>
                        <a:pt x="508" y="440"/>
                        <a:pt x="507" y="441"/>
                        <a:pt x="507" y="443"/>
                      </a:cubicBezTo>
                      <a:cubicBezTo>
                        <a:pt x="507" y="444"/>
                        <a:pt x="508" y="445"/>
                        <a:pt x="510" y="445"/>
                      </a:cubicBezTo>
                      <a:close/>
                      <a:moveTo>
                        <a:pt x="524" y="466"/>
                      </a:moveTo>
                      <a:cubicBezTo>
                        <a:pt x="526" y="465"/>
                        <a:pt x="528" y="463"/>
                        <a:pt x="527" y="461"/>
                      </a:cubicBezTo>
                      <a:cubicBezTo>
                        <a:pt x="527" y="460"/>
                        <a:pt x="524" y="459"/>
                        <a:pt x="522" y="460"/>
                      </a:cubicBezTo>
                      <a:cubicBezTo>
                        <a:pt x="520" y="461"/>
                        <a:pt x="520" y="462"/>
                        <a:pt x="520" y="464"/>
                      </a:cubicBezTo>
                      <a:cubicBezTo>
                        <a:pt x="521" y="466"/>
                        <a:pt x="523" y="467"/>
                        <a:pt x="524" y="466"/>
                      </a:cubicBezTo>
                      <a:close/>
                      <a:moveTo>
                        <a:pt x="509" y="483"/>
                      </a:moveTo>
                      <a:cubicBezTo>
                        <a:pt x="511" y="482"/>
                        <a:pt x="512" y="479"/>
                        <a:pt x="512" y="477"/>
                      </a:cubicBezTo>
                      <a:cubicBezTo>
                        <a:pt x="511" y="475"/>
                        <a:pt x="508" y="474"/>
                        <a:pt x="506" y="475"/>
                      </a:cubicBezTo>
                      <a:cubicBezTo>
                        <a:pt x="504" y="475"/>
                        <a:pt x="503" y="478"/>
                        <a:pt x="504" y="480"/>
                      </a:cubicBezTo>
                      <a:cubicBezTo>
                        <a:pt x="504" y="482"/>
                        <a:pt x="507" y="483"/>
                        <a:pt x="509" y="483"/>
                      </a:cubicBezTo>
                      <a:close/>
                      <a:moveTo>
                        <a:pt x="561" y="466"/>
                      </a:moveTo>
                      <a:cubicBezTo>
                        <a:pt x="560" y="465"/>
                        <a:pt x="559" y="465"/>
                        <a:pt x="558" y="466"/>
                      </a:cubicBezTo>
                      <a:cubicBezTo>
                        <a:pt x="557" y="466"/>
                        <a:pt x="557" y="468"/>
                        <a:pt x="558" y="469"/>
                      </a:cubicBezTo>
                      <a:cubicBezTo>
                        <a:pt x="558" y="470"/>
                        <a:pt x="560" y="470"/>
                        <a:pt x="561" y="469"/>
                      </a:cubicBezTo>
                      <a:cubicBezTo>
                        <a:pt x="562" y="468"/>
                        <a:pt x="562" y="467"/>
                        <a:pt x="561" y="466"/>
                      </a:cubicBezTo>
                      <a:close/>
                      <a:moveTo>
                        <a:pt x="556" y="494"/>
                      </a:moveTo>
                      <a:cubicBezTo>
                        <a:pt x="558" y="495"/>
                        <a:pt x="560" y="495"/>
                        <a:pt x="561" y="493"/>
                      </a:cubicBezTo>
                      <a:cubicBezTo>
                        <a:pt x="562" y="492"/>
                        <a:pt x="561" y="490"/>
                        <a:pt x="560" y="489"/>
                      </a:cubicBezTo>
                      <a:cubicBezTo>
                        <a:pt x="558" y="488"/>
                        <a:pt x="557" y="488"/>
                        <a:pt x="556" y="490"/>
                      </a:cubicBezTo>
                      <a:cubicBezTo>
                        <a:pt x="555" y="491"/>
                        <a:pt x="555" y="493"/>
                        <a:pt x="556" y="494"/>
                      </a:cubicBezTo>
                      <a:close/>
                      <a:moveTo>
                        <a:pt x="548" y="498"/>
                      </a:moveTo>
                      <a:cubicBezTo>
                        <a:pt x="550" y="499"/>
                        <a:pt x="552" y="499"/>
                        <a:pt x="553" y="497"/>
                      </a:cubicBezTo>
                      <a:cubicBezTo>
                        <a:pt x="554" y="496"/>
                        <a:pt x="554" y="493"/>
                        <a:pt x="552" y="492"/>
                      </a:cubicBezTo>
                      <a:cubicBezTo>
                        <a:pt x="551" y="491"/>
                        <a:pt x="548" y="492"/>
                        <a:pt x="547" y="494"/>
                      </a:cubicBezTo>
                      <a:cubicBezTo>
                        <a:pt x="546" y="495"/>
                        <a:pt x="547" y="497"/>
                        <a:pt x="548" y="498"/>
                      </a:cubicBezTo>
                      <a:close/>
                      <a:moveTo>
                        <a:pt x="554" y="524"/>
                      </a:moveTo>
                      <a:cubicBezTo>
                        <a:pt x="557" y="525"/>
                        <a:pt x="559" y="524"/>
                        <a:pt x="560" y="522"/>
                      </a:cubicBezTo>
                      <a:cubicBezTo>
                        <a:pt x="560" y="519"/>
                        <a:pt x="559" y="517"/>
                        <a:pt x="557" y="516"/>
                      </a:cubicBezTo>
                      <a:cubicBezTo>
                        <a:pt x="555" y="516"/>
                        <a:pt x="552" y="517"/>
                        <a:pt x="552" y="519"/>
                      </a:cubicBezTo>
                      <a:cubicBezTo>
                        <a:pt x="551" y="521"/>
                        <a:pt x="552" y="524"/>
                        <a:pt x="554" y="524"/>
                      </a:cubicBezTo>
                      <a:close/>
                      <a:moveTo>
                        <a:pt x="540" y="473"/>
                      </a:moveTo>
                      <a:cubicBezTo>
                        <a:pt x="542" y="472"/>
                        <a:pt x="542" y="470"/>
                        <a:pt x="541" y="469"/>
                      </a:cubicBezTo>
                      <a:cubicBezTo>
                        <a:pt x="540" y="468"/>
                        <a:pt x="538" y="467"/>
                        <a:pt x="536" y="469"/>
                      </a:cubicBezTo>
                      <a:cubicBezTo>
                        <a:pt x="535" y="470"/>
                        <a:pt x="535" y="472"/>
                        <a:pt x="536" y="473"/>
                      </a:cubicBezTo>
                      <a:cubicBezTo>
                        <a:pt x="537" y="474"/>
                        <a:pt x="539" y="474"/>
                        <a:pt x="540" y="473"/>
                      </a:cubicBezTo>
                      <a:close/>
                      <a:moveTo>
                        <a:pt x="489" y="493"/>
                      </a:moveTo>
                      <a:cubicBezTo>
                        <a:pt x="491" y="491"/>
                        <a:pt x="492" y="488"/>
                        <a:pt x="490" y="485"/>
                      </a:cubicBezTo>
                      <a:cubicBezTo>
                        <a:pt x="489" y="483"/>
                        <a:pt x="485" y="482"/>
                        <a:pt x="483" y="484"/>
                      </a:cubicBezTo>
                      <a:cubicBezTo>
                        <a:pt x="480" y="485"/>
                        <a:pt x="480" y="488"/>
                        <a:pt x="481" y="491"/>
                      </a:cubicBezTo>
                      <a:cubicBezTo>
                        <a:pt x="483" y="494"/>
                        <a:pt x="486" y="494"/>
                        <a:pt x="489" y="493"/>
                      </a:cubicBezTo>
                      <a:close/>
                      <a:moveTo>
                        <a:pt x="275" y="520"/>
                      </a:moveTo>
                      <a:cubicBezTo>
                        <a:pt x="275" y="521"/>
                        <a:pt x="277" y="522"/>
                        <a:pt x="280" y="522"/>
                      </a:cubicBezTo>
                      <a:cubicBezTo>
                        <a:pt x="281" y="525"/>
                        <a:pt x="281" y="527"/>
                        <a:pt x="282" y="527"/>
                      </a:cubicBezTo>
                      <a:cubicBezTo>
                        <a:pt x="283" y="527"/>
                        <a:pt x="283" y="525"/>
                        <a:pt x="284" y="522"/>
                      </a:cubicBezTo>
                      <a:cubicBezTo>
                        <a:pt x="287" y="522"/>
                        <a:pt x="289" y="522"/>
                        <a:pt x="289" y="521"/>
                      </a:cubicBezTo>
                      <a:cubicBezTo>
                        <a:pt x="289" y="520"/>
                        <a:pt x="287" y="519"/>
                        <a:pt x="284" y="518"/>
                      </a:cubicBezTo>
                      <a:cubicBezTo>
                        <a:pt x="284" y="515"/>
                        <a:pt x="283" y="513"/>
                        <a:pt x="282" y="513"/>
                      </a:cubicBezTo>
                      <a:cubicBezTo>
                        <a:pt x="281" y="513"/>
                        <a:pt x="280" y="515"/>
                        <a:pt x="280" y="518"/>
                      </a:cubicBezTo>
                      <a:cubicBezTo>
                        <a:pt x="277" y="519"/>
                        <a:pt x="275" y="520"/>
                        <a:pt x="275" y="520"/>
                      </a:cubicBezTo>
                      <a:close/>
                      <a:moveTo>
                        <a:pt x="334" y="520"/>
                      </a:moveTo>
                      <a:cubicBezTo>
                        <a:pt x="335" y="519"/>
                        <a:pt x="334" y="516"/>
                        <a:pt x="330" y="512"/>
                      </a:cubicBezTo>
                      <a:cubicBezTo>
                        <a:pt x="333" y="508"/>
                        <a:pt x="335" y="505"/>
                        <a:pt x="334" y="504"/>
                      </a:cubicBezTo>
                      <a:cubicBezTo>
                        <a:pt x="332" y="503"/>
                        <a:pt x="329" y="505"/>
                        <a:pt x="326" y="509"/>
                      </a:cubicBezTo>
                      <a:cubicBezTo>
                        <a:pt x="322" y="506"/>
                        <a:pt x="318" y="505"/>
                        <a:pt x="317" y="506"/>
                      </a:cubicBezTo>
                      <a:cubicBezTo>
                        <a:pt x="317" y="507"/>
                        <a:pt x="319" y="510"/>
                        <a:pt x="323" y="513"/>
                      </a:cubicBezTo>
                      <a:cubicBezTo>
                        <a:pt x="320" y="517"/>
                        <a:pt x="319" y="520"/>
                        <a:pt x="319" y="521"/>
                      </a:cubicBezTo>
                      <a:cubicBezTo>
                        <a:pt x="320" y="522"/>
                        <a:pt x="323" y="519"/>
                        <a:pt x="327" y="516"/>
                      </a:cubicBezTo>
                      <a:cubicBezTo>
                        <a:pt x="330" y="519"/>
                        <a:pt x="333" y="521"/>
                        <a:pt x="334" y="520"/>
                      </a:cubicBezTo>
                      <a:close/>
                      <a:moveTo>
                        <a:pt x="345" y="543"/>
                      </a:moveTo>
                      <a:cubicBezTo>
                        <a:pt x="346" y="547"/>
                        <a:pt x="348" y="550"/>
                        <a:pt x="349" y="550"/>
                      </a:cubicBezTo>
                      <a:cubicBezTo>
                        <a:pt x="351" y="550"/>
                        <a:pt x="351" y="546"/>
                        <a:pt x="349" y="541"/>
                      </a:cubicBezTo>
                      <a:cubicBezTo>
                        <a:pt x="354" y="539"/>
                        <a:pt x="357" y="536"/>
                        <a:pt x="356" y="535"/>
                      </a:cubicBezTo>
                      <a:cubicBezTo>
                        <a:pt x="356" y="534"/>
                        <a:pt x="352" y="534"/>
                        <a:pt x="347" y="536"/>
                      </a:cubicBezTo>
                      <a:cubicBezTo>
                        <a:pt x="345" y="531"/>
                        <a:pt x="342" y="529"/>
                        <a:pt x="341" y="529"/>
                      </a:cubicBezTo>
                      <a:cubicBezTo>
                        <a:pt x="340" y="530"/>
                        <a:pt x="341" y="533"/>
                        <a:pt x="343" y="538"/>
                      </a:cubicBezTo>
                      <a:cubicBezTo>
                        <a:pt x="338" y="540"/>
                        <a:pt x="335" y="542"/>
                        <a:pt x="336" y="543"/>
                      </a:cubicBezTo>
                      <a:cubicBezTo>
                        <a:pt x="336" y="544"/>
                        <a:pt x="340" y="544"/>
                        <a:pt x="345" y="543"/>
                      </a:cubicBezTo>
                      <a:close/>
                      <a:moveTo>
                        <a:pt x="459" y="449"/>
                      </a:moveTo>
                      <a:cubicBezTo>
                        <a:pt x="457" y="451"/>
                        <a:pt x="456" y="453"/>
                        <a:pt x="454" y="455"/>
                      </a:cubicBezTo>
                      <a:cubicBezTo>
                        <a:pt x="454" y="456"/>
                        <a:pt x="456" y="458"/>
                        <a:pt x="458" y="457"/>
                      </a:cubicBezTo>
                      <a:cubicBezTo>
                        <a:pt x="461" y="457"/>
                        <a:pt x="462" y="455"/>
                        <a:pt x="462" y="452"/>
                      </a:cubicBezTo>
                      <a:cubicBezTo>
                        <a:pt x="462" y="451"/>
                        <a:pt x="461" y="450"/>
                        <a:pt x="459" y="449"/>
                      </a:cubicBezTo>
                      <a:close/>
                      <a:moveTo>
                        <a:pt x="228" y="480"/>
                      </a:moveTo>
                      <a:cubicBezTo>
                        <a:pt x="232" y="486"/>
                        <a:pt x="236" y="490"/>
                        <a:pt x="238" y="489"/>
                      </a:cubicBezTo>
                      <a:cubicBezTo>
                        <a:pt x="239" y="488"/>
                        <a:pt x="238" y="483"/>
                        <a:pt x="235" y="476"/>
                      </a:cubicBezTo>
                      <a:cubicBezTo>
                        <a:pt x="236" y="476"/>
                        <a:pt x="236" y="476"/>
                        <a:pt x="237" y="475"/>
                      </a:cubicBezTo>
                      <a:cubicBezTo>
                        <a:pt x="231" y="472"/>
                        <a:pt x="226" y="468"/>
                        <a:pt x="221" y="463"/>
                      </a:cubicBezTo>
                      <a:cubicBezTo>
                        <a:pt x="221" y="466"/>
                        <a:pt x="222" y="470"/>
                        <a:pt x="224" y="474"/>
                      </a:cubicBezTo>
                      <a:cubicBezTo>
                        <a:pt x="218" y="478"/>
                        <a:pt x="215" y="483"/>
                        <a:pt x="216" y="484"/>
                      </a:cubicBezTo>
                      <a:cubicBezTo>
                        <a:pt x="217" y="486"/>
                        <a:pt x="222" y="483"/>
                        <a:pt x="228" y="480"/>
                      </a:cubicBezTo>
                      <a:close/>
                      <a:moveTo>
                        <a:pt x="275" y="497"/>
                      </a:moveTo>
                      <a:cubicBezTo>
                        <a:pt x="274" y="495"/>
                        <a:pt x="271" y="495"/>
                        <a:pt x="266" y="495"/>
                      </a:cubicBezTo>
                      <a:cubicBezTo>
                        <a:pt x="264" y="491"/>
                        <a:pt x="262" y="488"/>
                        <a:pt x="261" y="488"/>
                      </a:cubicBezTo>
                      <a:cubicBezTo>
                        <a:pt x="259" y="488"/>
                        <a:pt x="259" y="492"/>
                        <a:pt x="260" y="497"/>
                      </a:cubicBezTo>
                      <a:cubicBezTo>
                        <a:pt x="255" y="499"/>
                        <a:pt x="253" y="501"/>
                        <a:pt x="253" y="502"/>
                      </a:cubicBezTo>
                      <a:cubicBezTo>
                        <a:pt x="254" y="504"/>
                        <a:pt x="257" y="503"/>
                        <a:pt x="262" y="502"/>
                      </a:cubicBezTo>
                      <a:cubicBezTo>
                        <a:pt x="264" y="506"/>
                        <a:pt x="265" y="510"/>
                        <a:pt x="266" y="509"/>
                      </a:cubicBezTo>
                      <a:cubicBezTo>
                        <a:pt x="267" y="509"/>
                        <a:pt x="268" y="505"/>
                        <a:pt x="267" y="501"/>
                      </a:cubicBezTo>
                      <a:cubicBezTo>
                        <a:pt x="271" y="499"/>
                        <a:pt x="275" y="498"/>
                        <a:pt x="275" y="497"/>
                      </a:cubicBezTo>
                      <a:close/>
                      <a:moveTo>
                        <a:pt x="480" y="511"/>
                      </a:moveTo>
                      <a:cubicBezTo>
                        <a:pt x="483" y="509"/>
                        <a:pt x="485" y="505"/>
                        <a:pt x="483" y="502"/>
                      </a:cubicBezTo>
                      <a:cubicBezTo>
                        <a:pt x="482" y="499"/>
                        <a:pt x="477" y="499"/>
                        <a:pt x="474" y="501"/>
                      </a:cubicBezTo>
                      <a:cubicBezTo>
                        <a:pt x="471" y="503"/>
                        <a:pt x="470" y="506"/>
                        <a:pt x="472" y="509"/>
                      </a:cubicBezTo>
                      <a:cubicBezTo>
                        <a:pt x="474" y="512"/>
                        <a:pt x="477" y="513"/>
                        <a:pt x="480" y="511"/>
                      </a:cubicBezTo>
                      <a:close/>
                      <a:moveTo>
                        <a:pt x="502" y="493"/>
                      </a:moveTo>
                      <a:cubicBezTo>
                        <a:pt x="503" y="492"/>
                        <a:pt x="504" y="489"/>
                        <a:pt x="503" y="488"/>
                      </a:cubicBezTo>
                      <a:cubicBezTo>
                        <a:pt x="502" y="486"/>
                        <a:pt x="500" y="486"/>
                        <a:pt x="498" y="487"/>
                      </a:cubicBezTo>
                      <a:cubicBezTo>
                        <a:pt x="496" y="488"/>
                        <a:pt x="496" y="490"/>
                        <a:pt x="497" y="492"/>
                      </a:cubicBezTo>
                      <a:cubicBezTo>
                        <a:pt x="498" y="493"/>
                        <a:pt x="500" y="494"/>
                        <a:pt x="502" y="493"/>
                      </a:cubicBezTo>
                      <a:close/>
                      <a:moveTo>
                        <a:pt x="462" y="475"/>
                      </a:moveTo>
                      <a:cubicBezTo>
                        <a:pt x="466" y="475"/>
                        <a:pt x="469" y="471"/>
                        <a:pt x="469" y="468"/>
                      </a:cubicBezTo>
                      <a:cubicBezTo>
                        <a:pt x="468" y="465"/>
                        <a:pt x="463" y="463"/>
                        <a:pt x="460" y="464"/>
                      </a:cubicBezTo>
                      <a:cubicBezTo>
                        <a:pt x="456" y="465"/>
                        <a:pt x="454" y="468"/>
                        <a:pt x="455" y="471"/>
                      </a:cubicBezTo>
                      <a:cubicBezTo>
                        <a:pt x="456" y="474"/>
                        <a:pt x="459" y="476"/>
                        <a:pt x="462" y="475"/>
                      </a:cubicBezTo>
                      <a:close/>
                      <a:moveTo>
                        <a:pt x="562" y="460"/>
                      </a:moveTo>
                      <a:cubicBezTo>
                        <a:pt x="562" y="460"/>
                        <a:pt x="561" y="459"/>
                        <a:pt x="560" y="460"/>
                      </a:cubicBezTo>
                      <a:cubicBezTo>
                        <a:pt x="560" y="460"/>
                        <a:pt x="560" y="461"/>
                        <a:pt x="560" y="462"/>
                      </a:cubicBezTo>
                      <a:cubicBezTo>
                        <a:pt x="561" y="462"/>
                        <a:pt x="562" y="463"/>
                        <a:pt x="562" y="462"/>
                      </a:cubicBezTo>
                      <a:cubicBezTo>
                        <a:pt x="563" y="462"/>
                        <a:pt x="563" y="461"/>
                        <a:pt x="562" y="460"/>
                      </a:cubicBezTo>
                      <a:close/>
                      <a:moveTo>
                        <a:pt x="470" y="495"/>
                      </a:moveTo>
                      <a:cubicBezTo>
                        <a:pt x="472" y="494"/>
                        <a:pt x="473" y="492"/>
                        <a:pt x="472" y="490"/>
                      </a:cubicBezTo>
                      <a:cubicBezTo>
                        <a:pt x="471" y="487"/>
                        <a:pt x="469" y="486"/>
                        <a:pt x="467" y="487"/>
                      </a:cubicBezTo>
                      <a:cubicBezTo>
                        <a:pt x="464" y="488"/>
                        <a:pt x="464" y="491"/>
                        <a:pt x="465" y="493"/>
                      </a:cubicBezTo>
                      <a:cubicBezTo>
                        <a:pt x="466" y="495"/>
                        <a:pt x="468" y="496"/>
                        <a:pt x="470" y="495"/>
                      </a:cubicBezTo>
                      <a:close/>
                      <a:moveTo>
                        <a:pt x="506" y="469"/>
                      </a:moveTo>
                      <a:cubicBezTo>
                        <a:pt x="508" y="468"/>
                        <a:pt x="509" y="465"/>
                        <a:pt x="508" y="463"/>
                      </a:cubicBezTo>
                      <a:cubicBezTo>
                        <a:pt x="508" y="461"/>
                        <a:pt x="505" y="460"/>
                        <a:pt x="503" y="461"/>
                      </a:cubicBezTo>
                      <a:cubicBezTo>
                        <a:pt x="501" y="462"/>
                        <a:pt x="500" y="464"/>
                        <a:pt x="501" y="466"/>
                      </a:cubicBezTo>
                      <a:cubicBezTo>
                        <a:pt x="501" y="468"/>
                        <a:pt x="504" y="469"/>
                        <a:pt x="506" y="469"/>
                      </a:cubicBezTo>
                      <a:close/>
                      <a:moveTo>
                        <a:pt x="73" y="430"/>
                      </a:moveTo>
                      <a:cubicBezTo>
                        <a:pt x="72" y="430"/>
                        <a:pt x="70" y="431"/>
                        <a:pt x="69" y="432"/>
                      </a:cubicBezTo>
                      <a:cubicBezTo>
                        <a:pt x="69" y="434"/>
                        <a:pt x="70" y="436"/>
                        <a:pt x="71" y="436"/>
                      </a:cubicBezTo>
                      <a:cubicBezTo>
                        <a:pt x="73" y="437"/>
                        <a:pt x="75" y="436"/>
                        <a:pt x="75" y="434"/>
                      </a:cubicBezTo>
                      <a:cubicBezTo>
                        <a:pt x="76" y="433"/>
                        <a:pt x="75" y="431"/>
                        <a:pt x="73" y="430"/>
                      </a:cubicBezTo>
                      <a:close/>
                      <a:moveTo>
                        <a:pt x="46" y="488"/>
                      </a:moveTo>
                      <a:cubicBezTo>
                        <a:pt x="44" y="486"/>
                        <a:pt x="40" y="481"/>
                        <a:pt x="40" y="481"/>
                      </a:cubicBezTo>
                      <a:cubicBezTo>
                        <a:pt x="39" y="482"/>
                        <a:pt x="43" y="487"/>
                        <a:pt x="44" y="489"/>
                      </a:cubicBezTo>
                      <a:cubicBezTo>
                        <a:pt x="44" y="490"/>
                        <a:pt x="45" y="490"/>
                        <a:pt x="46" y="490"/>
                      </a:cubicBezTo>
                      <a:cubicBezTo>
                        <a:pt x="46" y="489"/>
                        <a:pt x="46" y="488"/>
                        <a:pt x="46" y="488"/>
                      </a:cubicBezTo>
                      <a:close/>
                      <a:moveTo>
                        <a:pt x="51" y="497"/>
                      </a:moveTo>
                      <a:cubicBezTo>
                        <a:pt x="52" y="497"/>
                        <a:pt x="52" y="495"/>
                        <a:pt x="51" y="495"/>
                      </a:cubicBezTo>
                      <a:cubicBezTo>
                        <a:pt x="50" y="493"/>
                        <a:pt x="46" y="489"/>
                        <a:pt x="46" y="490"/>
                      </a:cubicBezTo>
                      <a:cubicBezTo>
                        <a:pt x="45" y="490"/>
                        <a:pt x="47" y="495"/>
                        <a:pt x="49" y="497"/>
                      </a:cubicBezTo>
                      <a:cubicBezTo>
                        <a:pt x="49" y="497"/>
                        <a:pt x="50" y="498"/>
                        <a:pt x="51" y="497"/>
                      </a:cubicBezTo>
                      <a:close/>
                      <a:moveTo>
                        <a:pt x="45" y="467"/>
                      </a:moveTo>
                      <a:cubicBezTo>
                        <a:pt x="46" y="467"/>
                        <a:pt x="46" y="466"/>
                        <a:pt x="45" y="466"/>
                      </a:cubicBezTo>
                      <a:cubicBezTo>
                        <a:pt x="43" y="464"/>
                        <a:pt x="38" y="459"/>
                        <a:pt x="38" y="459"/>
                      </a:cubicBezTo>
                      <a:cubicBezTo>
                        <a:pt x="38" y="460"/>
                        <a:pt x="42" y="465"/>
                        <a:pt x="44" y="467"/>
                      </a:cubicBezTo>
                      <a:cubicBezTo>
                        <a:pt x="44" y="467"/>
                        <a:pt x="45" y="468"/>
                        <a:pt x="45" y="467"/>
                      </a:cubicBezTo>
                      <a:close/>
                      <a:moveTo>
                        <a:pt x="36" y="458"/>
                      </a:moveTo>
                      <a:cubicBezTo>
                        <a:pt x="37" y="457"/>
                        <a:pt x="37" y="457"/>
                        <a:pt x="36" y="456"/>
                      </a:cubicBezTo>
                      <a:cubicBezTo>
                        <a:pt x="34" y="455"/>
                        <a:pt x="28" y="449"/>
                        <a:pt x="28" y="449"/>
                      </a:cubicBezTo>
                      <a:cubicBezTo>
                        <a:pt x="28" y="450"/>
                        <a:pt x="33" y="456"/>
                        <a:pt x="35" y="458"/>
                      </a:cubicBezTo>
                      <a:cubicBezTo>
                        <a:pt x="35" y="458"/>
                        <a:pt x="36" y="458"/>
                        <a:pt x="36" y="458"/>
                      </a:cubicBezTo>
                      <a:close/>
                      <a:moveTo>
                        <a:pt x="53" y="475"/>
                      </a:moveTo>
                      <a:cubicBezTo>
                        <a:pt x="53" y="475"/>
                        <a:pt x="53" y="474"/>
                        <a:pt x="53" y="473"/>
                      </a:cubicBezTo>
                      <a:cubicBezTo>
                        <a:pt x="51" y="472"/>
                        <a:pt x="46" y="467"/>
                        <a:pt x="46" y="468"/>
                      </a:cubicBezTo>
                      <a:cubicBezTo>
                        <a:pt x="46" y="468"/>
                        <a:pt x="50" y="473"/>
                        <a:pt x="51" y="475"/>
                      </a:cubicBezTo>
                      <a:cubicBezTo>
                        <a:pt x="52" y="476"/>
                        <a:pt x="53" y="476"/>
                        <a:pt x="53" y="475"/>
                      </a:cubicBezTo>
                      <a:close/>
                      <a:moveTo>
                        <a:pt x="37" y="445"/>
                      </a:moveTo>
                      <a:cubicBezTo>
                        <a:pt x="37" y="446"/>
                        <a:pt x="38" y="446"/>
                        <a:pt x="39" y="445"/>
                      </a:cubicBezTo>
                      <a:cubicBezTo>
                        <a:pt x="39" y="445"/>
                        <a:pt x="39" y="444"/>
                        <a:pt x="38" y="444"/>
                      </a:cubicBezTo>
                      <a:cubicBezTo>
                        <a:pt x="36" y="443"/>
                        <a:pt x="29" y="438"/>
                        <a:pt x="29" y="438"/>
                      </a:cubicBezTo>
                      <a:cubicBezTo>
                        <a:pt x="29" y="438"/>
                        <a:pt x="35" y="444"/>
                        <a:pt x="37" y="445"/>
                      </a:cubicBezTo>
                      <a:close/>
                      <a:moveTo>
                        <a:pt x="59" y="479"/>
                      </a:moveTo>
                      <a:cubicBezTo>
                        <a:pt x="58" y="478"/>
                        <a:pt x="54" y="475"/>
                        <a:pt x="53" y="475"/>
                      </a:cubicBezTo>
                      <a:cubicBezTo>
                        <a:pt x="53" y="476"/>
                        <a:pt x="56" y="480"/>
                        <a:pt x="57" y="482"/>
                      </a:cubicBezTo>
                      <a:cubicBezTo>
                        <a:pt x="58" y="482"/>
                        <a:pt x="59" y="482"/>
                        <a:pt x="59" y="482"/>
                      </a:cubicBezTo>
                      <a:cubicBezTo>
                        <a:pt x="60" y="481"/>
                        <a:pt x="60" y="480"/>
                        <a:pt x="59" y="479"/>
                      </a:cubicBezTo>
                      <a:close/>
                      <a:moveTo>
                        <a:pt x="21" y="442"/>
                      </a:moveTo>
                      <a:cubicBezTo>
                        <a:pt x="21" y="442"/>
                        <a:pt x="22" y="443"/>
                        <a:pt x="22" y="443"/>
                      </a:cubicBezTo>
                      <a:cubicBezTo>
                        <a:pt x="23" y="445"/>
                        <a:pt x="25" y="447"/>
                        <a:pt x="26" y="449"/>
                      </a:cubicBezTo>
                      <a:cubicBezTo>
                        <a:pt x="26" y="449"/>
                        <a:pt x="27" y="449"/>
                        <a:pt x="28" y="449"/>
                      </a:cubicBezTo>
                      <a:cubicBezTo>
                        <a:pt x="28" y="448"/>
                        <a:pt x="28" y="448"/>
                        <a:pt x="28" y="447"/>
                      </a:cubicBezTo>
                      <a:cubicBezTo>
                        <a:pt x="26" y="446"/>
                        <a:pt x="23" y="444"/>
                        <a:pt x="21" y="442"/>
                      </a:cubicBezTo>
                      <a:close/>
                      <a:moveTo>
                        <a:pt x="73" y="448"/>
                      </a:moveTo>
                      <a:cubicBezTo>
                        <a:pt x="71" y="447"/>
                        <a:pt x="70" y="447"/>
                        <a:pt x="69" y="449"/>
                      </a:cubicBezTo>
                      <a:cubicBezTo>
                        <a:pt x="68" y="450"/>
                        <a:pt x="68" y="452"/>
                        <a:pt x="70" y="453"/>
                      </a:cubicBezTo>
                      <a:cubicBezTo>
                        <a:pt x="71" y="454"/>
                        <a:pt x="73" y="453"/>
                        <a:pt x="74" y="452"/>
                      </a:cubicBezTo>
                      <a:cubicBezTo>
                        <a:pt x="75" y="450"/>
                        <a:pt x="74" y="449"/>
                        <a:pt x="73" y="448"/>
                      </a:cubicBezTo>
                      <a:close/>
                      <a:moveTo>
                        <a:pt x="70" y="465"/>
                      </a:moveTo>
                      <a:cubicBezTo>
                        <a:pt x="68" y="464"/>
                        <a:pt x="66" y="464"/>
                        <a:pt x="65" y="466"/>
                      </a:cubicBezTo>
                      <a:cubicBezTo>
                        <a:pt x="64" y="467"/>
                        <a:pt x="65" y="469"/>
                        <a:pt x="66" y="470"/>
                      </a:cubicBezTo>
                      <a:cubicBezTo>
                        <a:pt x="67" y="471"/>
                        <a:pt x="69" y="471"/>
                        <a:pt x="70" y="470"/>
                      </a:cubicBezTo>
                      <a:cubicBezTo>
                        <a:pt x="71" y="468"/>
                        <a:pt x="71" y="466"/>
                        <a:pt x="70" y="465"/>
                      </a:cubicBezTo>
                      <a:close/>
                      <a:moveTo>
                        <a:pt x="60" y="482"/>
                      </a:moveTo>
                      <a:cubicBezTo>
                        <a:pt x="58" y="483"/>
                        <a:pt x="58" y="485"/>
                        <a:pt x="60" y="487"/>
                      </a:cubicBezTo>
                      <a:cubicBezTo>
                        <a:pt x="61" y="488"/>
                        <a:pt x="63" y="488"/>
                        <a:pt x="64" y="487"/>
                      </a:cubicBezTo>
                      <a:cubicBezTo>
                        <a:pt x="65" y="485"/>
                        <a:pt x="65" y="483"/>
                        <a:pt x="64" y="482"/>
                      </a:cubicBezTo>
                      <a:cubicBezTo>
                        <a:pt x="63" y="481"/>
                        <a:pt x="61" y="481"/>
                        <a:pt x="60" y="482"/>
                      </a:cubicBezTo>
                      <a:close/>
                      <a:moveTo>
                        <a:pt x="580" y="485"/>
                      </a:moveTo>
                      <a:cubicBezTo>
                        <a:pt x="580" y="484"/>
                        <a:pt x="580" y="482"/>
                        <a:pt x="578" y="482"/>
                      </a:cubicBezTo>
                      <a:cubicBezTo>
                        <a:pt x="577" y="481"/>
                        <a:pt x="576" y="483"/>
                        <a:pt x="575" y="484"/>
                      </a:cubicBezTo>
                      <a:cubicBezTo>
                        <a:pt x="575" y="485"/>
                        <a:pt x="576" y="486"/>
                        <a:pt x="577" y="487"/>
                      </a:cubicBezTo>
                      <a:cubicBezTo>
                        <a:pt x="578" y="487"/>
                        <a:pt x="579" y="487"/>
                        <a:pt x="580" y="485"/>
                      </a:cubicBezTo>
                      <a:close/>
                      <a:moveTo>
                        <a:pt x="566" y="480"/>
                      </a:moveTo>
                      <a:cubicBezTo>
                        <a:pt x="567" y="478"/>
                        <a:pt x="567" y="476"/>
                        <a:pt x="566" y="476"/>
                      </a:cubicBezTo>
                      <a:cubicBezTo>
                        <a:pt x="565" y="475"/>
                        <a:pt x="563" y="476"/>
                        <a:pt x="562" y="477"/>
                      </a:cubicBezTo>
                      <a:cubicBezTo>
                        <a:pt x="561" y="478"/>
                        <a:pt x="562" y="479"/>
                        <a:pt x="563" y="480"/>
                      </a:cubicBezTo>
                      <a:cubicBezTo>
                        <a:pt x="564" y="481"/>
                        <a:pt x="565" y="481"/>
                        <a:pt x="566" y="480"/>
                      </a:cubicBezTo>
                      <a:close/>
                      <a:moveTo>
                        <a:pt x="401" y="4"/>
                      </a:moveTo>
                      <a:cubicBezTo>
                        <a:pt x="402" y="4"/>
                        <a:pt x="402" y="3"/>
                        <a:pt x="403" y="1"/>
                      </a:cubicBezTo>
                      <a:cubicBezTo>
                        <a:pt x="401" y="1"/>
                        <a:pt x="400" y="1"/>
                        <a:pt x="399" y="0"/>
                      </a:cubicBezTo>
                      <a:cubicBezTo>
                        <a:pt x="399" y="3"/>
                        <a:pt x="400" y="4"/>
                        <a:pt x="401" y="4"/>
                      </a:cubicBezTo>
                      <a:close/>
                      <a:moveTo>
                        <a:pt x="571" y="501"/>
                      </a:moveTo>
                      <a:cubicBezTo>
                        <a:pt x="569" y="500"/>
                        <a:pt x="567" y="502"/>
                        <a:pt x="566" y="504"/>
                      </a:cubicBezTo>
                      <a:cubicBezTo>
                        <a:pt x="566" y="506"/>
                        <a:pt x="567" y="507"/>
                        <a:pt x="568" y="508"/>
                      </a:cubicBezTo>
                      <a:cubicBezTo>
                        <a:pt x="570" y="508"/>
                        <a:pt x="572" y="507"/>
                        <a:pt x="573" y="506"/>
                      </a:cubicBezTo>
                      <a:cubicBezTo>
                        <a:pt x="573" y="504"/>
                        <a:pt x="572" y="501"/>
                        <a:pt x="571" y="501"/>
                      </a:cubicBezTo>
                      <a:close/>
                      <a:moveTo>
                        <a:pt x="567" y="531"/>
                      </a:moveTo>
                      <a:cubicBezTo>
                        <a:pt x="569" y="531"/>
                        <a:pt x="572" y="530"/>
                        <a:pt x="572" y="528"/>
                      </a:cubicBezTo>
                      <a:cubicBezTo>
                        <a:pt x="573" y="526"/>
                        <a:pt x="572" y="523"/>
                        <a:pt x="570" y="523"/>
                      </a:cubicBezTo>
                      <a:cubicBezTo>
                        <a:pt x="567" y="522"/>
                        <a:pt x="565" y="523"/>
                        <a:pt x="564" y="525"/>
                      </a:cubicBezTo>
                      <a:cubicBezTo>
                        <a:pt x="564" y="528"/>
                        <a:pt x="565" y="530"/>
                        <a:pt x="567" y="531"/>
                      </a:cubicBezTo>
                      <a:close/>
                      <a:moveTo>
                        <a:pt x="567" y="515"/>
                      </a:moveTo>
                      <a:cubicBezTo>
                        <a:pt x="568" y="513"/>
                        <a:pt x="567" y="512"/>
                        <a:pt x="565" y="512"/>
                      </a:cubicBezTo>
                      <a:cubicBezTo>
                        <a:pt x="564" y="511"/>
                        <a:pt x="563" y="512"/>
                        <a:pt x="562" y="513"/>
                      </a:cubicBezTo>
                      <a:cubicBezTo>
                        <a:pt x="562" y="515"/>
                        <a:pt x="562" y="516"/>
                        <a:pt x="564" y="517"/>
                      </a:cubicBezTo>
                      <a:cubicBezTo>
                        <a:pt x="565" y="517"/>
                        <a:pt x="567" y="516"/>
                        <a:pt x="567" y="515"/>
                      </a:cubicBezTo>
                      <a:close/>
                      <a:moveTo>
                        <a:pt x="575" y="490"/>
                      </a:moveTo>
                      <a:cubicBezTo>
                        <a:pt x="576" y="489"/>
                        <a:pt x="575" y="488"/>
                        <a:pt x="574" y="488"/>
                      </a:cubicBezTo>
                      <a:cubicBezTo>
                        <a:pt x="573" y="487"/>
                        <a:pt x="572" y="488"/>
                        <a:pt x="572" y="489"/>
                      </a:cubicBezTo>
                      <a:cubicBezTo>
                        <a:pt x="571" y="490"/>
                        <a:pt x="572" y="491"/>
                        <a:pt x="573" y="491"/>
                      </a:cubicBezTo>
                      <a:cubicBezTo>
                        <a:pt x="574" y="492"/>
                        <a:pt x="575" y="491"/>
                        <a:pt x="575" y="490"/>
                      </a:cubicBezTo>
                      <a:close/>
                      <a:moveTo>
                        <a:pt x="582" y="474"/>
                      </a:moveTo>
                      <a:cubicBezTo>
                        <a:pt x="582" y="474"/>
                        <a:pt x="581" y="473"/>
                        <a:pt x="581" y="473"/>
                      </a:cubicBezTo>
                      <a:cubicBezTo>
                        <a:pt x="580" y="473"/>
                        <a:pt x="579" y="473"/>
                        <a:pt x="579" y="474"/>
                      </a:cubicBezTo>
                      <a:cubicBezTo>
                        <a:pt x="579" y="474"/>
                        <a:pt x="579" y="475"/>
                        <a:pt x="580" y="475"/>
                      </a:cubicBezTo>
                      <a:cubicBezTo>
                        <a:pt x="581" y="476"/>
                        <a:pt x="581" y="475"/>
                        <a:pt x="582" y="474"/>
                      </a:cubicBezTo>
                      <a:close/>
                      <a:moveTo>
                        <a:pt x="426" y="15"/>
                      </a:moveTo>
                      <a:cubicBezTo>
                        <a:pt x="426" y="19"/>
                        <a:pt x="427" y="22"/>
                        <a:pt x="428" y="22"/>
                      </a:cubicBezTo>
                      <a:cubicBezTo>
                        <a:pt x="429" y="22"/>
                        <a:pt x="430" y="19"/>
                        <a:pt x="430" y="15"/>
                      </a:cubicBezTo>
                      <a:cubicBezTo>
                        <a:pt x="433" y="15"/>
                        <a:pt x="436" y="14"/>
                        <a:pt x="436" y="13"/>
                      </a:cubicBezTo>
                      <a:cubicBezTo>
                        <a:pt x="436" y="12"/>
                        <a:pt x="433" y="11"/>
                        <a:pt x="429" y="11"/>
                      </a:cubicBezTo>
                      <a:cubicBezTo>
                        <a:pt x="429" y="10"/>
                        <a:pt x="429" y="9"/>
                        <a:pt x="429" y="8"/>
                      </a:cubicBezTo>
                      <a:cubicBezTo>
                        <a:pt x="428" y="8"/>
                        <a:pt x="427" y="7"/>
                        <a:pt x="426" y="7"/>
                      </a:cubicBezTo>
                      <a:cubicBezTo>
                        <a:pt x="426" y="8"/>
                        <a:pt x="425" y="10"/>
                        <a:pt x="425" y="11"/>
                      </a:cubicBezTo>
                      <a:cubicBezTo>
                        <a:pt x="422" y="11"/>
                        <a:pt x="419" y="12"/>
                        <a:pt x="419" y="14"/>
                      </a:cubicBezTo>
                      <a:cubicBezTo>
                        <a:pt x="419" y="15"/>
                        <a:pt x="422" y="15"/>
                        <a:pt x="426" y="15"/>
                      </a:cubicBezTo>
                      <a:close/>
                      <a:moveTo>
                        <a:pt x="586" y="518"/>
                      </a:moveTo>
                      <a:cubicBezTo>
                        <a:pt x="586" y="520"/>
                        <a:pt x="588" y="521"/>
                        <a:pt x="589" y="521"/>
                      </a:cubicBezTo>
                      <a:cubicBezTo>
                        <a:pt x="590" y="521"/>
                        <a:pt x="590" y="521"/>
                        <a:pt x="591" y="521"/>
                      </a:cubicBezTo>
                      <a:cubicBezTo>
                        <a:pt x="591" y="516"/>
                        <a:pt x="591" y="516"/>
                        <a:pt x="591" y="516"/>
                      </a:cubicBezTo>
                      <a:cubicBezTo>
                        <a:pt x="590" y="516"/>
                        <a:pt x="590" y="516"/>
                        <a:pt x="589" y="516"/>
                      </a:cubicBezTo>
                      <a:cubicBezTo>
                        <a:pt x="588" y="516"/>
                        <a:pt x="587" y="517"/>
                        <a:pt x="586" y="518"/>
                      </a:cubicBezTo>
                      <a:close/>
                      <a:moveTo>
                        <a:pt x="586" y="502"/>
                      </a:moveTo>
                      <a:cubicBezTo>
                        <a:pt x="588" y="502"/>
                        <a:pt x="589" y="500"/>
                        <a:pt x="589" y="499"/>
                      </a:cubicBezTo>
                      <a:cubicBezTo>
                        <a:pt x="589" y="497"/>
                        <a:pt x="588" y="496"/>
                        <a:pt x="586" y="496"/>
                      </a:cubicBezTo>
                      <a:cubicBezTo>
                        <a:pt x="584" y="496"/>
                        <a:pt x="583" y="497"/>
                        <a:pt x="583" y="499"/>
                      </a:cubicBezTo>
                      <a:cubicBezTo>
                        <a:pt x="583" y="500"/>
                        <a:pt x="584" y="502"/>
                        <a:pt x="586" y="502"/>
                      </a:cubicBezTo>
                      <a:close/>
                      <a:moveTo>
                        <a:pt x="581" y="482"/>
                      </a:moveTo>
                      <a:cubicBezTo>
                        <a:pt x="583" y="483"/>
                        <a:pt x="584" y="482"/>
                        <a:pt x="584" y="481"/>
                      </a:cubicBezTo>
                      <a:cubicBezTo>
                        <a:pt x="584" y="480"/>
                        <a:pt x="584" y="479"/>
                        <a:pt x="583" y="478"/>
                      </a:cubicBezTo>
                      <a:cubicBezTo>
                        <a:pt x="582" y="478"/>
                        <a:pt x="580" y="479"/>
                        <a:pt x="580" y="480"/>
                      </a:cubicBezTo>
                      <a:cubicBezTo>
                        <a:pt x="580" y="481"/>
                        <a:pt x="580" y="482"/>
                        <a:pt x="581" y="482"/>
                      </a:cubicBezTo>
                      <a:close/>
                      <a:moveTo>
                        <a:pt x="589" y="305"/>
                      </a:moveTo>
                      <a:cubicBezTo>
                        <a:pt x="586" y="305"/>
                        <a:pt x="584" y="308"/>
                        <a:pt x="584" y="311"/>
                      </a:cubicBezTo>
                      <a:cubicBezTo>
                        <a:pt x="585" y="314"/>
                        <a:pt x="588" y="316"/>
                        <a:pt x="591" y="316"/>
                      </a:cubicBezTo>
                      <a:cubicBezTo>
                        <a:pt x="591" y="316"/>
                        <a:pt x="591" y="316"/>
                        <a:pt x="591" y="316"/>
                      </a:cubicBezTo>
                      <a:cubicBezTo>
                        <a:pt x="591" y="305"/>
                        <a:pt x="591" y="305"/>
                        <a:pt x="591" y="305"/>
                      </a:cubicBezTo>
                      <a:cubicBezTo>
                        <a:pt x="590" y="305"/>
                        <a:pt x="590" y="305"/>
                        <a:pt x="589" y="305"/>
                      </a:cubicBezTo>
                      <a:close/>
                      <a:moveTo>
                        <a:pt x="564" y="368"/>
                      </a:moveTo>
                      <a:cubicBezTo>
                        <a:pt x="562" y="369"/>
                        <a:pt x="562" y="371"/>
                        <a:pt x="563" y="373"/>
                      </a:cubicBezTo>
                      <a:cubicBezTo>
                        <a:pt x="563" y="374"/>
                        <a:pt x="565" y="375"/>
                        <a:pt x="567" y="374"/>
                      </a:cubicBezTo>
                      <a:cubicBezTo>
                        <a:pt x="568" y="373"/>
                        <a:pt x="569" y="371"/>
                        <a:pt x="568" y="370"/>
                      </a:cubicBezTo>
                      <a:cubicBezTo>
                        <a:pt x="567" y="368"/>
                        <a:pt x="565" y="368"/>
                        <a:pt x="564" y="368"/>
                      </a:cubicBezTo>
                      <a:close/>
                      <a:moveTo>
                        <a:pt x="566" y="386"/>
                      </a:moveTo>
                      <a:cubicBezTo>
                        <a:pt x="565" y="386"/>
                        <a:pt x="565" y="388"/>
                        <a:pt x="565" y="389"/>
                      </a:cubicBezTo>
                      <a:cubicBezTo>
                        <a:pt x="566" y="390"/>
                        <a:pt x="568" y="391"/>
                        <a:pt x="569" y="390"/>
                      </a:cubicBezTo>
                      <a:cubicBezTo>
                        <a:pt x="570" y="390"/>
                        <a:pt x="570" y="388"/>
                        <a:pt x="569" y="387"/>
                      </a:cubicBezTo>
                      <a:cubicBezTo>
                        <a:pt x="569" y="385"/>
                        <a:pt x="567" y="385"/>
                        <a:pt x="566" y="386"/>
                      </a:cubicBezTo>
                      <a:close/>
                      <a:moveTo>
                        <a:pt x="566" y="378"/>
                      </a:moveTo>
                      <a:cubicBezTo>
                        <a:pt x="565" y="377"/>
                        <a:pt x="564" y="377"/>
                        <a:pt x="563" y="377"/>
                      </a:cubicBezTo>
                      <a:cubicBezTo>
                        <a:pt x="562" y="378"/>
                        <a:pt x="562" y="379"/>
                        <a:pt x="562" y="380"/>
                      </a:cubicBezTo>
                      <a:cubicBezTo>
                        <a:pt x="563" y="381"/>
                        <a:pt x="564" y="381"/>
                        <a:pt x="565" y="381"/>
                      </a:cubicBezTo>
                      <a:cubicBezTo>
                        <a:pt x="566" y="380"/>
                        <a:pt x="566" y="379"/>
                        <a:pt x="566" y="378"/>
                      </a:cubicBezTo>
                      <a:close/>
                      <a:moveTo>
                        <a:pt x="570" y="393"/>
                      </a:moveTo>
                      <a:cubicBezTo>
                        <a:pt x="569" y="392"/>
                        <a:pt x="568" y="392"/>
                        <a:pt x="567" y="392"/>
                      </a:cubicBezTo>
                      <a:cubicBezTo>
                        <a:pt x="566" y="393"/>
                        <a:pt x="565" y="394"/>
                        <a:pt x="566" y="395"/>
                      </a:cubicBezTo>
                      <a:cubicBezTo>
                        <a:pt x="567" y="396"/>
                        <a:pt x="568" y="396"/>
                        <a:pt x="569" y="396"/>
                      </a:cubicBezTo>
                      <a:cubicBezTo>
                        <a:pt x="570" y="395"/>
                        <a:pt x="570" y="394"/>
                        <a:pt x="570" y="393"/>
                      </a:cubicBezTo>
                      <a:close/>
                      <a:moveTo>
                        <a:pt x="571" y="304"/>
                      </a:moveTo>
                      <a:cubicBezTo>
                        <a:pt x="568" y="305"/>
                        <a:pt x="566" y="307"/>
                        <a:pt x="566" y="310"/>
                      </a:cubicBezTo>
                      <a:cubicBezTo>
                        <a:pt x="567" y="313"/>
                        <a:pt x="569" y="315"/>
                        <a:pt x="572" y="315"/>
                      </a:cubicBezTo>
                      <a:cubicBezTo>
                        <a:pt x="575" y="315"/>
                        <a:pt x="577" y="312"/>
                        <a:pt x="577" y="309"/>
                      </a:cubicBezTo>
                      <a:cubicBezTo>
                        <a:pt x="577" y="306"/>
                        <a:pt x="574" y="304"/>
                        <a:pt x="571" y="304"/>
                      </a:cubicBezTo>
                      <a:close/>
                      <a:moveTo>
                        <a:pt x="566" y="326"/>
                      </a:moveTo>
                      <a:cubicBezTo>
                        <a:pt x="564" y="326"/>
                        <a:pt x="562" y="329"/>
                        <a:pt x="563" y="332"/>
                      </a:cubicBezTo>
                      <a:cubicBezTo>
                        <a:pt x="563" y="334"/>
                        <a:pt x="567" y="337"/>
                        <a:pt x="569" y="336"/>
                      </a:cubicBezTo>
                      <a:cubicBezTo>
                        <a:pt x="572" y="336"/>
                        <a:pt x="573" y="332"/>
                        <a:pt x="572" y="329"/>
                      </a:cubicBezTo>
                      <a:cubicBezTo>
                        <a:pt x="572" y="327"/>
                        <a:pt x="569" y="325"/>
                        <a:pt x="566" y="326"/>
                      </a:cubicBezTo>
                      <a:close/>
                      <a:moveTo>
                        <a:pt x="566" y="405"/>
                      </a:moveTo>
                      <a:cubicBezTo>
                        <a:pt x="566" y="405"/>
                        <a:pt x="566" y="404"/>
                        <a:pt x="566" y="403"/>
                      </a:cubicBezTo>
                      <a:cubicBezTo>
                        <a:pt x="565" y="403"/>
                        <a:pt x="564" y="403"/>
                        <a:pt x="564" y="404"/>
                      </a:cubicBezTo>
                      <a:cubicBezTo>
                        <a:pt x="563" y="404"/>
                        <a:pt x="563" y="405"/>
                        <a:pt x="564" y="405"/>
                      </a:cubicBezTo>
                      <a:cubicBezTo>
                        <a:pt x="564" y="406"/>
                        <a:pt x="565" y="406"/>
                        <a:pt x="566" y="405"/>
                      </a:cubicBezTo>
                      <a:close/>
                      <a:moveTo>
                        <a:pt x="570" y="404"/>
                      </a:moveTo>
                      <a:cubicBezTo>
                        <a:pt x="570" y="404"/>
                        <a:pt x="569" y="405"/>
                        <a:pt x="569" y="405"/>
                      </a:cubicBezTo>
                      <a:cubicBezTo>
                        <a:pt x="575" y="411"/>
                        <a:pt x="575" y="411"/>
                        <a:pt x="575" y="411"/>
                      </a:cubicBezTo>
                      <a:cubicBezTo>
                        <a:pt x="575" y="411"/>
                        <a:pt x="576" y="411"/>
                        <a:pt x="576" y="411"/>
                      </a:cubicBezTo>
                      <a:lnTo>
                        <a:pt x="570" y="404"/>
                      </a:lnTo>
                      <a:close/>
                      <a:moveTo>
                        <a:pt x="572" y="403"/>
                      </a:moveTo>
                      <a:cubicBezTo>
                        <a:pt x="577" y="410"/>
                        <a:pt x="577" y="410"/>
                        <a:pt x="577" y="410"/>
                      </a:cubicBezTo>
                      <a:cubicBezTo>
                        <a:pt x="578" y="409"/>
                        <a:pt x="578" y="409"/>
                        <a:pt x="578" y="409"/>
                      </a:cubicBezTo>
                      <a:cubicBezTo>
                        <a:pt x="573" y="402"/>
                        <a:pt x="573" y="402"/>
                        <a:pt x="573" y="402"/>
                      </a:cubicBezTo>
                      <a:cubicBezTo>
                        <a:pt x="573" y="402"/>
                        <a:pt x="572" y="402"/>
                        <a:pt x="572" y="403"/>
                      </a:cubicBezTo>
                      <a:close/>
                      <a:moveTo>
                        <a:pt x="554" y="297"/>
                      </a:moveTo>
                      <a:cubicBezTo>
                        <a:pt x="552" y="297"/>
                        <a:pt x="550" y="300"/>
                        <a:pt x="551" y="302"/>
                      </a:cubicBezTo>
                      <a:cubicBezTo>
                        <a:pt x="552" y="304"/>
                        <a:pt x="554" y="306"/>
                        <a:pt x="556" y="305"/>
                      </a:cubicBezTo>
                      <a:cubicBezTo>
                        <a:pt x="559" y="304"/>
                        <a:pt x="560" y="302"/>
                        <a:pt x="559" y="300"/>
                      </a:cubicBezTo>
                      <a:cubicBezTo>
                        <a:pt x="559" y="297"/>
                        <a:pt x="556" y="296"/>
                        <a:pt x="554" y="297"/>
                      </a:cubicBezTo>
                      <a:close/>
                      <a:moveTo>
                        <a:pt x="563" y="401"/>
                      </a:moveTo>
                      <a:cubicBezTo>
                        <a:pt x="563" y="401"/>
                        <a:pt x="565" y="401"/>
                        <a:pt x="566" y="400"/>
                      </a:cubicBezTo>
                      <a:cubicBezTo>
                        <a:pt x="566" y="400"/>
                        <a:pt x="566" y="398"/>
                        <a:pt x="565" y="397"/>
                      </a:cubicBezTo>
                      <a:cubicBezTo>
                        <a:pt x="565" y="397"/>
                        <a:pt x="563" y="397"/>
                        <a:pt x="562" y="398"/>
                      </a:cubicBezTo>
                      <a:cubicBezTo>
                        <a:pt x="562" y="398"/>
                        <a:pt x="562" y="400"/>
                        <a:pt x="563" y="401"/>
                      </a:cubicBezTo>
                      <a:close/>
                      <a:moveTo>
                        <a:pt x="572" y="415"/>
                      </a:moveTo>
                      <a:cubicBezTo>
                        <a:pt x="565" y="410"/>
                        <a:pt x="565" y="410"/>
                        <a:pt x="565" y="410"/>
                      </a:cubicBezTo>
                      <a:cubicBezTo>
                        <a:pt x="564" y="410"/>
                        <a:pt x="564" y="410"/>
                        <a:pt x="564" y="411"/>
                      </a:cubicBezTo>
                      <a:cubicBezTo>
                        <a:pt x="571" y="416"/>
                        <a:pt x="571" y="416"/>
                        <a:pt x="571" y="416"/>
                      </a:cubicBezTo>
                      <a:cubicBezTo>
                        <a:pt x="571" y="416"/>
                        <a:pt x="571" y="415"/>
                        <a:pt x="572" y="415"/>
                      </a:cubicBezTo>
                      <a:close/>
                      <a:moveTo>
                        <a:pt x="567" y="407"/>
                      </a:moveTo>
                      <a:cubicBezTo>
                        <a:pt x="567" y="407"/>
                        <a:pt x="567" y="407"/>
                        <a:pt x="566" y="408"/>
                      </a:cubicBezTo>
                      <a:cubicBezTo>
                        <a:pt x="573" y="414"/>
                        <a:pt x="573" y="414"/>
                        <a:pt x="573" y="414"/>
                      </a:cubicBezTo>
                      <a:cubicBezTo>
                        <a:pt x="574" y="413"/>
                        <a:pt x="574" y="413"/>
                        <a:pt x="574" y="413"/>
                      </a:cubicBezTo>
                      <a:lnTo>
                        <a:pt x="567" y="407"/>
                      </a:lnTo>
                      <a:close/>
                      <a:moveTo>
                        <a:pt x="554" y="363"/>
                      </a:moveTo>
                      <a:cubicBezTo>
                        <a:pt x="555" y="362"/>
                        <a:pt x="555" y="360"/>
                        <a:pt x="554" y="359"/>
                      </a:cubicBezTo>
                      <a:cubicBezTo>
                        <a:pt x="553" y="358"/>
                        <a:pt x="552" y="358"/>
                        <a:pt x="550" y="358"/>
                      </a:cubicBezTo>
                      <a:cubicBezTo>
                        <a:pt x="549" y="359"/>
                        <a:pt x="549" y="361"/>
                        <a:pt x="549" y="362"/>
                      </a:cubicBezTo>
                      <a:cubicBezTo>
                        <a:pt x="550" y="363"/>
                        <a:pt x="552" y="364"/>
                        <a:pt x="553" y="363"/>
                      </a:cubicBezTo>
                      <a:cubicBezTo>
                        <a:pt x="551" y="364"/>
                        <a:pt x="551" y="366"/>
                        <a:pt x="552" y="368"/>
                      </a:cubicBezTo>
                      <a:cubicBezTo>
                        <a:pt x="553" y="369"/>
                        <a:pt x="556" y="371"/>
                        <a:pt x="557" y="370"/>
                      </a:cubicBezTo>
                      <a:cubicBezTo>
                        <a:pt x="559" y="369"/>
                        <a:pt x="559" y="366"/>
                        <a:pt x="558" y="364"/>
                      </a:cubicBezTo>
                      <a:cubicBezTo>
                        <a:pt x="557" y="363"/>
                        <a:pt x="555" y="362"/>
                        <a:pt x="554" y="363"/>
                      </a:cubicBezTo>
                      <a:close/>
                      <a:moveTo>
                        <a:pt x="552" y="154"/>
                      </a:moveTo>
                      <a:cubicBezTo>
                        <a:pt x="548" y="154"/>
                        <a:pt x="548" y="154"/>
                        <a:pt x="548" y="154"/>
                      </a:cubicBezTo>
                      <a:cubicBezTo>
                        <a:pt x="548" y="155"/>
                        <a:pt x="547" y="156"/>
                        <a:pt x="547" y="156"/>
                      </a:cubicBezTo>
                      <a:cubicBezTo>
                        <a:pt x="548" y="157"/>
                        <a:pt x="549" y="158"/>
                        <a:pt x="551" y="158"/>
                      </a:cubicBezTo>
                      <a:cubicBezTo>
                        <a:pt x="551" y="157"/>
                        <a:pt x="552" y="155"/>
                        <a:pt x="552" y="154"/>
                      </a:cubicBezTo>
                      <a:close/>
                      <a:moveTo>
                        <a:pt x="533" y="190"/>
                      </a:moveTo>
                      <a:cubicBezTo>
                        <a:pt x="536" y="188"/>
                        <a:pt x="539" y="186"/>
                        <a:pt x="541" y="183"/>
                      </a:cubicBezTo>
                      <a:cubicBezTo>
                        <a:pt x="541" y="179"/>
                        <a:pt x="542" y="176"/>
                        <a:pt x="542" y="172"/>
                      </a:cubicBezTo>
                      <a:cubicBezTo>
                        <a:pt x="539" y="174"/>
                        <a:pt x="536" y="177"/>
                        <a:pt x="533" y="179"/>
                      </a:cubicBezTo>
                      <a:cubicBezTo>
                        <a:pt x="533" y="183"/>
                        <a:pt x="533" y="187"/>
                        <a:pt x="533" y="190"/>
                      </a:cubicBezTo>
                      <a:close/>
                      <a:moveTo>
                        <a:pt x="549" y="319"/>
                      </a:moveTo>
                      <a:cubicBezTo>
                        <a:pt x="551" y="322"/>
                        <a:pt x="554" y="323"/>
                        <a:pt x="556" y="322"/>
                      </a:cubicBezTo>
                      <a:cubicBezTo>
                        <a:pt x="559" y="321"/>
                        <a:pt x="560" y="317"/>
                        <a:pt x="559" y="315"/>
                      </a:cubicBezTo>
                      <a:cubicBezTo>
                        <a:pt x="558" y="312"/>
                        <a:pt x="555" y="311"/>
                        <a:pt x="552" y="312"/>
                      </a:cubicBezTo>
                      <a:cubicBezTo>
                        <a:pt x="549" y="313"/>
                        <a:pt x="548" y="316"/>
                        <a:pt x="549" y="319"/>
                      </a:cubicBezTo>
                      <a:close/>
                      <a:moveTo>
                        <a:pt x="591" y="341"/>
                      </a:moveTo>
                      <a:cubicBezTo>
                        <a:pt x="591" y="335"/>
                        <a:pt x="591" y="335"/>
                        <a:pt x="591" y="335"/>
                      </a:cubicBezTo>
                      <a:cubicBezTo>
                        <a:pt x="590" y="336"/>
                        <a:pt x="589" y="337"/>
                        <a:pt x="589" y="338"/>
                      </a:cubicBezTo>
                      <a:cubicBezTo>
                        <a:pt x="589" y="339"/>
                        <a:pt x="590" y="340"/>
                        <a:pt x="591" y="341"/>
                      </a:cubicBezTo>
                      <a:close/>
                      <a:moveTo>
                        <a:pt x="587" y="385"/>
                      </a:moveTo>
                      <a:cubicBezTo>
                        <a:pt x="586" y="385"/>
                        <a:pt x="585" y="387"/>
                        <a:pt x="586" y="388"/>
                      </a:cubicBezTo>
                      <a:cubicBezTo>
                        <a:pt x="586" y="389"/>
                        <a:pt x="587" y="390"/>
                        <a:pt x="588" y="389"/>
                      </a:cubicBezTo>
                      <a:cubicBezTo>
                        <a:pt x="589" y="389"/>
                        <a:pt x="590" y="388"/>
                        <a:pt x="590" y="387"/>
                      </a:cubicBezTo>
                      <a:cubicBezTo>
                        <a:pt x="589" y="386"/>
                        <a:pt x="588" y="385"/>
                        <a:pt x="587" y="385"/>
                      </a:cubicBezTo>
                      <a:close/>
                      <a:moveTo>
                        <a:pt x="591" y="402"/>
                      </a:moveTo>
                      <a:cubicBezTo>
                        <a:pt x="591" y="395"/>
                        <a:pt x="591" y="395"/>
                        <a:pt x="591" y="395"/>
                      </a:cubicBezTo>
                      <a:cubicBezTo>
                        <a:pt x="590" y="395"/>
                        <a:pt x="590" y="395"/>
                        <a:pt x="590" y="395"/>
                      </a:cubicBezTo>
                      <a:lnTo>
                        <a:pt x="591" y="402"/>
                      </a:lnTo>
                      <a:close/>
                      <a:moveTo>
                        <a:pt x="554" y="396"/>
                      </a:moveTo>
                      <a:cubicBezTo>
                        <a:pt x="553" y="397"/>
                        <a:pt x="554" y="398"/>
                        <a:pt x="554" y="399"/>
                      </a:cubicBezTo>
                      <a:cubicBezTo>
                        <a:pt x="555" y="400"/>
                        <a:pt x="558" y="401"/>
                        <a:pt x="558" y="400"/>
                      </a:cubicBezTo>
                      <a:cubicBezTo>
                        <a:pt x="559" y="399"/>
                        <a:pt x="559" y="397"/>
                        <a:pt x="558" y="396"/>
                      </a:cubicBezTo>
                      <a:cubicBezTo>
                        <a:pt x="557" y="395"/>
                        <a:pt x="555" y="395"/>
                        <a:pt x="554" y="396"/>
                      </a:cubicBezTo>
                      <a:close/>
                      <a:moveTo>
                        <a:pt x="554" y="372"/>
                      </a:moveTo>
                      <a:cubicBezTo>
                        <a:pt x="553" y="373"/>
                        <a:pt x="552" y="375"/>
                        <a:pt x="553" y="376"/>
                      </a:cubicBezTo>
                      <a:cubicBezTo>
                        <a:pt x="554" y="378"/>
                        <a:pt x="556" y="378"/>
                        <a:pt x="557" y="378"/>
                      </a:cubicBezTo>
                      <a:cubicBezTo>
                        <a:pt x="559" y="377"/>
                        <a:pt x="559" y="375"/>
                        <a:pt x="558" y="373"/>
                      </a:cubicBezTo>
                      <a:cubicBezTo>
                        <a:pt x="557" y="372"/>
                        <a:pt x="556" y="371"/>
                        <a:pt x="554" y="372"/>
                      </a:cubicBezTo>
                      <a:close/>
                      <a:moveTo>
                        <a:pt x="548" y="384"/>
                      </a:moveTo>
                      <a:cubicBezTo>
                        <a:pt x="549" y="385"/>
                        <a:pt x="551" y="385"/>
                        <a:pt x="552" y="384"/>
                      </a:cubicBezTo>
                      <a:cubicBezTo>
                        <a:pt x="554" y="383"/>
                        <a:pt x="553" y="381"/>
                        <a:pt x="552" y="380"/>
                      </a:cubicBezTo>
                      <a:cubicBezTo>
                        <a:pt x="551" y="379"/>
                        <a:pt x="549" y="379"/>
                        <a:pt x="548" y="380"/>
                      </a:cubicBezTo>
                      <a:cubicBezTo>
                        <a:pt x="547" y="381"/>
                        <a:pt x="547" y="383"/>
                        <a:pt x="548" y="384"/>
                      </a:cubicBezTo>
                      <a:close/>
                      <a:moveTo>
                        <a:pt x="549" y="327"/>
                      </a:moveTo>
                      <a:cubicBezTo>
                        <a:pt x="548" y="328"/>
                        <a:pt x="547" y="330"/>
                        <a:pt x="548" y="332"/>
                      </a:cubicBezTo>
                      <a:cubicBezTo>
                        <a:pt x="548" y="334"/>
                        <a:pt x="550" y="334"/>
                        <a:pt x="552" y="334"/>
                      </a:cubicBezTo>
                      <a:cubicBezTo>
                        <a:pt x="554" y="333"/>
                        <a:pt x="555" y="331"/>
                        <a:pt x="554" y="329"/>
                      </a:cubicBezTo>
                      <a:cubicBezTo>
                        <a:pt x="553" y="327"/>
                        <a:pt x="551" y="326"/>
                        <a:pt x="549" y="327"/>
                      </a:cubicBezTo>
                      <a:close/>
                      <a:moveTo>
                        <a:pt x="551" y="346"/>
                      </a:moveTo>
                      <a:cubicBezTo>
                        <a:pt x="549" y="347"/>
                        <a:pt x="548" y="350"/>
                        <a:pt x="550" y="352"/>
                      </a:cubicBezTo>
                      <a:cubicBezTo>
                        <a:pt x="551" y="354"/>
                        <a:pt x="553" y="355"/>
                        <a:pt x="555" y="353"/>
                      </a:cubicBezTo>
                      <a:cubicBezTo>
                        <a:pt x="557" y="352"/>
                        <a:pt x="558" y="350"/>
                        <a:pt x="557" y="348"/>
                      </a:cubicBezTo>
                      <a:cubicBezTo>
                        <a:pt x="556" y="346"/>
                        <a:pt x="553" y="345"/>
                        <a:pt x="551" y="346"/>
                      </a:cubicBezTo>
                      <a:close/>
                      <a:moveTo>
                        <a:pt x="589" y="404"/>
                      </a:moveTo>
                      <a:cubicBezTo>
                        <a:pt x="587" y="395"/>
                        <a:pt x="587" y="395"/>
                        <a:pt x="587" y="395"/>
                      </a:cubicBezTo>
                      <a:cubicBezTo>
                        <a:pt x="587" y="396"/>
                        <a:pt x="586" y="396"/>
                        <a:pt x="586" y="396"/>
                      </a:cubicBezTo>
                      <a:cubicBezTo>
                        <a:pt x="588" y="404"/>
                        <a:pt x="588" y="404"/>
                        <a:pt x="588" y="404"/>
                      </a:cubicBezTo>
                      <a:cubicBezTo>
                        <a:pt x="588" y="404"/>
                        <a:pt x="589" y="404"/>
                        <a:pt x="589" y="404"/>
                      </a:cubicBezTo>
                      <a:close/>
                      <a:moveTo>
                        <a:pt x="542" y="383"/>
                      </a:moveTo>
                      <a:cubicBezTo>
                        <a:pt x="543" y="381"/>
                        <a:pt x="543" y="379"/>
                        <a:pt x="541" y="377"/>
                      </a:cubicBezTo>
                      <a:cubicBezTo>
                        <a:pt x="540" y="376"/>
                        <a:pt x="538" y="376"/>
                        <a:pt x="536" y="377"/>
                      </a:cubicBezTo>
                      <a:cubicBezTo>
                        <a:pt x="535" y="379"/>
                        <a:pt x="535" y="381"/>
                        <a:pt x="537" y="382"/>
                      </a:cubicBezTo>
                      <a:cubicBezTo>
                        <a:pt x="538" y="384"/>
                        <a:pt x="541" y="384"/>
                        <a:pt x="542" y="383"/>
                      </a:cubicBezTo>
                      <a:close/>
                      <a:moveTo>
                        <a:pt x="542" y="359"/>
                      </a:moveTo>
                      <a:cubicBezTo>
                        <a:pt x="544" y="358"/>
                        <a:pt x="545" y="355"/>
                        <a:pt x="544" y="353"/>
                      </a:cubicBezTo>
                      <a:cubicBezTo>
                        <a:pt x="542" y="351"/>
                        <a:pt x="540" y="350"/>
                        <a:pt x="538" y="351"/>
                      </a:cubicBezTo>
                      <a:cubicBezTo>
                        <a:pt x="536" y="353"/>
                        <a:pt x="535" y="355"/>
                        <a:pt x="536" y="357"/>
                      </a:cubicBezTo>
                      <a:cubicBezTo>
                        <a:pt x="538" y="359"/>
                        <a:pt x="540" y="360"/>
                        <a:pt x="542" y="359"/>
                      </a:cubicBezTo>
                      <a:close/>
                      <a:moveTo>
                        <a:pt x="540" y="386"/>
                      </a:moveTo>
                      <a:cubicBezTo>
                        <a:pt x="539" y="387"/>
                        <a:pt x="539" y="389"/>
                        <a:pt x="540" y="390"/>
                      </a:cubicBezTo>
                      <a:cubicBezTo>
                        <a:pt x="541" y="392"/>
                        <a:pt x="543" y="392"/>
                        <a:pt x="544" y="390"/>
                      </a:cubicBezTo>
                      <a:cubicBezTo>
                        <a:pt x="545" y="389"/>
                        <a:pt x="545" y="387"/>
                        <a:pt x="544" y="386"/>
                      </a:cubicBezTo>
                      <a:cubicBezTo>
                        <a:pt x="543" y="385"/>
                        <a:pt x="541" y="385"/>
                        <a:pt x="540" y="386"/>
                      </a:cubicBezTo>
                      <a:close/>
                      <a:moveTo>
                        <a:pt x="530" y="368"/>
                      </a:moveTo>
                      <a:cubicBezTo>
                        <a:pt x="531" y="370"/>
                        <a:pt x="534" y="369"/>
                        <a:pt x="535" y="368"/>
                      </a:cubicBezTo>
                      <a:cubicBezTo>
                        <a:pt x="537" y="366"/>
                        <a:pt x="537" y="363"/>
                        <a:pt x="535" y="362"/>
                      </a:cubicBezTo>
                      <a:cubicBezTo>
                        <a:pt x="534" y="360"/>
                        <a:pt x="531" y="360"/>
                        <a:pt x="529" y="362"/>
                      </a:cubicBezTo>
                      <a:cubicBezTo>
                        <a:pt x="528" y="364"/>
                        <a:pt x="528" y="366"/>
                        <a:pt x="530" y="368"/>
                      </a:cubicBezTo>
                      <a:close/>
                      <a:moveTo>
                        <a:pt x="545" y="408"/>
                      </a:moveTo>
                      <a:cubicBezTo>
                        <a:pt x="545" y="409"/>
                        <a:pt x="545" y="411"/>
                        <a:pt x="546" y="411"/>
                      </a:cubicBezTo>
                      <a:cubicBezTo>
                        <a:pt x="547" y="412"/>
                        <a:pt x="550" y="412"/>
                        <a:pt x="550" y="411"/>
                      </a:cubicBezTo>
                      <a:cubicBezTo>
                        <a:pt x="551" y="410"/>
                        <a:pt x="550" y="408"/>
                        <a:pt x="549" y="407"/>
                      </a:cubicBezTo>
                      <a:cubicBezTo>
                        <a:pt x="547" y="407"/>
                        <a:pt x="546" y="407"/>
                        <a:pt x="545" y="408"/>
                      </a:cubicBezTo>
                      <a:close/>
                      <a:moveTo>
                        <a:pt x="513" y="365"/>
                      </a:moveTo>
                      <a:cubicBezTo>
                        <a:pt x="515" y="367"/>
                        <a:pt x="520" y="368"/>
                        <a:pt x="521" y="366"/>
                      </a:cubicBezTo>
                      <a:cubicBezTo>
                        <a:pt x="523" y="364"/>
                        <a:pt x="522" y="360"/>
                        <a:pt x="520" y="358"/>
                      </a:cubicBezTo>
                      <a:cubicBezTo>
                        <a:pt x="518" y="357"/>
                        <a:pt x="515" y="357"/>
                        <a:pt x="513" y="359"/>
                      </a:cubicBezTo>
                      <a:cubicBezTo>
                        <a:pt x="512" y="361"/>
                        <a:pt x="512" y="364"/>
                        <a:pt x="513" y="365"/>
                      </a:cubicBezTo>
                      <a:close/>
                      <a:moveTo>
                        <a:pt x="528" y="344"/>
                      </a:moveTo>
                      <a:cubicBezTo>
                        <a:pt x="527" y="343"/>
                        <a:pt x="525" y="343"/>
                        <a:pt x="523" y="344"/>
                      </a:cubicBezTo>
                      <a:cubicBezTo>
                        <a:pt x="522" y="345"/>
                        <a:pt x="522" y="347"/>
                        <a:pt x="523" y="349"/>
                      </a:cubicBezTo>
                      <a:cubicBezTo>
                        <a:pt x="524" y="350"/>
                        <a:pt x="526" y="350"/>
                        <a:pt x="528" y="349"/>
                      </a:cubicBezTo>
                      <a:cubicBezTo>
                        <a:pt x="529" y="348"/>
                        <a:pt x="530" y="346"/>
                        <a:pt x="528" y="344"/>
                      </a:cubicBezTo>
                      <a:close/>
                      <a:moveTo>
                        <a:pt x="545" y="427"/>
                      </a:moveTo>
                      <a:cubicBezTo>
                        <a:pt x="545" y="429"/>
                        <a:pt x="546" y="430"/>
                        <a:pt x="547" y="430"/>
                      </a:cubicBezTo>
                      <a:cubicBezTo>
                        <a:pt x="548" y="430"/>
                        <a:pt x="549" y="429"/>
                        <a:pt x="549" y="428"/>
                      </a:cubicBezTo>
                      <a:cubicBezTo>
                        <a:pt x="550" y="427"/>
                        <a:pt x="549" y="426"/>
                        <a:pt x="548" y="426"/>
                      </a:cubicBezTo>
                      <a:cubicBezTo>
                        <a:pt x="547" y="426"/>
                        <a:pt x="545" y="426"/>
                        <a:pt x="545" y="427"/>
                      </a:cubicBezTo>
                      <a:close/>
                      <a:moveTo>
                        <a:pt x="549" y="413"/>
                      </a:moveTo>
                      <a:cubicBezTo>
                        <a:pt x="549" y="415"/>
                        <a:pt x="549" y="416"/>
                        <a:pt x="550" y="416"/>
                      </a:cubicBezTo>
                      <a:cubicBezTo>
                        <a:pt x="551" y="417"/>
                        <a:pt x="552" y="416"/>
                        <a:pt x="553" y="415"/>
                      </a:cubicBezTo>
                      <a:cubicBezTo>
                        <a:pt x="554" y="414"/>
                        <a:pt x="553" y="413"/>
                        <a:pt x="552" y="413"/>
                      </a:cubicBezTo>
                      <a:cubicBezTo>
                        <a:pt x="551" y="412"/>
                        <a:pt x="550" y="412"/>
                        <a:pt x="549" y="413"/>
                      </a:cubicBezTo>
                      <a:close/>
                      <a:moveTo>
                        <a:pt x="548" y="421"/>
                      </a:moveTo>
                      <a:cubicBezTo>
                        <a:pt x="548" y="422"/>
                        <a:pt x="548" y="423"/>
                        <a:pt x="549" y="423"/>
                      </a:cubicBezTo>
                      <a:cubicBezTo>
                        <a:pt x="551" y="423"/>
                        <a:pt x="552" y="423"/>
                        <a:pt x="552" y="422"/>
                      </a:cubicBezTo>
                      <a:cubicBezTo>
                        <a:pt x="552" y="420"/>
                        <a:pt x="551" y="419"/>
                        <a:pt x="550" y="419"/>
                      </a:cubicBezTo>
                      <a:cubicBezTo>
                        <a:pt x="549" y="419"/>
                        <a:pt x="548" y="420"/>
                        <a:pt x="548" y="421"/>
                      </a:cubicBezTo>
                      <a:close/>
                      <a:moveTo>
                        <a:pt x="550" y="435"/>
                      </a:moveTo>
                      <a:cubicBezTo>
                        <a:pt x="550" y="434"/>
                        <a:pt x="549" y="433"/>
                        <a:pt x="548" y="433"/>
                      </a:cubicBezTo>
                      <a:cubicBezTo>
                        <a:pt x="547" y="433"/>
                        <a:pt x="546" y="434"/>
                        <a:pt x="546" y="435"/>
                      </a:cubicBezTo>
                      <a:cubicBezTo>
                        <a:pt x="546" y="436"/>
                        <a:pt x="547" y="437"/>
                        <a:pt x="548" y="437"/>
                      </a:cubicBezTo>
                      <a:cubicBezTo>
                        <a:pt x="549" y="437"/>
                        <a:pt x="550" y="436"/>
                        <a:pt x="550" y="435"/>
                      </a:cubicBezTo>
                      <a:close/>
                      <a:moveTo>
                        <a:pt x="545" y="442"/>
                      </a:moveTo>
                      <a:cubicBezTo>
                        <a:pt x="545" y="443"/>
                        <a:pt x="546" y="444"/>
                        <a:pt x="547" y="444"/>
                      </a:cubicBezTo>
                      <a:cubicBezTo>
                        <a:pt x="549" y="444"/>
                        <a:pt x="550" y="443"/>
                        <a:pt x="549" y="442"/>
                      </a:cubicBezTo>
                      <a:cubicBezTo>
                        <a:pt x="549" y="441"/>
                        <a:pt x="548" y="440"/>
                        <a:pt x="547" y="440"/>
                      </a:cubicBezTo>
                      <a:cubicBezTo>
                        <a:pt x="546" y="440"/>
                        <a:pt x="545" y="441"/>
                        <a:pt x="545" y="442"/>
                      </a:cubicBezTo>
                      <a:close/>
                      <a:moveTo>
                        <a:pt x="591" y="411"/>
                      </a:moveTo>
                      <a:cubicBezTo>
                        <a:pt x="591" y="406"/>
                        <a:pt x="591" y="406"/>
                        <a:pt x="591" y="406"/>
                      </a:cubicBezTo>
                      <a:cubicBezTo>
                        <a:pt x="590" y="407"/>
                        <a:pt x="590" y="407"/>
                        <a:pt x="590" y="407"/>
                      </a:cubicBezTo>
                      <a:lnTo>
                        <a:pt x="591" y="411"/>
                      </a:lnTo>
                      <a:close/>
                      <a:moveTo>
                        <a:pt x="581" y="407"/>
                      </a:moveTo>
                      <a:cubicBezTo>
                        <a:pt x="577" y="400"/>
                        <a:pt x="577" y="400"/>
                        <a:pt x="577" y="400"/>
                      </a:cubicBezTo>
                      <a:cubicBezTo>
                        <a:pt x="576" y="400"/>
                        <a:pt x="576" y="400"/>
                        <a:pt x="575" y="400"/>
                      </a:cubicBezTo>
                      <a:cubicBezTo>
                        <a:pt x="580" y="408"/>
                        <a:pt x="580" y="408"/>
                        <a:pt x="580" y="408"/>
                      </a:cubicBezTo>
                      <a:cubicBezTo>
                        <a:pt x="580" y="408"/>
                        <a:pt x="580" y="407"/>
                        <a:pt x="581" y="407"/>
                      </a:cubicBezTo>
                      <a:close/>
                      <a:moveTo>
                        <a:pt x="477" y="109"/>
                      </a:moveTo>
                      <a:cubicBezTo>
                        <a:pt x="477" y="110"/>
                        <a:pt x="477" y="110"/>
                        <a:pt x="477" y="111"/>
                      </a:cubicBezTo>
                      <a:lnTo>
                        <a:pt x="477" y="109"/>
                      </a:lnTo>
                      <a:close/>
                      <a:moveTo>
                        <a:pt x="522" y="328"/>
                      </a:moveTo>
                      <a:cubicBezTo>
                        <a:pt x="520" y="330"/>
                        <a:pt x="519" y="334"/>
                        <a:pt x="521" y="336"/>
                      </a:cubicBezTo>
                      <a:cubicBezTo>
                        <a:pt x="523" y="338"/>
                        <a:pt x="527" y="339"/>
                        <a:pt x="529" y="337"/>
                      </a:cubicBezTo>
                      <a:cubicBezTo>
                        <a:pt x="531" y="335"/>
                        <a:pt x="531" y="331"/>
                        <a:pt x="530" y="329"/>
                      </a:cubicBezTo>
                      <a:cubicBezTo>
                        <a:pt x="528" y="327"/>
                        <a:pt x="524" y="326"/>
                        <a:pt x="522" y="328"/>
                      </a:cubicBezTo>
                      <a:close/>
                      <a:moveTo>
                        <a:pt x="587" y="417"/>
                      </a:moveTo>
                      <a:cubicBezTo>
                        <a:pt x="584" y="409"/>
                        <a:pt x="584" y="409"/>
                        <a:pt x="584" y="409"/>
                      </a:cubicBezTo>
                      <a:cubicBezTo>
                        <a:pt x="583" y="409"/>
                        <a:pt x="583" y="409"/>
                        <a:pt x="582" y="410"/>
                      </a:cubicBezTo>
                      <a:cubicBezTo>
                        <a:pt x="586" y="417"/>
                        <a:pt x="586" y="417"/>
                        <a:pt x="586" y="417"/>
                      </a:cubicBezTo>
                      <a:cubicBezTo>
                        <a:pt x="587" y="417"/>
                        <a:pt x="587" y="417"/>
                        <a:pt x="587" y="417"/>
                      </a:cubicBezTo>
                      <a:close/>
                      <a:moveTo>
                        <a:pt x="489" y="154"/>
                      </a:moveTo>
                      <a:cubicBezTo>
                        <a:pt x="485" y="154"/>
                        <a:pt x="485" y="154"/>
                        <a:pt x="485" y="154"/>
                      </a:cubicBezTo>
                      <a:cubicBezTo>
                        <a:pt x="485" y="155"/>
                        <a:pt x="485" y="155"/>
                        <a:pt x="485" y="155"/>
                      </a:cubicBezTo>
                      <a:cubicBezTo>
                        <a:pt x="486" y="156"/>
                        <a:pt x="487" y="155"/>
                        <a:pt x="489" y="154"/>
                      </a:cubicBezTo>
                      <a:close/>
                      <a:moveTo>
                        <a:pt x="584" y="406"/>
                      </a:moveTo>
                      <a:cubicBezTo>
                        <a:pt x="580" y="398"/>
                        <a:pt x="580" y="398"/>
                        <a:pt x="580" y="398"/>
                      </a:cubicBezTo>
                      <a:cubicBezTo>
                        <a:pt x="580" y="398"/>
                        <a:pt x="579" y="398"/>
                        <a:pt x="579" y="398"/>
                      </a:cubicBezTo>
                      <a:cubicBezTo>
                        <a:pt x="582" y="406"/>
                        <a:pt x="582" y="406"/>
                        <a:pt x="582" y="406"/>
                      </a:cubicBezTo>
                      <a:lnTo>
                        <a:pt x="584" y="406"/>
                      </a:lnTo>
                      <a:close/>
                      <a:moveTo>
                        <a:pt x="590" y="416"/>
                      </a:moveTo>
                      <a:cubicBezTo>
                        <a:pt x="587" y="407"/>
                        <a:pt x="587" y="407"/>
                        <a:pt x="587" y="407"/>
                      </a:cubicBezTo>
                      <a:cubicBezTo>
                        <a:pt x="587" y="407"/>
                        <a:pt x="586" y="408"/>
                        <a:pt x="586" y="408"/>
                      </a:cubicBezTo>
                      <a:cubicBezTo>
                        <a:pt x="589" y="416"/>
                        <a:pt x="589" y="416"/>
                        <a:pt x="589" y="416"/>
                      </a:cubicBezTo>
                      <a:cubicBezTo>
                        <a:pt x="589" y="416"/>
                        <a:pt x="590" y="416"/>
                        <a:pt x="590" y="416"/>
                      </a:cubicBezTo>
                      <a:close/>
                      <a:moveTo>
                        <a:pt x="524" y="315"/>
                      </a:moveTo>
                      <a:cubicBezTo>
                        <a:pt x="523" y="312"/>
                        <a:pt x="520" y="312"/>
                        <a:pt x="518" y="313"/>
                      </a:cubicBezTo>
                      <a:cubicBezTo>
                        <a:pt x="516" y="315"/>
                        <a:pt x="516" y="317"/>
                        <a:pt x="517" y="319"/>
                      </a:cubicBezTo>
                      <a:cubicBezTo>
                        <a:pt x="518" y="321"/>
                        <a:pt x="521" y="322"/>
                        <a:pt x="523" y="321"/>
                      </a:cubicBezTo>
                      <a:cubicBezTo>
                        <a:pt x="525" y="319"/>
                        <a:pt x="526" y="317"/>
                        <a:pt x="524" y="315"/>
                      </a:cubicBezTo>
                      <a:close/>
                      <a:moveTo>
                        <a:pt x="519" y="294"/>
                      </a:moveTo>
                      <a:cubicBezTo>
                        <a:pt x="515" y="296"/>
                        <a:pt x="514" y="300"/>
                        <a:pt x="517" y="303"/>
                      </a:cubicBezTo>
                      <a:cubicBezTo>
                        <a:pt x="519" y="306"/>
                        <a:pt x="523" y="307"/>
                        <a:pt x="526" y="305"/>
                      </a:cubicBezTo>
                      <a:cubicBezTo>
                        <a:pt x="529" y="303"/>
                        <a:pt x="530" y="299"/>
                        <a:pt x="528" y="296"/>
                      </a:cubicBezTo>
                      <a:cubicBezTo>
                        <a:pt x="526" y="292"/>
                        <a:pt x="522" y="292"/>
                        <a:pt x="519" y="294"/>
                      </a:cubicBezTo>
                      <a:close/>
                      <a:moveTo>
                        <a:pt x="522" y="205"/>
                      </a:moveTo>
                      <a:cubicBezTo>
                        <a:pt x="520" y="210"/>
                        <a:pt x="519" y="214"/>
                        <a:pt x="521" y="215"/>
                      </a:cubicBezTo>
                      <a:cubicBezTo>
                        <a:pt x="522" y="216"/>
                        <a:pt x="525" y="213"/>
                        <a:pt x="527" y="208"/>
                      </a:cubicBezTo>
                      <a:cubicBezTo>
                        <a:pt x="533" y="211"/>
                        <a:pt x="538" y="211"/>
                        <a:pt x="538" y="210"/>
                      </a:cubicBezTo>
                      <a:cubicBezTo>
                        <a:pt x="539" y="209"/>
                        <a:pt x="535" y="206"/>
                        <a:pt x="530" y="203"/>
                      </a:cubicBezTo>
                      <a:cubicBezTo>
                        <a:pt x="532" y="199"/>
                        <a:pt x="532" y="195"/>
                        <a:pt x="531" y="194"/>
                      </a:cubicBezTo>
                      <a:cubicBezTo>
                        <a:pt x="530" y="193"/>
                        <a:pt x="527" y="196"/>
                        <a:pt x="524" y="200"/>
                      </a:cubicBezTo>
                      <a:cubicBezTo>
                        <a:pt x="519" y="198"/>
                        <a:pt x="514" y="197"/>
                        <a:pt x="514" y="198"/>
                      </a:cubicBezTo>
                      <a:cubicBezTo>
                        <a:pt x="513" y="199"/>
                        <a:pt x="516" y="202"/>
                        <a:pt x="522" y="205"/>
                      </a:cubicBezTo>
                      <a:close/>
                      <a:moveTo>
                        <a:pt x="550" y="388"/>
                      </a:moveTo>
                      <a:cubicBezTo>
                        <a:pt x="549" y="389"/>
                        <a:pt x="549" y="390"/>
                        <a:pt x="550" y="391"/>
                      </a:cubicBezTo>
                      <a:cubicBezTo>
                        <a:pt x="551" y="392"/>
                        <a:pt x="552" y="392"/>
                        <a:pt x="553" y="391"/>
                      </a:cubicBezTo>
                      <a:cubicBezTo>
                        <a:pt x="553" y="390"/>
                        <a:pt x="553" y="389"/>
                        <a:pt x="553" y="388"/>
                      </a:cubicBezTo>
                      <a:cubicBezTo>
                        <a:pt x="552" y="388"/>
                        <a:pt x="551" y="388"/>
                        <a:pt x="550" y="388"/>
                      </a:cubicBezTo>
                      <a:close/>
                      <a:moveTo>
                        <a:pt x="530" y="160"/>
                      </a:moveTo>
                      <a:cubicBezTo>
                        <a:pt x="531" y="161"/>
                        <a:pt x="533" y="160"/>
                        <a:pt x="534" y="158"/>
                      </a:cubicBezTo>
                      <a:cubicBezTo>
                        <a:pt x="535" y="157"/>
                        <a:pt x="534" y="155"/>
                        <a:pt x="533" y="154"/>
                      </a:cubicBezTo>
                      <a:cubicBezTo>
                        <a:pt x="530" y="154"/>
                        <a:pt x="530" y="154"/>
                        <a:pt x="530" y="154"/>
                      </a:cubicBezTo>
                      <a:cubicBezTo>
                        <a:pt x="529" y="154"/>
                        <a:pt x="529" y="155"/>
                        <a:pt x="529" y="155"/>
                      </a:cubicBezTo>
                      <a:cubicBezTo>
                        <a:pt x="528" y="157"/>
                        <a:pt x="528" y="159"/>
                        <a:pt x="530" y="160"/>
                      </a:cubicBezTo>
                      <a:close/>
                      <a:moveTo>
                        <a:pt x="519" y="173"/>
                      </a:moveTo>
                      <a:cubicBezTo>
                        <a:pt x="517" y="176"/>
                        <a:pt x="517" y="179"/>
                        <a:pt x="518" y="180"/>
                      </a:cubicBezTo>
                      <a:cubicBezTo>
                        <a:pt x="518" y="180"/>
                        <a:pt x="521" y="178"/>
                        <a:pt x="523" y="175"/>
                      </a:cubicBezTo>
                      <a:cubicBezTo>
                        <a:pt x="526" y="177"/>
                        <a:pt x="529" y="178"/>
                        <a:pt x="530" y="177"/>
                      </a:cubicBezTo>
                      <a:cubicBezTo>
                        <a:pt x="530" y="176"/>
                        <a:pt x="528" y="174"/>
                        <a:pt x="525" y="172"/>
                      </a:cubicBezTo>
                      <a:cubicBezTo>
                        <a:pt x="526" y="168"/>
                        <a:pt x="527" y="165"/>
                        <a:pt x="526" y="165"/>
                      </a:cubicBezTo>
                      <a:cubicBezTo>
                        <a:pt x="526" y="164"/>
                        <a:pt x="523" y="166"/>
                        <a:pt x="521" y="169"/>
                      </a:cubicBezTo>
                      <a:cubicBezTo>
                        <a:pt x="518" y="168"/>
                        <a:pt x="515" y="167"/>
                        <a:pt x="514" y="167"/>
                      </a:cubicBezTo>
                      <a:cubicBezTo>
                        <a:pt x="514" y="168"/>
                        <a:pt x="516" y="171"/>
                        <a:pt x="519" y="173"/>
                      </a:cubicBezTo>
                      <a:close/>
                      <a:moveTo>
                        <a:pt x="484" y="182"/>
                      </a:moveTo>
                      <a:cubicBezTo>
                        <a:pt x="481" y="186"/>
                        <a:pt x="480" y="190"/>
                        <a:pt x="482" y="191"/>
                      </a:cubicBezTo>
                      <a:cubicBezTo>
                        <a:pt x="483" y="192"/>
                        <a:pt x="486" y="190"/>
                        <a:pt x="490" y="186"/>
                      </a:cubicBezTo>
                      <a:cubicBezTo>
                        <a:pt x="495" y="189"/>
                        <a:pt x="499" y="191"/>
                        <a:pt x="500" y="189"/>
                      </a:cubicBezTo>
                      <a:cubicBezTo>
                        <a:pt x="500" y="188"/>
                        <a:pt x="497" y="185"/>
                        <a:pt x="493" y="181"/>
                      </a:cubicBezTo>
                      <a:cubicBezTo>
                        <a:pt x="496" y="177"/>
                        <a:pt x="497" y="173"/>
                        <a:pt x="496" y="172"/>
                      </a:cubicBezTo>
                      <a:cubicBezTo>
                        <a:pt x="494" y="171"/>
                        <a:pt x="491" y="173"/>
                        <a:pt x="488" y="177"/>
                      </a:cubicBezTo>
                      <a:cubicBezTo>
                        <a:pt x="483" y="174"/>
                        <a:pt x="479" y="172"/>
                        <a:pt x="478" y="173"/>
                      </a:cubicBezTo>
                      <a:cubicBezTo>
                        <a:pt x="477" y="174"/>
                        <a:pt x="480" y="178"/>
                        <a:pt x="484" y="182"/>
                      </a:cubicBezTo>
                      <a:close/>
                      <a:moveTo>
                        <a:pt x="510" y="154"/>
                      </a:moveTo>
                      <a:cubicBezTo>
                        <a:pt x="508" y="154"/>
                        <a:pt x="508" y="154"/>
                        <a:pt x="508" y="154"/>
                      </a:cubicBezTo>
                      <a:cubicBezTo>
                        <a:pt x="505" y="155"/>
                        <a:pt x="503" y="157"/>
                        <a:pt x="500" y="158"/>
                      </a:cubicBezTo>
                      <a:cubicBezTo>
                        <a:pt x="500" y="162"/>
                        <a:pt x="499" y="165"/>
                        <a:pt x="498" y="169"/>
                      </a:cubicBezTo>
                      <a:cubicBezTo>
                        <a:pt x="501" y="167"/>
                        <a:pt x="505" y="166"/>
                        <a:pt x="508" y="164"/>
                      </a:cubicBezTo>
                      <a:cubicBezTo>
                        <a:pt x="509" y="160"/>
                        <a:pt x="510" y="157"/>
                        <a:pt x="510" y="154"/>
                      </a:cubicBezTo>
                      <a:close/>
                      <a:moveTo>
                        <a:pt x="509" y="326"/>
                      </a:moveTo>
                      <a:cubicBezTo>
                        <a:pt x="509" y="328"/>
                        <a:pt x="509" y="331"/>
                        <a:pt x="509" y="333"/>
                      </a:cubicBezTo>
                      <a:cubicBezTo>
                        <a:pt x="510" y="333"/>
                        <a:pt x="510" y="333"/>
                        <a:pt x="511" y="332"/>
                      </a:cubicBezTo>
                      <a:cubicBezTo>
                        <a:pt x="514" y="330"/>
                        <a:pt x="513" y="325"/>
                        <a:pt x="511" y="322"/>
                      </a:cubicBezTo>
                      <a:cubicBezTo>
                        <a:pt x="510" y="322"/>
                        <a:pt x="509" y="321"/>
                        <a:pt x="509" y="321"/>
                      </a:cubicBezTo>
                      <a:cubicBezTo>
                        <a:pt x="509" y="323"/>
                        <a:pt x="509" y="324"/>
                        <a:pt x="509" y="326"/>
                      </a:cubicBezTo>
                      <a:close/>
                      <a:moveTo>
                        <a:pt x="151" y="236"/>
                      </a:moveTo>
                      <a:cubicBezTo>
                        <a:pt x="152" y="237"/>
                        <a:pt x="154" y="238"/>
                        <a:pt x="155" y="238"/>
                      </a:cubicBezTo>
                      <a:cubicBezTo>
                        <a:pt x="157" y="238"/>
                        <a:pt x="158" y="237"/>
                        <a:pt x="160" y="237"/>
                      </a:cubicBezTo>
                      <a:cubicBezTo>
                        <a:pt x="158" y="236"/>
                        <a:pt x="157" y="235"/>
                        <a:pt x="155" y="234"/>
                      </a:cubicBezTo>
                      <a:cubicBezTo>
                        <a:pt x="154" y="235"/>
                        <a:pt x="152" y="236"/>
                        <a:pt x="151" y="236"/>
                      </a:cubicBezTo>
                      <a:close/>
                      <a:moveTo>
                        <a:pt x="173" y="247"/>
                      </a:moveTo>
                      <a:cubicBezTo>
                        <a:pt x="173" y="247"/>
                        <a:pt x="173" y="247"/>
                        <a:pt x="173" y="247"/>
                      </a:cubicBezTo>
                      <a:cubicBezTo>
                        <a:pt x="173" y="247"/>
                        <a:pt x="172" y="247"/>
                        <a:pt x="172" y="247"/>
                      </a:cubicBezTo>
                      <a:cubicBezTo>
                        <a:pt x="172" y="247"/>
                        <a:pt x="173" y="247"/>
                        <a:pt x="173" y="247"/>
                      </a:cubicBezTo>
                      <a:close/>
                      <a:moveTo>
                        <a:pt x="540" y="260"/>
                      </a:moveTo>
                      <a:cubicBezTo>
                        <a:pt x="536" y="262"/>
                        <a:pt x="534" y="266"/>
                        <a:pt x="535" y="270"/>
                      </a:cubicBezTo>
                      <a:cubicBezTo>
                        <a:pt x="536" y="274"/>
                        <a:pt x="541" y="278"/>
                        <a:pt x="545" y="277"/>
                      </a:cubicBezTo>
                      <a:cubicBezTo>
                        <a:pt x="549" y="276"/>
                        <a:pt x="551" y="270"/>
                        <a:pt x="549" y="265"/>
                      </a:cubicBezTo>
                      <a:cubicBezTo>
                        <a:pt x="548" y="261"/>
                        <a:pt x="544" y="259"/>
                        <a:pt x="540" y="260"/>
                      </a:cubicBezTo>
                      <a:close/>
                      <a:moveTo>
                        <a:pt x="532" y="289"/>
                      </a:moveTo>
                      <a:cubicBezTo>
                        <a:pt x="534" y="293"/>
                        <a:pt x="537" y="295"/>
                        <a:pt x="541" y="294"/>
                      </a:cubicBezTo>
                      <a:cubicBezTo>
                        <a:pt x="545" y="293"/>
                        <a:pt x="547" y="289"/>
                        <a:pt x="545" y="286"/>
                      </a:cubicBezTo>
                      <a:cubicBezTo>
                        <a:pt x="544" y="282"/>
                        <a:pt x="541" y="280"/>
                        <a:pt x="537" y="281"/>
                      </a:cubicBezTo>
                      <a:cubicBezTo>
                        <a:pt x="533" y="282"/>
                        <a:pt x="531" y="286"/>
                        <a:pt x="532" y="289"/>
                      </a:cubicBezTo>
                      <a:close/>
                      <a:moveTo>
                        <a:pt x="586" y="405"/>
                      </a:moveTo>
                      <a:cubicBezTo>
                        <a:pt x="584" y="396"/>
                        <a:pt x="584" y="396"/>
                        <a:pt x="584" y="396"/>
                      </a:cubicBezTo>
                      <a:cubicBezTo>
                        <a:pt x="583" y="397"/>
                        <a:pt x="583" y="397"/>
                        <a:pt x="582" y="397"/>
                      </a:cubicBezTo>
                      <a:cubicBezTo>
                        <a:pt x="585" y="405"/>
                        <a:pt x="585" y="405"/>
                        <a:pt x="585" y="405"/>
                      </a:cubicBezTo>
                      <a:cubicBezTo>
                        <a:pt x="586" y="405"/>
                        <a:pt x="586" y="405"/>
                        <a:pt x="586" y="405"/>
                      </a:cubicBezTo>
                      <a:close/>
                      <a:moveTo>
                        <a:pt x="155" y="242"/>
                      </a:moveTo>
                      <a:cubicBezTo>
                        <a:pt x="154" y="242"/>
                        <a:pt x="154" y="243"/>
                        <a:pt x="153" y="244"/>
                      </a:cubicBezTo>
                      <a:cubicBezTo>
                        <a:pt x="152" y="244"/>
                        <a:pt x="150" y="244"/>
                        <a:pt x="150" y="245"/>
                      </a:cubicBezTo>
                      <a:cubicBezTo>
                        <a:pt x="150" y="245"/>
                        <a:pt x="151" y="246"/>
                        <a:pt x="153" y="246"/>
                      </a:cubicBezTo>
                      <a:cubicBezTo>
                        <a:pt x="153" y="248"/>
                        <a:pt x="153" y="249"/>
                        <a:pt x="153" y="249"/>
                      </a:cubicBezTo>
                      <a:cubicBezTo>
                        <a:pt x="154" y="249"/>
                        <a:pt x="154" y="248"/>
                        <a:pt x="155" y="246"/>
                      </a:cubicBezTo>
                      <a:cubicBezTo>
                        <a:pt x="156" y="247"/>
                        <a:pt x="158" y="246"/>
                        <a:pt x="158" y="246"/>
                      </a:cubicBezTo>
                      <a:cubicBezTo>
                        <a:pt x="158" y="246"/>
                        <a:pt x="157" y="245"/>
                        <a:pt x="155" y="245"/>
                      </a:cubicBezTo>
                      <a:cubicBezTo>
                        <a:pt x="155" y="243"/>
                        <a:pt x="155" y="242"/>
                        <a:pt x="155" y="242"/>
                      </a:cubicBezTo>
                      <a:close/>
                      <a:moveTo>
                        <a:pt x="539" y="326"/>
                      </a:moveTo>
                      <a:cubicBezTo>
                        <a:pt x="541" y="325"/>
                        <a:pt x="543" y="322"/>
                        <a:pt x="542" y="319"/>
                      </a:cubicBezTo>
                      <a:cubicBezTo>
                        <a:pt x="540" y="316"/>
                        <a:pt x="537" y="315"/>
                        <a:pt x="534" y="316"/>
                      </a:cubicBezTo>
                      <a:cubicBezTo>
                        <a:pt x="532" y="318"/>
                        <a:pt x="530" y="321"/>
                        <a:pt x="532" y="324"/>
                      </a:cubicBezTo>
                      <a:cubicBezTo>
                        <a:pt x="533" y="326"/>
                        <a:pt x="536" y="328"/>
                        <a:pt x="539" y="326"/>
                      </a:cubicBezTo>
                      <a:close/>
                      <a:moveTo>
                        <a:pt x="532" y="308"/>
                      </a:moveTo>
                      <a:cubicBezTo>
                        <a:pt x="533" y="311"/>
                        <a:pt x="537" y="314"/>
                        <a:pt x="541" y="313"/>
                      </a:cubicBezTo>
                      <a:cubicBezTo>
                        <a:pt x="544" y="311"/>
                        <a:pt x="544" y="306"/>
                        <a:pt x="543" y="303"/>
                      </a:cubicBezTo>
                      <a:cubicBezTo>
                        <a:pt x="541" y="300"/>
                        <a:pt x="538" y="298"/>
                        <a:pt x="535" y="300"/>
                      </a:cubicBezTo>
                      <a:cubicBezTo>
                        <a:pt x="532" y="301"/>
                        <a:pt x="530" y="305"/>
                        <a:pt x="532" y="308"/>
                      </a:cubicBezTo>
                      <a:close/>
                      <a:moveTo>
                        <a:pt x="580" y="223"/>
                      </a:moveTo>
                      <a:cubicBezTo>
                        <a:pt x="580" y="221"/>
                        <a:pt x="576" y="219"/>
                        <a:pt x="571" y="218"/>
                      </a:cubicBezTo>
                      <a:cubicBezTo>
                        <a:pt x="571" y="213"/>
                        <a:pt x="571" y="209"/>
                        <a:pt x="570" y="208"/>
                      </a:cubicBezTo>
                      <a:cubicBezTo>
                        <a:pt x="568" y="208"/>
                        <a:pt x="566" y="211"/>
                        <a:pt x="564" y="216"/>
                      </a:cubicBezTo>
                      <a:cubicBezTo>
                        <a:pt x="558" y="215"/>
                        <a:pt x="554" y="214"/>
                        <a:pt x="553" y="216"/>
                      </a:cubicBezTo>
                      <a:cubicBezTo>
                        <a:pt x="553" y="217"/>
                        <a:pt x="557" y="220"/>
                        <a:pt x="563" y="221"/>
                      </a:cubicBezTo>
                      <a:cubicBezTo>
                        <a:pt x="562" y="226"/>
                        <a:pt x="562" y="230"/>
                        <a:pt x="564" y="231"/>
                      </a:cubicBezTo>
                      <a:cubicBezTo>
                        <a:pt x="565" y="231"/>
                        <a:pt x="568" y="228"/>
                        <a:pt x="569" y="223"/>
                      </a:cubicBezTo>
                      <a:cubicBezTo>
                        <a:pt x="575" y="224"/>
                        <a:pt x="580" y="224"/>
                        <a:pt x="580" y="223"/>
                      </a:cubicBezTo>
                      <a:close/>
                      <a:moveTo>
                        <a:pt x="137" y="273"/>
                      </a:moveTo>
                      <a:cubicBezTo>
                        <a:pt x="138" y="273"/>
                        <a:pt x="137" y="272"/>
                        <a:pt x="137" y="271"/>
                      </a:cubicBezTo>
                      <a:cubicBezTo>
                        <a:pt x="136" y="271"/>
                        <a:pt x="135" y="271"/>
                        <a:pt x="135" y="272"/>
                      </a:cubicBezTo>
                      <a:cubicBezTo>
                        <a:pt x="134" y="272"/>
                        <a:pt x="135" y="273"/>
                        <a:pt x="135" y="274"/>
                      </a:cubicBezTo>
                      <a:cubicBezTo>
                        <a:pt x="136" y="274"/>
                        <a:pt x="137" y="274"/>
                        <a:pt x="137" y="273"/>
                      </a:cubicBezTo>
                      <a:close/>
                      <a:moveTo>
                        <a:pt x="139" y="259"/>
                      </a:moveTo>
                      <a:cubicBezTo>
                        <a:pt x="139" y="258"/>
                        <a:pt x="139" y="257"/>
                        <a:pt x="140" y="257"/>
                      </a:cubicBezTo>
                      <a:cubicBezTo>
                        <a:pt x="135" y="256"/>
                        <a:pt x="131" y="255"/>
                        <a:pt x="127" y="253"/>
                      </a:cubicBezTo>
                      <a:cubicBezTo>
                        <a:pt x="131" y="255"/>
                        <a:pt x="135" y="257"/>
                        <a:pt x="139" y="259"/>
                      </a:cubicBezTo>
                      <a:close/>
                      <a:moveTo>
                        <a:pt x="136" y="265"/>
                      </a:moveTo>
                      <a:cubicBezTo>
                        <a:pt x="137" y="264"/>
                        <a:pt x="137" y="264"/>
                        <a:pt x="137" y="263"/>
                      </a:cubicBezTo>
                      <a:cubicBezTo>
                        <a:pt x="133" y="261"/>
                        <a:pt x="129" y="260"/>
                        <a:pt x="125" y="258"/>
                      </a:cubicBezTo>
                      <a:cubicBezTo>
                        <a:pt x="129" y="260"/>
                        <a:pt x="132" y="262"/>
                        <a:pt x="136" y="265"/>
                      </a:cubicBezTo>
                      <a:close/>
                      <a:moveTo>
                        <a:pt x="131" y="277"/>
                      </a:moveTo>
                      <a:cubicBezTo>
                        <a:pt x="130" y="278"/>
                        <a:pt x="131" y="279"/>
                        <a:pt x="131" y="279"/>
                      </a:cubicBezTo>
                      <a:cubicBezTo>
                        <a:pt x="132" y="280"/>
                        <a:pt x="133" y="280"/>
                        <a:pt x="133" y="279"/>
                      </a:cubicBezTo>
                      <a:cubicBezTo>
                        <a:pt x="134" y="279"/>
                        <a:pt x="133" y="278"/>
                        <a:pt x="133" y="277"/>
                      </a:cubicBezTo>
                      <a:cubicBezTo>
                        <a:pt x="132" y="277"/>
                        <a:pt x="131" y="277"/>
                        <a:pt x="131" y="277"/>
                      </a:cubicBezTo>
                      <a:close/>
                      <a:moveTo>
                        <a:pt x="132" y="272"/>
                      </a:moveTo>
                      <a:cubicBezTo>
                        <a:pt x="133" y="270"/>
                        <a:pt x="133" y="270"/>
                        <a:pt x="133" y="270"/>
                      </a:cubicBezTo>
                      <a:cubicBezTo>
                        <a:pt x="129" y="268"/>
                        <a:pt x="126" y="266"/>
                        <a:pt x="122" y="264"/>
                      </a:cubicBezTo>
                      <a:cubicBezTo>
                        <a:pt x="125" y="266"/>
                        <a:pt x="129" y="269"/>
                        <a:pt x="132" y="272"/>
                      </a:cubicBezTo>
                      <a:close/>
                      <a:moveTo>
                        <a:pt x="140" y="264"/>
                      </a:moveTo>
                      <a:cubicBezTo>
                        <a:pt x="140" y="264"/>
                        <a:pt x="139" y="264"/>
                        <a:pt x="139" y="265"/>
                      </a:cubicBezTo>
                      <a:cubicBezTo>
                        <a:pt x="138" y="265"/>
                        <a:pt x="139" y="266"/>
                        <a:pt x="139" y="267"/>
                      </a:cubicBezTo>
                      <a:cubicBezTo>
                        <a:pt x="140" y="267"/>
                        <a:pt x="141" y="267"/>
                        <a:pt x="141" y="266"/>
                      </a:cubicBezTo>
                      <a:cubicBezTo>
                        <a:pt x="141" y="265"/>
                        <a:pt x="141" y="264"/>
                        <a:pt x="140" y="264"/>
                      </a:cubicBezTo>
                      <a:close/>
                      <a:moveTo>
                        <a:pt x="146" y="271"/>
                      </a:moveTo>
                      <a:cubicBezTo>
                        <a:pt x="148" y="271"/>
                        <a:pt x="150" y="271"/>
                        <a:pt x="151" y="271"/>
                      </a:cubicBezTo>
                      <a:cubicBezTo>
                        <a:pt x="150" y="269"/>
                        <a:pt x="149" y="268"/>
                        <a:pt x="148" y="267"/>
                      </a:cubicBezTo>
                      <a:cubicBezTo>
                        <a:pt x="146" y="267"/>
                        <a:pt x="145" y="267"/>
                        <a:pt x="143" y="267"/>
                      </a:cubicBezTo>
                      <a:cubicBezTo>
                        <a:pt x="144" y="268"/>
                        <a:pt x="145" y="269"/>
                        <a:pt x="146" y="271"/>
                      </a:cubicBezTo>
                      <a:close/>
                      <a:moveTo>
                        <a:pt x="145" y="244"/>
                      </a:moveTo>
                      <a:cubicBezTo>
                        <a:pt x="145" y="245"/>
                        <a:pt x="145" y="245"/>
                        <a:pt x="146" y="246"/>
                      </a:cubicBezTo>
                      <a:cubicBezTo>
                        <a:pt x="147" y="246"/>
                        <a:pt x="148" y="245"/>
                        <a:pt x="148" y="244"/>
                      </a:cubicBezTo>
                      <a:cubicBezTo>
                        <a:pt x="148" y="244"/>
                        <a:pt x="147" y="243"/>
                        <a:pt x="146" y="243"/>
                      </a:cubicBezTo>
                      <a:cubicBezTo>
                        <a:pt x="146" y="243"/>
                        <a:pt x="145" y="243"/>
                        <a:pt x="145" y="244"/>
                      </a:cubicBezTo>
                      <a:close/>
                      <a:moveTo>
                        <a:pt x="149" y="236"/>
                      </a:moveTo>
                      <a:cubicBezTo>
                        <a:pt x="149" y="235"/>
                        <a:pt x="148" y="235"/>
                        <a:pt x="147" y="235"/>
                      </a:cubicBezTo>
                      <a:cubicBezTo>
                        <a:pt x="146" y="235"/>
                        <a:pt x="146" y="235"/>
                        <a:pt x="146" y="236"/>
                      </a:cubicBezTo>
                      <a:cubicBezTo>
                        <a:pt x="146" y="237"/>
                        <a:pt x="146" y="237"/>
                        <a:pt x="147" y="237"/>
                      </a:cubicBezTo>
                      <a:cubicBezTo>
                        <a:pt x="148" y="237"/>
                        <a:pt x="149" y="237"/>
                        <a:pt x="149" y="236"/>
                      </a:cubicBezTo>
                      <a:close/>
                      <a:moveTo>
                        <a:pt x="144" y="251"/>
                      </a:moveTo>
                      <a:cubicBezTo>
                        <a:pt x="143" y="251"/>
                        <a:pt x="144" y="252"/>
                        <a:pt x="145" y="252"/>
                      </a:cubicBezTo>
                      <a:cubicBezTo>
                        <a:pt x="145" y="252"/>
                        <a:pt x="146" y="252"/>
                        <a:pt x="146" y="251"/>
                      </a:cubicBezTo>
                      <a:cubicBezTo>
                        <a:pt x="146" y="251"/>
                        <a:pt x="146" y="250"/>
                        <a:pt x="145" y="250"/>
                      </a:cubicBezTo>
                      <a:cubicBezTo>
                        <a:pt x="144" y="249"/>
                        <a:pt x="144" y="250"/>
                        <a:pt x="144" y="251"/>
                      </a:cubicBezTo>
                      <a:close/>
                      <a:moveTo>
                        <a:pt x="152" y="255"/>
                      </a:moveTo>
                      <a:cubicBezTo>
                        <a:pt x="154" y="255"/>
                        <a:pt x="156" y="254"/>
                        <a:pt x="157" y="254"/>
                      </a:cubicBezTo>
                      <a:cubicBezTo>
                        <a:pt x="156" y="253"/>
                        <a:pt x="155" y="252"/>
                        <a:pt x="153" y="251"/>
                      </a:cubicBezTo>
                      <a:cubicBezTo>
                        <a:pt x="152" y="251"/>
                        <a:pt x="150" y="252"/>
                        <a:pt x="148" y="252"/>
                      </a:cubicBezTo>
                      <a:cubicBezTo>
                        <a:pt x="150" y="253"/>
                        <a:pt x="151" y="254"/>
                        <a:pt x="152" y="255"/>
                      </a:cubicBezTo>
                      <a:close/>
                      <a:moveTo>
                        <a:pt x="141" y="258"/>
                      </a:moveTo>
                      <a:cubicBezTo>
                        <a:pt x="141" y="259"/>
                        <a:pt x="141" y="260"/>
                        <a:pt x="142" y="260"/>
                      </a:cubicBezTo>
                      <a:cubicBezTo>
                        <a:pt x="143" y="260"/>
                        <a:pt x="144" y="260"/>
                        <a:pt x="144" y="259"/>
                      </a:cubicBezTo>
                      <a:cubicBezTo>
                        <a:pt x="144" y="259"/>
                        <a:pt x="144" y="258"/>
                        <a:pt x="143" y="258"/>
                      </a:cubicBezTo>
                      <a:cubicBezTo>
                        <a:pt x="142" y="257"/>
                        <a:pt x="141" y="258"/>
                        <a:pt x="141" y="258"/>
                      </a:cubicBezTo>
                      <a:close/>
                      <a:moveTo>
                        <a:pt x="542" y="348"/>
                      </a:moveTo>
                      <a:cubicBezTo>
                        <a:pt x="545" y="347"/>
                        <a:pt x="544" y="342"/>
                        <a:pt x="543" y="340"/>
                      </a:cubicBezTo>
                      <a:cubicBezTo>
                        <a:pt x="542" y="338"/>
                        <a:pt x="539" y="337"/>
                        <a:pt x="537" y="338"/>
                      </a:cubicBezTo>
                      <a:cubicBezTo>
                        <a:pt x="534" y="340"/>
                        <a:pt x="534" y="343"/>
                        <a:pt x="535" y="345"/>
                      </a:cubicBezTo>
                      <a:cubicBezTo>
                        <a:pt x="536" y="347"/>
                        <a:pt x="540" y="349"/>
                        <a:pt x="542" y="348"/>
                      </a:cubicBezTo>
                      <a:close/>
                      <a:moveTo>
                        <a:pt x="562" y="175"/>
                      </a:moveTo>
                      <a:cubicBezTo>
                        <a:pt x="563" y="176"/>
                        <a:pt x="565" y="175"/>
                        <a:pt x="566" y="173"/>
                      </a:cubicBezTo>
                      <a:cubicBezTo>
                        <a:pt x="566" y="171"/>
                        <a:pt x="566" y="169"/>
                        <a:pt x="564" y="169"/>
                      </a:cubicBezTo>
                      <a:cubicBezTo>
                        <a:pt x="562" y="168"/>
                        <a:pt x="561" y="169"/>
                        <a:pt x="560" y="171"/>
                      </a:cubicBezTo>
                      <a:cubicBezTo>
                        <a:pt x="559" y="173"/>
                        <a:pt x="560" y="174"/>
                        <a:pt x="562" y="175"/>
                      </a:cubicBezTo>
                      <a:close/>
                      <a:moveTo>
                        <a:pt x="115" y="245"/>
                      </a:moveTo>
                      <a:cubicBezTo>
                        <a:pt x="118" y="245"/>
                        <a:pt x="120" y="243"/>
                        <a:pt x="123" y="242"/>
                      </a:cubicBezTo>
                      <a:cubicBezTo>
                        <a:pt x="121" y="240"/>
                        <a:pt x="119" y="238"/>
                        <a:pt x="117" y="236"/>
                      </a:cubicBezTo>
                      <a:cubicBezTo>
                        <a:pt x="114" y="237"/>
                        <a:pt x="111" y="238"/>
                        <a:pt x="108" y="239"/>
                      </a:cubicBezTo>
                      <a:cubicBezTo>
                        <a:pt x="110" y="241"/>
                        <a:pt x="113" y="243"/>
                        <a:pt x="115" y="245"/>
                      </a:cubicBezTo>
                      <a:close/>
                      <a:moveTo>
                        <a:pt x="585" y="260"/>
                      </a:moveTo>
                      <a:cubicBezTo>
                        <a:pt x="585" y="263"/>
                        <a:pt x="588" y="268"/>
                        <a:pt x="591" y="269"/>
                      </a:cubicBezTo>
                      <a:cubicBezTo>
                        <a:pt x="591" y="252"/>
                        <a:pt x="591" y="252"/>
                        <a:pt x="591" y="252"/>
                      </a:cubicBezTo>
                      <a:cubicBezTo>
                        <a:pt x="587" y="253"/>
                        <a:pt x="585" y="256"/>
                        <a:pt x="585" y="260"/>
                      </a:cubicBezTo>
                      <a:close/>
                      <a:moveTo>
                        <a:pt x="16" y="400"/>
                      </a:moveTo>
                      <a:cubicBezTo>
                        <a:pt x="16" y="400"/>
                        <a:pt x="16" y="399"/>
                        <a:pt x="15" y="399"/>
                      </a:cubicBezTo>
                      <a:cubicBezTo>
                        <a:pt x="14" y="400"/>
                        <a:pt x="11" y="400"/>
                        <a:pt x="9" y="400"/>
                      </a:cubicBezTo>
                      <a:cubicBezTo>
                        <a:pt x="9" y="400"/>
                        <a:pt x="9" y="400"/>
                        <a:pt x="9" y="401"/>
                      </a:cubicBezTo>
                      <a:cubicBezTo>
                        <a:pt x="11" y="401"/>
                        <a:pt x="14" y="401"/>
                        <a:pt x="15" y="401"/>
                      </a:cubicBezTo>
                      <a:cubicBezTo>
                        <a:pt x="16" y="401"/>
                        <a:pt x="16" y="401"/>
                        <a:pt x="16" y="400"/>
                      </a:cubicBezTo>
                      <a:close/>
                      <a:moveTo>
                        <a:pt x="585" y="154"/>
                      </a:moveTo>
                      <a:cubicBezTo>
                        <a:pt x="583" y="154"/>
                        <a:pt x="583" y="154"/>
                        <a:pt x="583" y="154"/>
                      </a:cubicBezTo>
                      <a:cubicBezTo>
                        <a:pt x="581" y="159"/>
                        <a:pt x="580" y="164"/>
                        <a:pt x="578" y="168"/>
                      </a:cubicBezTo>
                      <a:cubicBezTo>
                        <a:pt x="579" y="169"/>
                        <a:pt x="581" y="169"/>
                        <a:pt x="582" y="169"/>
                      </a:cubicBezTo>
                      <a:cubicBezTo>
                        <a:pt x="583" y="164"/>
                        <a:pt x="584" y="159"/>
                        <a:pt x="585" y="154"/>
                      </a:cubicBezTo>
                      <a:close/>
                      <a:moveTo>
                        <a:pt x="577" y="180"/>
                      </a:moveTo>
                      <a:cubicBezTo>
                        <a:pt x="579" y="180"/>
                        <a:pt x="581" y="179"/>
                        <a:pt x="581" y="177"/>
                      </a:cubicBezTo>
                      <a:cubicBezTo>
                        <a:pt x="581" y="176"/>
                        <a:pt x="580" y="174"/>
                        <a:pt x="579" y="173"/>
                      </a:cubicBezTo>
                      <a:cubicBezTo>
                        <a:pt x="577" y="173"/>
                        <a:pt x="575" y="174"/>
                        <a:pt x="575" y="176"/>
                      </a:cubicBezTo>
                      <a:cubicBezTo>
                        <a:pt x="574" y="178"/>
                        <a:pt x="575" y="179"/>
                        <a:pt x="577" y="180"/>
                      </a:cubicBezTo>
                      <a:close/>
                      <a:moveTo>
                        <a:pt x="571" y="154"/>
                      </a:moveTo>
                      <a:cubicBezTo>
                        <a:pt x="568" y="154"/>
                        <a:pt x="568" y="154"/>
                        <a:pt x="568" y="154"/>
                      </a:cubicBezTo>
                      <a:cubicBezTo>
                        <a:pt x="566" y="157"/>
                        <a:pt x="565" y="160"/>
                        <a:pt x="564" y="164"/>
                      </a:cubicBezTo>
                      <a:cubicBezTo>
                        <a:pt x="568" y="165"/>
                        <a:pt x="568" y="165"/>
                        <a:pt x="568" y="165"/>
                      </a:cubicBezTo>
                      <a:cubicBezTo>
                        <a:pt x="569" y="161"/>
                        <a:pt x="570" y="158"/>
                        <a:pt x="571" y="154"/>
                      </a:cubicBezTo>
                      <a:close/>
                      <a:moveTo>
                        <a:pt x="583" y="340"/>
                      </a:moveTo>
                      <a:cubicBezTo>
                        <a:pt x="583" y="338"/>
                        <a:pt x="581" y="337"/>
                        <a:pt x="578" y="337"/>
                      </a:cubicBezTo>
                      <a:cubicBezTo>
                        <a:pt x="576" y="338"/>
                        <a:pt x="575" y="340"/>
                        <a:pt x="575" y="342"/>
                      </a:cubicBezTo>
                      <a:cubicBezTo>
                        <a:pt x="576" y="345"/>
                        <a:pt x="578" y="346"/>
                        <a:pt x="580" y="345"/>
                      </a:cubicBezTo>
                      <a:cubicBezTo>
                        <a:pt x="583" y="345"/>
                        <a:pt x="584" y="343"/>
                        <a:pt x="583" y="340"/>
                      </a:cubicBezTo>
                      <a:close/>
                      <a:moveTo>
                        <a:pt x="581" y="390"/>
                      </a:moveTo>
                      <a:cubicBezTo>
                        <a:pt x="582" y="390"/>
                        <a:pt x="583" y="388"/>
                        <a:pt x="583" y="387"/>
                      </a:cubicBezTo>
                      <a:cubicBezTo>
                        <a:pt x="582" y="386"/>
                        <a:pt x="581" y="385"/>
                        <a:pt x="580" y="386"/>
                      </a:cubicBezTo>
                      <a:cubicBezTo>
                        <a:pt x="579" y="386"/>
                        <a:pt x="578" y="387"/>
                        <a:pt x="578" y="388"/>
                      </a:cubicBezTo>
                      <a:cubicBezTo>
                        <a:pt x="579" y="389"/>
                        <a:pt x="580" y="390"/>
                        <a:pt x="581" y="390"/>
                      </a:cubicBezTo>
                      <a:close/>
                      <a:moveTo>
                        <a:pt x="584" y="271"/>
                      </a:moveTo>
                      <a:cubicBezTo>
                        <a:pt x="580" y="271"/>
                        <a:pt x="577" y="274"/>
                        <a:pt x="577" y="278"/>
                      </a:cubicBezTo>
                      <a:cubicBezTo>
                        <a:pt x="577" y="282"/>
                        <a:pt x="581" y="285"/>
                        <a:pt x="584" y="285"/>
                      </a:cubicBezTo>
                      <a:cubicBezTo>
                        <a:pt x="587" y="285"/>
                        <a:pt x="590" y="283"/>
                        <a:pt x="591" y="280"/>
                      </a:cubicBezTo>
                      <a:cubicBezTo>
                        <a:pt x="591" y="276"/>
                        <a:pt x="591" y="276"/>
                        <a:pt x="591" y="276"/>
                      </a:cubicBezTo>
                      <a:cubicBezTo>
                        <a:pt x="590" y="273"/>
                        <a:pt x="587" y="271"/>
                        <a:pt x="584" y="271"/>
                      </a:cubicBezTo>
                      <a:close/>
                      <a:moveTo>
                        <a:pt x="576" y="288"/>
                      </a:moveTo>
                      <a:cubicBezTo>
                        <a:pt x="572" y="289"/>
                        <a:pt x="570" y="292"/>
                        <a:pt x="570" y="295"/>
                      </a:cubicBezTo>
                      <a:cubicBezTo>
                        <a:pt x="571" y="299"/>
                        <a:pt x="574" y="303"/>
                        <a:pt x="578" y="302"/>
                      </a:cubicBezTo>
                      <a:cubicBezTo>
                        <a:pt x="581" y="302"/>
                        <a:pt x="583" y="297"/>
                        <a:pt x="583" y="294"/>
                      </a:cubicBezTo>
                      <a:cubicBezTo>
                        <a:pt x="582" y="290"/>
                        <a:pt x="579" y="288"/>
                        <a:pt x="576" y="288"/>
                      </a:cubicBezTo>
                      <a:close/>
                      <a:moveTo>
                        <a:pt x="578" y="196"/>
                      </a:moveTo>
                      <a:cubicBezTo>
                        <a:pt x="577" y="192"/>
                        <a:pt x="577" y="188"/>
                        <a:pt x="576" y="184"/>
                      </a:cubicBezTo>
                      <a:cubicBezTo>
                        <a:pt x="574" y="187"/>
                        <a:pt x="571" y="190"/>
                        <a:pt x="569" y="193"/>
                      </a:cubicBezTo>
                      <a:cubicBezTo>
                        <a:pt x="569" y="197"/>
                        <a:pt x="570" y="201"/>
                        <a:pt x="571" y="205"/>
                      </a:cubicBezTo>
                      <a:cubicBezTo>
                        <a:pt x="573" y="202"/>
                        <a:pt x="576" y="199"/>
                        <a:pt x="578" y="196"/>
                      </a:cubicBezTo>
                      <a:close/>
                      <a:moveTo>
                        <a:pt x="577" y="351"/>
                      </a:moveTo>
                      <a:cubicBezTo>
                        <a:pt x="577" y="349"/>
                        <a:pt x="576" y="348"/>
                        <a:pt x="574" y="349"/>
                      </a:cubicBezTo>
                      <a:cubicBezTo>
                        <a:pt x="573" y="349"/>
                        <a:pt x="572" y="351"/>
                        <a:pt x="572" y="352"/>
                      </a:cubicBezTo>
                      <a:cubicBezTo>
                        <a:pt x="572" y="353"/>
                        <a:pt x="573" y="354"/>
                        <a:pt x="574" y="354"/>
                      </a:cubicBezTo>
                      <a:cubicBezTo>
                        <a:pt x="573" y="355"/>
                        <a:pt x="572" y="356"/>
                        <a:pt x="572" y="358"/>
                      </a:cubicBezTo>
                      <a:cubicBezTo>
                        <a:pt x="573" y="360"/>
                        <a:pt x="575" y="362"/>
                        <a:pt x="577" y="361"/>
                      </a:cubicBezTo>
                      <a:cubicBezTo>
                        <a:pt x="579" y="361"/>
                        <a:pt x="579" y="358"/>
                        <a:pt x="579" y="356"/>
                      </a:cubicBezTo>
                      <a:cubicBezTo>
                        <a:pt x="578" y="355"/>
                        <a:pt x="577" y="354"/>
                        <a:pt x="576" y="354"/>
                      </a:cubicBezTo>
                      <a:cubicBezTo>
                        <a:pt x="577" y="353"/>
                        <a:pt x="578" y="352"/>
                        <a:pt x="577" y="351"/>
                      </a:cubicBezTo>
                      <a:close/>
                      <a:moveTo>
                        <a:pt x="577" y="365"/>
                      </a:moveTo>
                      <a:cubicBezTo>
                        <a:pt x="576" y="364"/>
                        <a:pt x="575" y="363"/>
                        <a:pt x="573" y="363"/>
                      </a:cubicBezTo>
                      <a:cubicBezTo>
                        <a:pt x="571" y="363"/>
                        <a:pt x="570" y="365"/>
                        <a:pt x="571" y="367"/>
                      </a:cubicBezTo>
                      <a:cubicBezTo>
                        <a:pt x="571" y="368"/>
                        <a:pt x="573" y="369"/>
                        <a:pt x="574" y="369"/>
                      </a:cubicBezTo>
                      <a:cubicBezTo>
                        <a:pt x="576" y="368"/>
                        <a:pt x="577" y="367"/>
                        <a:pt x="577" y="365"/>
                      </a:cubicBezTo>
                      <a:close/>
                      <a:moveTo>
                        <a:pt x="498" y="155"/>
                      </a:moveTo>
                      <a:cubicBezTo>
                        <a:pt x="498" y="155"/>
                        <a:pt x="498" y="154"/>
                        <a:pt x="498" y="154"/>
                      </a:cubicBezTo>
                      <a:cubicBezTo>
                        <a:pt x="494" y="154"/>
                        <a:pt x="494" y="154"/>
                        <a:pt x="494" y="154"/>
                      </a:cubicBezTo>
                      <a:cubicBezTo>
                        <a:pt x="496" y="155"/>
                        <a:pt x="497" y="156"/>
                        <a:pt x="498" y="155"/>
                      </a:cubicBezTo>
                      <a:close/>
                      <a:moveTo>
                        <a:pt x="548" y="186"/>
                      </a:moveTo>
                      <a:cubicBezTo>
                        <a:pt x="548" y="187"/>
                        <a:pt x="550" y="188"/>
                        <a:pt x="554" y="190"/>
                      </a:cubicBezTo>
                      <a:cubicBezTo>
                        <a:pt x="553" y="194"/>
                        <a:pt x="553" y="197"/>
                        <a:pt x="554" y="197"/>
                      </a:cubicBezTo>
                      <a:cubicBezTo>
                        <a:pt x="555" y="197"/>
                        <a:pt x="557" y="195"/>
                        <a:pt x="558" y="191"/>
                      </a:cubicBezTo>
                      <a:cubicBezTo>
                        <a:pt x="562" y="193"/>
                        <a:pt x="565" y="193"/>
                        <a:pt x="565" y="192"/>
                      </a:cubicBezTo>
                      <a:cubicBezTo>
                        <a:pt x="565" y="191"/>
                        <a:pt x="563" y="189"/>
                        <a:pt x="559" y="188"/>
                      </a:cubicBezTo>
                      <a:cubicBezTo>
                        <a:pt x="560" y="184"/>
                        <a:pt x="560" y="181"/>
                        <a:pt x="560" y="181"/>
                      </a:cubicBezTo>
                      <a:cubicBezTo>
                        <a:pt x="559" y="181"/>
                        <a:pt x="557" y="183"/>
                        <a:pt x="555" y="186"/>
                      </a:cubicBezTo>
                      <a:cubicBezTo>
                        <a:pt x="552" y="185"/>
                        <a:pt x="549" y="185"/>
                        <a:pt x="548" y="186"/>
                      </a:cubicBezTo>
                      <a:close/>
                      <a:moveTo>
                        <a:pt x="576" y="390"/>
                      </a:moveTo>
                      <a:cubicBezTo>
                        <a:pt x="576" y="389"/>
                        <a:pt x="574" y="389"/>
                        <a:pt x="573" y="390"/>
                      </a:cubicBezTo>
                      <a:cubicBezTo>
                        <a:pt x="572" y="390"/>
                        <a:pt x="572" y="391"/>
                        <a:pt x="573" y="392"/>
                      </a:cubicBezTo>
                      <a:cubicBezTo>
                        <a:pt x="573" y="393"/>
                        <a:pt x="575" y="394"/>
                        <a:pt x="576" y="393"/>
                      </a:cubicBezTo>
                      <a:cubicBezTo>
                        <a:pt x="577" y="393"/>
                        <a:pt x="577" y="391"/>
                        <a:pt x="576" y="390"/>
                      </a:cubicBezTo>
                      <a:close/>
                      <a:moveTo>
                        <a:pt x="582" y="319"/>
                      </a:moveTo>
                      <a:cubicBezTo>
                        <a:pt x="580" y="319"/>
                        <a:pt x="579" y="321"/>
                        <a:pt x="579" y="323"/>
                      </a:cubicBezTo>
                      <a:cubicBezTo>
                        <a:pt x="579" y="325"/>
                        <a:pt x="581" y="326"/>
                        <a:pt x="583" y="326"/>
                      </a:cubicBezTo>
                      <a:cubicBezTo>
                        <a:pt x="585" y="326"/>
                        <a:pt x="586" y="324"/>
                        <a:pt x="586" y="322"/>
                      </a:cubicBezTo>
                      <a:cubicBezTo>
                        <a:pt x="586" y="320"/>
                        <a:pt x="584" y="319"/>
                        <a:pt x="582" y="319"/>
                      </a:cubicBezTo>
                      <a:close/>
                      <a:moveTo>
                        <a:pt x="573" y="396"/>
                      </a:moveTo>
                      <a:cubicBezTo>
                        <a:pt x="572" y="396"/>
                        <a:pt x="572" y="397"/>
                        <a:pt x="573" y="398"/>
                      </a:cubicBezTo>
                      <a:cubicBezTo>
                        <a:pt x="573" y="398"/>
                        <a:pt x="574" y="398"/>
                        <a:pt x="574" y="398"/>
                      </a:cubicBezTo>
                      <a:cubicBezTo>
                        <a:pt x="575" y="398"/>
                        <a:pt x="575" y="397"/>
                        <a:pt x="575" y="396"/>
                      </a:cubicBezTo>
                      <a:cubicBezTo>
                        <a:pt x="575" y="396"/>
                        <a:pt x="574" y="395"/>
                        <a:pt x="573" y="396"/>
                      </a:cubicBezTo>
                      <a:close/>
                      <a:moveTo>
                        <a:pt x="585" y="391"/>
                      </a:moveTo>
                      <a:cubicBezTo>
                        <a:pt x="584" y="391"/>
                        <a:pt x="584" y="392"/>
                        <a:pt x="584" y="393"/>
                      </a:cubicBezTo>
                      <a:cubicBezTo>
                        <a:pt x="584" y="393"/>
                        <a:pt x="585" y="394"/>
                        <a:pt x="586" y="394"/>
                      </a:cubicBezTo>
                      <a:cubicBezTo>
                        <a:pt x="586" y="393"/>
                        <a:pt x="587" y="393"/>
                        <a:pt x="587" y="392"/>
                      </a:cubicBezTo>
                      <a:cubicBezTo>
                        <a:pt x="586" y="391"/>
                        <a:pt x="586" y="391"/>
                        <a:pt x="585" y="391"/>
                      </a:cubicBezTo>
                      <a:close/>
                      <a:moveTo>
                        <a:pt x="583" y="362"/>
                      </a:moveTo>
                      <a:cubicBezTo>
                        <a:pt x="582" y="362"/>
                        <a:pt x="581" y="364"/>
                        <a:pt x="581" y="366"/>
                      </a:cubicBezTo>
                      <a:cubicBezTo>
                        <a:pt x="581" y="367"/>
                        <a:pt x="583" y="368"/>
                        <a:pt x="585" y="368"/>
                      </a:cubicBezTo>
                      <a:cubicBezTo>
                        <a:pt x="586" y="368"/>
                        <a:pt x="587" y="366"/>
                        <a:pt x="587" y="364"/>
                      </a:cubicBezTo>
                      <a:cubicBezTo>
                        <a:pt x="587" y="363"/>
                        <a:pt x="585" y="362"/>
                        <a:pt x="583" y="362"/>
                      </a:cubicBezTo>
                      <a:close/>
                      <a:moveTo>
                        <a:pt x="544" y="167"/>
                      </a:moveTo>
                      <a:cubicBezTo>
                        <a:pt x="545" y="168"/>
                        <a:pt x="547" y="167"/>
                        <a:pt x="548" y="166"/>
                      </a:cubicBezTo>
                      <a:cubicBezTo>
                        <a:pt x="549" y="164"/>
                        <a:pt x="548" y="162"/>
                        <a:pt x="547" y="161"/>
                      </a:cubicBezTo>
                      <a:cubicBezTo>
                        <a:pt x="545" y="161"/>
                        <a:pt x="543" y="161"/>
                        <a:pt x="542" y="163"/>
                      </a:cubicBezTo>
                      <a:cubicBezTo>
                        <a:pt x="542" y="165"/>
                        <a:pt x="542" y="167"/>
                        <a:pt x="544" y="167"/>
                      </a:cubicBezTo>
                      <a:close/>
                      <a:moveTo>
                        <a:pt x="580" y="370"/>
                      </a:moveTo>
                      <a:cubicBezTo>
                        <a:pt x="579" y="371"/>
                        <a:pt x="579" y="372"/>
                        <a:pt x="579" y="373"/>
                      </a:cubicBezTo>
                      <a:cubicBezTo>
                        <a:pt x="579" y="374"/>
                        <a:pt x="580" y="374"/>
                        <a:pt x="581" y="374"/>
                      </a:cubicBezTo>
                      <a:cubicBezTo>
                        <a:pt x="582" y="374"/>
                        <a:pt x="583" y="373"/>
                        <a:pt x="583" y="372"/>
                      </a:cubicBezTo>
                      <a:cubicBezTo>
                        <a:pt x="582" y="371"/>
                        <a:pt x="581" y="370"/>
                        <a:pt x="580" y="370"/>
                      </a:cubicBezTo>
                      <a:close/>
                      <a:moveTo>
                        <a:pt x="581" y="379"/>
                      </a:moveTo>
                      <a:cubicBezTo>
                        <a:pt x="580" y="380"/>
                        <a:pt x="579" y="381"/>
                        <a:pt x="579" y="382"/>
                      </a:cubicBezTo>
                      <a:cubicBezTo>
                        <a:pt x="580" y="384"/>
                        <a:pt x="581" y="385"/>
                        <a:pt x="583" y="385"/>
                      </a:cubicBezTo>
                      <a:cubicBezTo>
                        <a:pt x="584" y="384"/>
                        <a:pt x="584" y="382"/>
                        <a:pt x="584" y="381"/>
                      </a:cubicBezTo>
                      <a:cubicBezTo>
                        <a:pt x="584" y="380"/>
                        <a:pt x="582" y="379"/>
                        <a:pt x="581" y="379"/>
                      </a:cubicBezTo>
                      <a:close/>
                      <a:moveTo>
                        <a:pt x="585" y="197"/>
                      </a:moveTo>
                      <a:cubicBezTo>
                        <a:pt x="585" y="198"/>
                        <a:pt x="587" y="199"/>
                        <a:pt x="591" y="200"/>
                      </a:cubicBezTo>
                      <a:cubicBezTo>
                        <a:pt x="591" y="196"/>
                        <a:pt x="591" y="196"/>
                        <a:pt x="591" y="196"/>
                      </a:cubicBezTo>
                      <a:cubicBezTo>
                        <a:pt x="588" y="196"/>
                        <a:pt x="585" y="196"/>
                        <a:pt x="585" y="197"/>
                      </a:cubicBezTo>
                      <a:close/>
                      <a:moveTo>
                        <a:pt x="556" y="452"/>
                      </a:moveTo>
                      <a:cubicBezTo>
                        <a:pt x="556" y="452"/>
                        <a:pt x="557" y="451"/>
                        <a:pt x="557" y="450"/>
                      </a:cubicBezTo>
                      <a:cubicBezTo>
                        <a:pt x="556" y="450"/>
                        <a:pt x="555" y="449"/>
                        <a:pt x="555" y="450"/>
                      </a:cubicBezTo>
                      <a:cubicBezTo>
                        <a:pt x="554" y="450"/>
                        <a:pt x="554" y="451"/>
                        <a:pt x="554" y="451"/>
                      </a:cubicBezTo>
                      <a:cubicBezTo>
                        <a:pt x="554" y="452"/>
                        <a:pt x="555" y="452"/>
                        <a:pt x="556" y="452"/>
                      </a:cubicBezTo>
                      <a:close/>
                      <a:moveTo>
                        <a:pt x="566" y="439"/>
                      </a:moveTo>
                      <a:cubicBezTo>
                        <a:pt x="566" y="439"/>
                        <a:pt x="566" y="438"/>
                        <a:pt x="566" y="438"/>
                      </a:cubicBezTo>
                      <a:cubicBezTo>
                        <a:pt x="557" y="439"/>
                        <a:pt x="557" y="439"/>
                        <a:pt x="557" y="439"/>
                      </a:cubicBezTo>
                      <a:cubicBezTo>
                        <a:pt x="557" y="439"/>
                        <a:pt x="557" y="440"/>
                        <a:pt x="557" y="440"/>
                      </a:cubicBezTo>
                      <a:lnTo>
                        <a:pt x="566" y="439"/>
                      </a:lnTo>
                      <a:close/>
                      <a:moveTo>
                        <a:pt x="555" y="426"/>
                      </a:moveTo>
                      <a:cubicBezTo>
                        <a:pt x="555" y="425"/>
                        <a:pt x="554" y="424"/>
                        <a:pt x="554" y="424"/>
                      </a:cubicBezTo>
                      <a:cubicBezTo>
                        <a:pt x="553" y="424"/>
                        <a:pt x="552" y="424"/>
                        <a:pt x="552" y="425"/>
                      </a:cubicBezTo>
                      <a:cubicBezTo>
                        <a:pt x="552" y="426"/>
                        <a:pt x="552" y="427"/>
                        <a:pt x="553" y="427"/>
                      </a:cubicBezTo>
                      <a:cubicBezTo>
                        <a:pt x="554" y="427"/>
                        <a:pt x="555" y="426"/>
                        <a:pt x="555" y="426"/>
                      </a:cubicBezTo>
                      <a:close/>
                      <a:moveTo>
                        <a:pt x="565" y="435"/>
                      </a:moveTo>
                      <a:cubicBezTo>
                        <a:pt x="557" y="435"/>
                        <a:pt x="557" y="435"/>
                        <a:pt x="557" y="435"/>
                      </a:cubicBezTo>
                      <a:cubicBezTo>
                        <a:pt x="557" y="436"/>
                        <a:pt x="557" y="436"/>
                        <a:pt x="557" y="437"/>
                      </a:cubicBezTo>
                      <a:cubicBezTo>
                        <a:pt x="565" y="436"/>
                        <a:pt x="565" y="436"/>
                        <a:pt x="565" y="436"/>
                      </a:cubicBezTo>
                      <a:lnTo>
                        <a:pt x="565" y="435"/>
                      </a:lnTo>
                      <a:close/>
                      <a:moveTo>
                        <a:pt x="552" y="458"/>
                      </a:moveTo>
                      <a:cubicBezTo>
                        <a:pt x="553" y="458"/>
                        <a:pt x="554" y="457"/>
                        <a:pt x="553" y="455"/>
                      </a:cubicBezTo>
                      <a:cubicBezTo>
                        <a:pt x="553" y="454"/>
                        <a:pt x="552" y="454"/>
                        <a:pt x="551" y="454"/>
                      </a:cubicBezTo>
                      <a:cubicBezTo>
                        <a:pt x="550" y="455"/>
                        <a:pt x="549" y="456"/>
                        <a:pt x="550" y="457"/>
                      </a:cubicBezTo>
                      <a:cubicBezTo>
                        <a:pt x="550" y="458"/>
                        <a:pt x="551" y="459"/>
                        <a:pt x="552" y="458"/>
                      </a:cubicBezTo>
                      <a:close/>
                      <a:moveTo>
                        <a:pt x="552" y="437"/>
                      </a:moveTo>
                      <a:cubicBezTo>
                        <a:pt x="552" y="437"/>
                        <a:pt x="551" y="437"/>
                        <a:pt x="551" y="438"/>
                      </a:cubicBezTo>
                      <a:cubicBezTo>
                        <a:pt x="551" y="439"/>
                        <a:pt x="552" y="439"/>
                        <a:pt x="553" y="439"/>
                      </a:cubicBezTo>
                      <a:cubicBezTo>
                        <a:pt x="553" y="439"/>
                        <a:pt x="554" y="439"/>
                        <a:pt x="554" y="438"/>
                      </a:cubicBezTo>
                      <a:cubicBezTo>
                        <a:pt x="554" y="437"/>
                        <a:pt x="553" y="437"/>
                        <a:pt x="552" y="437"/>
                      </a:cubicBezTo>
                      <a:close/>
                      <a:moveTo>
                        <a:pt x="566" y="426"/>
                      </a:moveTo>
                      <a:cubicBezTo>
                        <a:pt x="558" y="423"/>
                        <a:pt x="558" y="423"/>
                        <a:pt x="558" y="423"/>
                      </a:cubicBezTo>
                      <a:cubicBezTo>
                        <a:pt x="558" y="424"/>
                        <a:pt x="558" y="424"/>
                        <a:pt x="557" y="425"/>
                      </a:cubicBezTo>
                      <a:cubicBezTo>
                        <a:pt x="566" y="427"/>
                        <a:pt x="566" y="427"/>
                        <a:pt x="566" y="427"/>
                      </a:cubicBezTo>
                      <a:cubicBezTo>
                        <a:pt x="566" y="427"/>
                        <a:pt x="566" y="426"/>
                        <a:pt x="566" y="426"/>
                      </a:cubicBezTo>
                      <a:close/>
                      <a:moveTo>
                        <a:pt x="551" y="451"/>
                      </a:moveTo>
                      <a:cubicBezTo>
                        <a:pt x="552" y="451"/>
                        <a:pt x="552" y="450"/>
                        <a:pt x="552" y="448"/>
                      </a:cubicBezTo>
                      <a:cubicBezTo>
                        <a:pt x="552" y="447"/>
                        <a:pt x="550" y="447"/>
                        <a:pt x="549" y="447"/>
                      </a:cubicBezTo>
                      <a:cubicBezTo>
                        <a:pt x="548" y="448"/>
                        <a:pt x="548" y="449"/>
                        <a:pt x="548" y="450"/>
                      </a:cubicBezTo>
                      <a:cubicBezTo>
                        <a:pt x="548" y="451"/>
                        <a:pt x="550" y="452"/>
                        <a:pt x="551" y="451"/>
                      </a:cubicBezTo>
                      <a:close/>
                      <a:moveTo>
                        <a:pt x="568" y="436"/>
                      </a:moveTo>
                      <a:cubicBezTo>
                        <a:pt x="568" y="436"/>
                        <a:pt x="568" y="437"/>
                        <a:pt x="568" y="437"/>
                      </a:cubicBezTo>
                      <a:cubicBezTo>
                        <a:pt x="577" y="436"/>
                        <a:pt x="577" y="436"/>
                        <a:pt x="577" y="436"/>
                      </a:cubicBezTo>
                      <a:cubicBezTo>
                        <a:pt x="577" y="436"/>
                        <a:pt x="577" y="435"/>
                        <a:pt x="577" y="435"/>
                      </a:cubicBezTo>
                      <a:lnTo>
                        <a:pt x="568" y="436"/>
                      </a:lnTo>
                      <a:close/>
                      <a:moveTo>
                        <a:pt x="568" y="433"/>
                      </a:moveTo>
                      <a:cubicBezTo>
                        <a:pt x="577" y="433"/>
                        <a:pt x="577" y="433"/>
                        <a:pt x="577" y="433"/>
                      </a:cubicBezTo>
                      <a:cubicBezTo>
                        <a:pt x="577" y="433"/>
                        <a:pt x="577" y="433"/>
                        <a:pt x="577" y="432"/>
                      </a:cubicBezTo>
                      <a:cubicBezTo>
                        <a:pt x="568" y="432"/>
                        <a:pt x="568" y="432"/>
                        <a:pt x="568" y="432"/>
                      </a:cubicBezTo>
                      <a:cubicBezTo>
                        <a:pt x="568" y="432"/>
                        <a:pt x="568" y="433"/>
                        <a:pt x="568" y="433"/>
                      </a:cubicBezTo>
                      <a:close/>
                      <a:moveTo>
                        <a:pt x="560" y="418"/>
                      </a:moveTo>
                      <a:cubicBezTo>
                        <a:pt x="568" y="421"/>
                        <a:pt x="568" y="421"/>
                        <a:pt x="568" y="421"/>
                      </a:cubicBezTo>
                      <a:cubicBezTo>
                        <a:pt x="568" y="420"/>
                        <a:pt x="568" y="420"/>
                        <a:pt x="568" y="420"/>
                      </a:cubicBezTo>
                      <a:cubicBezTo>
                        <a:pt x="561" y="416"/>
                        <a:pt x="561" y="416"/>
                        <a:pt x="561" y="416"/>
                      </a:cubicBezTo>
                      <a:cubicBezTo>
                        <a:pt x="560" y="417"/>
                        <a:pt x="560" y="417"/>
                        <a:pt x="560" y="418"/>
                      </a:cubicBezTo>
                      <a:close/>
                      <a:moveTo>
                        <a:pt x="567" y="423"/>
                      </a:moveTo>
                      <a:cubicBezTo>
                        <a:pt x="559" y="420"/>
                        <a:pt x="559" y="420"/>
                        <a:pt x="559" y="420"/>
                      </a:cubicBezTo>
                      <a:cubicBezTo>
                        <a:pt x="559" y="420"/>
                        <a:pt x="559" y="421"/>
                        <a:pt x="559" y="421"/>
                      </a:cubicBezTo>
                      <a:cubicBezTo>
                        <a:pt x="567" y="424"/>
                        <a:pt x="567" y="424"/>
                        <a:pt x="567" y="424"/>
                      </a:cubicBezTo>
                      <a:lnTo>
                        <a:pt x="567" y="423"/>
                      </a:lnTo>
                      <a:close/>
                      <a:moveTo>
                        <a:pt x="522" y="395"/>
                      </a:moveTo>
                      <a:cubicBezTo>
                        <a:pt x="523" y="394"/>
                        <a:pt x="522" y="392"/>
                        <a:pt x="521" y="392"/>
                      </a:cubicBezTo>
                      <a:cubicBezTo>
                        <a:pt x="520" y="391"/>
                        <a:pt x="518" y="392"/>
                        <a:pt x="517" y="393"/>
                      </a:cubicBezTo>
                      <a:cubicBezTo>
                        <a:pt x="517" y="394"/>
                        <a:pt x="517" y="396"/>
                        <a:pt x="518" y="397"/>
                      </a:cubicBezTo>
                      <a:cubicBezTo>
                        <a:pt x="520" y="397"/>
                        <a:pt x="521" y="397"/>
                        <a:pt x="522" y="395"/>
                      </a:cubicBezTo>
                      <a:close/>
                      <a:moveTo>
                        <a:pt x="512" y="382"/>
                      </a:moveTo>
                      <a:cubicBezTo>
                        <a:pt x="510" y="384"/>
                        <a:pt x="511" y="387"/>
                        <a:pt x="513" y="388"/>
                      </a:cubicBezTo>
                      <a:cubicBezTo>
                        <a:pt x="515" y="389"/>
                        <a:pt x="518" y="388"/>
                        <a:pt x="519" y="386"/>
                      </a:cubicBezTo>
                      <a:cubicBezTo>
                        <a:pt x="520" y="384"/>
                        <a:pt x="519" y="381"/>
                        <a:pt x="517" y="380"/>
                      </a:cubicBezTo>
                      <a:cubicBezTo>
                        <a:pt x="515" y="379"/>
                        <a:pt x="513" y="380"/>
                        <a:pt x="512" y="382"/>
                      </a:cubicBezTo>
                      <a:close/>
                      <a:moveTo>
                        <a:pt x="577" y="439"/>
                      </a:moveTo>
                      <a:cubicBezTo>
                        <a:pt x="577" y="439"/>
                        <a:pt x="577" y="438"/>
                        <a:pt x="577" y="438"/>
                      </a:cubicBezTo>
                      <a:cubicBezTo>
                        <a:pt x="569" y="440"/>
                        <a:pt x="569" y="440"/>
                        <a:pt x="569" y="440"/>
                      </a:cubicBezTo>
                      <a:cubicBezTo>
                        <a:pt x="569" y="440"/>
                        <a:pt x="569" y="441"/>
                        <a:pt x="569" y="441"/>
                      </a:cubicBezTo>
                      <a:lnTo>
                        <a:pt x="577" y="439"/>
                      </a:lnTo>
                      <a:close/>
                      <a:moveTo>
                        <a:pt x="528" y="394"/>
                      </a:moveTo>
                      <a:cubicBezTo>
                        <a:pt x="526" y="393"/>
                        <a:pt x="524" y="394"/>
                        <a:pt x="523" y="395"/>
                      </a:cubicBezTo>
                      <a:cubicBezTo>
                        <a:pt x="522" y="397"/>
                        <a:pt x="523" y="399"/>
                        <a:pt x="525" y="400"/>
                      </a:cubicBezTo>
                      <a:cubicBezTo>
                        <a:pt x="526" y="401"/>
                        <a:pt x="529" y="400"/>
                        <a:pt x="530" y="399"/>
                      </a:cubicBezTo>
                      <a:cubicBezTo>
                        <a:pt x="531" y="397"/>
                        <a:pt x="530" y="395"/>
                        <a:pt x="528" y="394"/>
                      </a:cubicBezTo>
                      <a:close/>
                      <a:moveTo>
                        <a:pt x="518" y="371"/>
                      </a:moveTo>
                      <a:cubicBezTo>
                        <a:pt x="516" y="372"/>
                        <a:pt x="517" y="375"/>
                        <a:pt x="518" y="377"/>
                      </a:cubicBezTo>
                      <a:cubicBezTo>
                        <a:pt x="520" y="378"/>
                        <a:pt x="523" y="378"/>
                        <a:pt x="524" y="376"/>
                      </a:cubicBezTo>
                      <a:cubicBezTo>
                        <a:pt x="526" y="375"/>
                        <a:pt x="526" y="372"/>
                        <a:pt x="524" y="370"/>
                      </a:cubicBezTo>
                      <a:cubicBezTo>
                        <a:pt x="522" y="369"/>
                        <a:pt x="520" y="369"/>
                        <a:pt x="518" y="371"/>
                      </a:cubicBezTo>
                      <a:close/>
                      <a:moveTo>
                        <a:pt x="513" y="346"/>
                      </a:moveTo>
                      <a:cubicBezTo>
                        <a:pt x="515" y="344"/>
                        <a:pt x="516" y="341"/>
                        <a:pt x="514" y="338"/>
                      </a:cubicBezTo>
                      <a:cubicBezTo>
                        <a:pt x="512" y="337"/>
                        <a:pt x="510" y="336"/>
                        <a:pt x="509" y="336"/>
                      </a:cubicBezTo>
                      <a:cubicBezTo>
                        <a:pt x="508" y="340"/>
                        <a:pt x="508" y="343"/>
                        <a:pt x="508" y="347"/>
                      </a:cubicBezTo>
                      <a:cubicBezTo>
                        <a:pt x="509" y="348"/>
                        <a:pt x="511" y="347"/>
                        <a:pt x="513" y="346"/>
                      </a:cubicBezTo>
                      <a:close/>
                      <a:moveTo>
                        <a:pt x="503" y="371"/>
                      </a:moveTo>
                      <a:cubicBezTo>
                        <a:pt x="505" y="372"/>
                        <a:pt x="507" y="372"/>
                        <a:pt x="508" y="370"/>
                      </a:cubicBezTo>
                      <a:cubicBezTo>
                        <a:pt x="509" y="369"/>
                        <a:pt x="509" y="367"/>
                        <a:pt x="507" y="366"/>
                      </a:cubicBezTo>
                      <a:cubicBezTo>
                        <a:pt x="506" y="365"/>
                        <a:pt x="505" y="365"/>
                        <a:pt x="505" y="365"/>
                      </a:cubicBezTo>
                      <a:cubicBezTo>
                        <a:pt x="504" y="367"/>
                        <a:pt x="504" y="369"/>
                        <a:pt x="503" y="371"/>
                      </a:cubicBezTo>
                      <a:cubicBezTo>
                        <a:pt x="503" y="371"/>
                        <a:pt x="503" y="371"/>
                        <a:pt x="503" y="371"/>
                      </a:cubicBezTo>
                      <a:close/>
                      <a:moveTo>
                        <a:pt x="529" y="403"/>
                      </a:moveTo>
                      <a:cubicBezTo>
                        <a:pt x="528" y="404"/>
                        <a:pt x="529" y="406"/>
                        <a:pt x="530" y="407"/>
                      </a:cubicBezTo>
                      <a:cubicBezTo>
                        <a:pt x="532" y="408"/>
                        <a:pt x="534" y="407"/>
                        <a:pt x="534" y="406"/>
                      </a:cubicBezTo>
                      <a:cubicBezTo>
                        <a:pt x="535" y="404"/>
                        <a:pt x="535" y="402"/>
                        <a:pt x="533" y="401"/>
                      </a:cubicBezTo>
                      <a:cubicBezTo>
                        <a:pt x="532" y="401"/>
                        <a:pt x="530" y="401"/>
                        <a:pt x="529" y="403"/>
                      </a:cubicBezTo>
                      <a:close/>
                      <a:moveTo>
                        <a:pt x="540" y="405"/>
                      </a:moveTo>
                      <a:cubicBezTo>
                        <a:pt x="541" y="405"/>
                        <a:pt x="542" y="405"/>
                        <a:pt x="543" y="404"/>
                      </a:cubicBezTo>
                      <a:cubicBezTo>
                        <a:pt x="543" y="403"/>
                        <a:pt x="543" y="402"/>
                        <a:pt x="542" y="401"/>
                      </a:cubicBezTo>
                      <a:cubicBezTo>
                        <a:pt x="541" y="401"/>
                        <a:pt x="540" y="401"/>
                        <a:pt x="539" y="402"/>
                      </a:cubicBezTo>
                      <a:cubicBezTo>
                        <a:pt x="539" y="403"/>
                        <a:pt x="539" y="404"/>
                        <a:pt x="540" y="405"/>
                      </a:cubicBezTo>
                      <a:close/>
                      <a:moveTo>
                        <a:pt x="542" y="426"/>
                      </a:moveTo>
                      <a:cubicBezTo>
                        <a:pt x="543" y="426"/>
                        <a:pt x="545" y="426"/>
                        <a:pt x="545" y="424"/>
                      </a:cubicBezTo>
                      <a:cubicBezTo>
                        <a:pt x="546" y="423"/>
                        <a:pt x="544" y="422"/>
                        <a:pt x="543" y="422"/>
                      </a:cubicBezTo>
                      <a:cubicBezTo>
                        <a:pt x="542" y="421"/>
                        <a:pt x="540" y="422"/>
                        <a:pt x="540" y="423"/>
                      </a:cubicBezTo>
                      <a:cubicBezTo>
                        <a:pt x="540" y="425"/>
                        <a:pt x="541" y="426"/>
                        <a:pt x="542" y="426"/>
                      </a:cubicBezTo>
                      <a:close/>
                      <a:moveTo>
                        <a:pt x="543" y="456"/>
                      </a:moveTo>
                      <a:cubicBezTo>
                        <a:pt x="544" y="458"/>
                        <a:pt x="545" y="458"/>
                        <a:pt x="546" y="458"/>
                      </a:cubicBezTo>
                      <a:cubicBezTo>
                        <a:pt x="547" y="457"/>
                        <a:pt x="549" y="456"/>
                        <a:pt x="548" y="454"/>
                      </a:cubicBezTo>
                      <a:cubicBezTo>
                        <a:pt x="548" y="453"/>
                        <a:pt x="546" y="453"/>
                        <a:pt x="544" y="453"/>
                      </a:cubicBezTo>
                      <a:cubicBezTo>
                        <a:pt x="543" y="454"/>
                        <a:pt x="543" y="455"/>
                        <a:pt x="543" y="456"/>
                      </a:cubicBezTo>
                      <a:close/>
                      <a:moveTo>
                        <a:pt x="532" y="374"/>
                      </a:moveTo>
                      <a:cubicBezTo>
                        <a:pt x="531" y="375"/>
                        <a:pt x="531" y="377"/>
                        <a:pt x="532" y="378"/>
                      </a:cubicBezTo>
                      <a:cubicBezTo>
                        <a:pt x="533" y="379"/>
                        <a:pt x="535" y="379"/>
                        <a:pt x="536" y="378"/>
                      </a:cubicBezTo>
                      <a:cubicBezTo>
                        <a:pt x="537" y="376"/>
                        <a:pt x="537" y="375"/>
                        <a:pt x="536" y="374"/>
                      </a:cubicBezTo>
                      <a:cubicBezTo>
                        <a:pt x="535" y="373"/>
                        <a:pt x="533" y="373"/>
                        <a:pt x="532" y="374"/>
                      </a:cubicBezTo>
                      <a:close/>
                      <a:moveTo>
                        <a:pt x="536" y="399"/>
                      </a:moveTo>
                      <a:cubicBezTo>
                        <a:pt x="538" y="399"/>
                        <a:pt x="540" y="399"/>
                        <a:pt x="540" y="397"/>
                      </a:cubicBezTo>
                      <a:cubicBezTo>
                        <a:pt x="541" y="396"/>
                        <a:pt x="541" y="394"/>
                        <a:pt x="539" y="393"/>
                      </a:cubicBezTo>
                      <a:cubicBezTo>
                        <a:pt x="538" y="392"/>
                        <a:pt x="536" y="393"/>
                        <a:pt x="535" y="394"/>
                      </a:cubicBezTo>
                      <a:cubicBezTo>
                        <a:pt x="534" y="396"/>
                        <a:pt x="535" y="398"/>
                        <a:pt x="536" y="399"/>
                      </a:cubicBezTo>
                      <a:close/>
                      <a:moveTo>
                        <a:pt x="577" y="454"/>
                      </a:moveTo>
                      <a:cubicBezTo>
                        <a:pt x="577" y="454"/>
                        <a:pt x="578" y="455"/>
                        <a:pt x="578" y="455"/>
                      </a:cubicBezTo>
                      <a:cubicBezTo>
                        <a:pt x="584" y="448"/>
                        <a:pt x="584" y="448"/>
                        <a:pt x="584" y="448"/>
                      </a:cubicBezTo>
                      <a:cubicBezTo>
                        <a:pt x="583" y="448"/>
                        <a:pt x="583" y="448"/>
                        <a:pt x="583" y="448"/>
                      </a:cubicBezTo>
                      <a:lnTo>
                        <a:pt x="577" y="454"/>
                      </a:lnTo>
                      <a:close/>
                      <a:moveTo>
                        <a:pt x="393" y="72"/>
                      </a:moveTo>
                      <a:cubicBezTo>
                        <a:pt x="393" y="72"/>
                        <a:pt x="393" y="72"/>
                        <a:pt x="393" y="72"/>
                      </a:cubicBezTo>
                      <a:cubicBezTo>
                        <a:pt x="393" y="72"/>
                        <a:pt x="392" y="72"/>
                        <a:pt x="392" y="72"/>
                      </a:cubicBezTo>
                      <a:cubicBezTo>
                        <a:pt x="392" y="72"/>
                        <a:pt x="392" y="73"/>
                        <a:pt x="393" y="73"/>
                      </a:cubicBezTo>
                      <a:cubicBezTo>
                        <a:pt x="393" y="73"/>
                        <a:pt x="393" y="73"/>
                        <a:pt x="393" y="72"/>
                      </a:cubicBezTo>
                      <a:close/>
                      <a:moveTo>
                        <a:pt x="474" y="25"/>
                      </a:moveTo>
                      <a:cubicBezTo>
                        <a:pt x="473" y="25"/>
                        <a:pt x="472" y="24"/>
                        <a:pt x="471" y="24"/>
                      </a:cubicBezTo>
                      <a:cubicBezTo>
                        <a:pt x="466" y="24"/>
                        <a:pt x="460" y="25"/>
                        <a:pt x="455" y="25"/>
                      </a:cubicBezTo>
                      <a:cubicBezTo>
                        <a:pt x="455" y="26"/>
                        <a:pt x="455" y="28"/>
                        <a:pt x="455" y="29"/>
                      </a:cubicBezTo>
                      <a:cubicBezTo>
                        <a:pt x="461" y="28"/>
                        <a:pt x="468" y="27"/>
                        <a:pt x="474" y="25"/>
                      </a:cubicBezTo>
                      <a:close/>
                      <a:moveTo>
                        <a:pt x="556" y="407"/>
                      </a:moveTo>
                      <a:cubicBezTo>
                        <a:pt x="555" y="406"/>
                        <a:pt x="554" y="407"/>
                        <a:pt x="553" y="408"/>
                      </a:cubicBezTo>
                      <a:cubicBezTo>
                        <a:pt x="553" y="409"/>
                        <a:pt x="553" y="410"/>
                        <a:pt x="554" y="411"/>
                      </a:cubicBezTo>
                      <a:cubicBezTo>
                        <a:pt x="555" y="411"/>
                        <a:pt x="557" y="411"/>
                        <a:pt x="557" y="410"/>
                      </a:cubicBezTo>
                      <a:cubicBezTo>
                        <a:pt x="558" y="409"/>
                        <a:pt x="557" y="407"/>
                        <a:pt x="556" y="407"/>
                      </a:cubicBezTo>
                      <a:close/>
                      <a:moveTo>
                        <a:pt x="446" y="25"/>
                      </a:moveTo>
                      <a:cubicBezTo>
                        <a:pt x="445" y="25"/>
                        <a:pt x="443" y="27"/>
                        <a:pt x="444" y="29"/>
                      </a:cubicBezTo>
                      <a:cubicBezTo>
                        <a:pt x="444" y="30"/>
                        <a:pt x="446" y="32"/>
                        <a:pt x="447" y="31"/>
                      </a:cubicBezTo>
                      <a:cubicBezTo>
                        <a:pt x="449" y="31"/>
                        <a:pt x="450" y="29"/>
                        <a:pt x="450" y="28"/>
                      </a:cubicBezTo>
                      <a:cubicBezTo>
                        <a:pt x="450" y="26"/>
                        <a:pt x="448" y="25"/>
                        <a:pt x="446" y="25"/>
                      </a:cubicBezTo>
                      <a:close/>
                      <a:moveTo>
                        <a:pt x="578" y="442"/>
                      </a:moveTo>
                      <a:cubicBezTo>
                        <a:pt x="578" y="441"/>
                        <a:pt x="578" y="441"/>
                        <a:pt x="578" y="441"/>
                      </a:cubicBezTo>
                      <a:cubicBezTo>
                        <a:pt x="570" y="444"/>
                        <a:pt x="570" y="444"/>
                        <a:pt x="570" y="444"/>
                      </a:cubicBezTo>
                      <a:cubicBezTo>
                        <a:pt x="570" y="444"/>
                        <a:pt x="570" y="445"/>
                        <a:pt x="570" y="445"/>
                      </a:cubicBezTo>
                      <a:lnTo>
                        <a:pt x="578" y="442"/>
                      </a:lnTo>
                      <a:close/>
                      <a:moveTo>
                        <a:pt x="459" y="47"/>
                      </a:moveTo>
                      <a:cubicBezTo>
                        <a:pt x="465" y="45"/>
                        <a:pt x="471" y="43"/>
                        <a:pt x="477" y="41"/>
                      </a:cubicBezTo>
                      <a:cubicBezTo>
                        <a:pt x="477" y="40"/>
                        <a:pt x="477" y="40"/>
                        <a:pt x="477" y="40"/>
                      </a:cubicBezTo>
                      <a:cubicBezTo>
                        <a:pt x="470" y="41"/>
                        <a:pt x="464" y="42"/>
                        <a:pt x="458" y="43"/>
                      </a:cubicBezTo>
                      <a:cubicBezTo>
                        <a:pt x="458" y="44"/>
                        <a:pt x="458" y="46"/>
                        <a:pt x="459" y="47"/>
                      </a:cubicBezTo>
                      <a:close/>
                      <a:moveTo>
                        <a:pt x="471" y="128"/>
                      </a:moveTo>
                      <a:cubicBezTo>
                        <a:pt x="472" y="127"/>
                        <a:pt x="470" y="124"/>
                        <a:pt x="468" y="121"/>
                      </a:cubicBezTo>
                      <a:cubicBezTo>
                        <a:pt x="471" y="119"/>
                        <a:pt x="473" y="116"/>
                        <a:pt x="472" y="116"/>
                      </a:cubicBezTo>
                      <a:cubicBezTo>
                        <a:pt x="472" y="115"/>
                        <a:pt x="469" y="116"/>
                        <a:pt x="466" y="118"/>
                      </a:cubicBezTo>
                      <a:cubicBezTo>
                        <a:pt x="463" y="115"/>
                        <a:pt x="461" y="113"/>
                        <a:pt x="460" y="113"/>
                      </a:cubicBezTo>
                      <a:cubicBezTo>
                        <a:pt x="459" y="114"/>
                        <a:pt x="460" y="117"/>
                        <a:pt x="463" y="120"/>
                      </a:cubicBezTo>
                      <a:cubicBezTo>
                        <a:pt x="460" y="122"/>
                        <a:pt x="458" y="125"/>
                        <a:pt x="459" y="126"/>
                      </a:cubicBezTo>
                      <a:cubicBezTo>
                        <a:pt x="459" y="127"/>
                        <a:pt x="462" y="126"/>
                        <a:pt x="465" y="124"/>
                      </a:cubicBezTo>
                      <a:cubicBezTo>
                        <a:pt x="468" y="127"/>
                        <a:pt x="470" y="128"/>
                        <a:pt x="471" y="128"/>
                      </a:cubicBezTo>
                      <a:close/>
                      <a:moveTo>
                        <a:pt x="349" y="70"/>
                      </a:moveTo>
                      <a:cubicBezTo>
                        <a:pt x="349" y="70"/>
                        <a:pt x="348" y="69"/>
                        <a:pt x="348" y="69"/>
                      </a:cubicBezTo>
                      <a:cubicBezTo>
                        <a:pt x="348" y="70"/>
                        <a:pt x="347" y="70"/>
                        <a:pt x="347" y="70"/>
                      </a:cubicBezTo>
                      <a:cubicBezTo>
                        <a:pt x="347" y="71"/>
                        <a:pt x="348" y="71"/>
                        <a:pt x="348" y="71"/>
                      </a:cubicBezTo>
                      <a:cubicBezTo>
                        <a:pt x="349" y="71"/>
                        <a:pt x="349" y="71"/>
                        <a:pt x="349" y="70"/>
                      </a:cubicBezTo>
                      <a:close/>
                      <a:moveTo>
                        <a:pt x="393" y="62"/>
                      </a:moveTo>
                      <a:cubicBezTo>
                        <a:pt x="392" y="62"/>
                        <a:pt x="392" y="62"/>
                        <a:pt x="392" y="62"/>
                      </a:cubicBezTo>
                      <a:cubicBezTo>
                        <a:pt x="392" y="63"/>
                        <a:pt x="393" y="63"/>
                        <a:pt x="393" y="63"/>
                      </a:cubicBezTo>
                      <a:cubicBezTo>
                        <a:pt x="393" y="63"/>
                        <a:pt x="393" y="63"/>
                        <a:pt x="393" y="62"/>
                      </a:cubicBezTo>
                      <a:cubicBezTo>
                        <a:pt x="393" y="62"/>
                        <a:pt x="393" y="62"/>
                        <a:pt x="393" y="62"/>
                      </a:cubicBezTo>
                      <a:close/>
                      <a:moveTo>
                        <a:pt x="348" y="65"/>
                      </a:moveTo>
                      <a:cubicBezTo>
                        <a:pt x="348" y="65"/>
                        <a:pt x="349" y="65"/>
                        <a:pt x="349" y="65"/>
                      </a:cubicBezTo>
                      <a:cubicBezTo>
                        <a:pt x="349" y="64"/>
                        <a:pt x="349" y="64"/>
                        <a:pt x="348" y="64"/>
                      </a:cubicBezTo>
                      <a:cubicBezTo>
                        <a:pt x="348" y="63"/>
                        <a:pt x="347" y="64"/>
                        <a:pt x="347" y="64"/>
                      </a:cubicBezTo>
                      <a:cubicBezTo>
                        <a:pt x="347" y="65"/>
                        <a:pt x="348" y="65"/>
                        <a:pt x="348" y="65"/>
                      </a:cubicBezTo>
                      <a:close/>
                      <a:moveTo>
                        <a:pt x="362" y="74"/>
                      </a:moveTo>
                      <a:cubicBezTo>
                        <a:pt x="363" y="74"/>
                        <a:pt x="363" y="74"/>
                        <a:pt x="364" y="73"/>
                      </a:cubicBezTo>
                      <a:cubicBezTo>
                        <a:pt x="364" y="73"/>
                        <a:pt x="363" y="72"/>
                        <a:pt x="363" y="72"/>
                      </a:cubicBezTo>
                      <a:cubicBezTo>
                        <a:pt x="363" y="72"/>
                        <a:pt x="362" y="72"/>
                        <a:pt x="362" y="73"/>
                      </a:cubicBezTo>
                      <a:cubicBezTo>
                        <a:pt x="362" y="73"/>
                        <a:pt x="362" y="74"/>
                        <a:pt x="362" y="74"/>
                      </a:cubicBezTo>
                      <a:close/>
                      <a:moveTo>
                        <a:pt x="363" y="62"/>
                      </a:moveTo>
                      <a:cubicBezTo>
                        <a:pt x="363" y="62"/>
                        <a:pt x="364" y="62"/>
                        <a:pt x="364" y="61"/>
                      </a:cubicBezTo>
                      <a:cubicBezTo>
                        <a:pt x="363" y="61"/>
                        <a:pt x="363" y="61"/>
                        <a:pt x="362" y="61"/>
                      </a:cubicBezTo>
                      <a:cubicBezTo>
                        <a:pt x="362" y="61"/>
                        <a:pt x="362" y="62"/>
                        <a:pt x="362" y="62"/>
                      </a:cubicBezTo>
                      <a:cubicBezTo>
                        <a:pt x="362" y="62"/>
                        <a:pt x="363" y="63"/>
                        <a:pt x="363" y="62"/>
                      </a:cubicBezTo>
                      <a:close/>
                      <a:moveTo>
                        <a:pt x="459" y="81"/>
                      </a:moveTo>
                      <a:cubicBezTo>
                        <a:pt x="460" y="83"/>
                        <a:pt x="462" y="83"/>
                        <a:pt x="463" y="83"/>
                      </a:cubicBezTo>
                      <a:cubicBezTo>
                        <a:pt x="465" y="82"/>
                        <a:pt x="466" y="80"/>
                        <a:pt x="465" y="78"/>
                      </a:cubicBezTo>
                      <a:cubicBezTo>
                        <a:pt x="464" y="77"/>
                        <a:pt x="462" y="76"/>
                        <a:pt x="461" y="77"/>
                      </a:cubicBezTo>
                      <a:cubicBezTo>
                        <a:pt x="459" y="78"/>
                        <a:pt x="458" y="80"/>
                        <a:pt x="459" y="81"/>
                      </a:cubicBezTo>
                      <a:close/>
                      <a:moveTo>
                        <a:pt x="580" y="457"/>
                      </a:moveTo>
                      <a:cubicBezTo>
                        <a:pt x="580" y="457"/>
                        <a:pt x="581" y="457"/>
                        <a:pt x="581" y="457"/>
                      </a:cubicBezTo>
                      <a:cubicBezTo>
                        <a:pt x="586" y="450"/>
                        <a:pt x="586" y="450"/>
                        <a:pt x="586" y="450"/>
                      </a:cubicBezTo>
                      <a:cubicBezTo>
                        <a:pt x="586" y="450"/>
                        <a:pt x="585" y="450"/>
                        <a:pt x="585" y="449"/>
                      </a:cubicBezTo>
                      <a:lnTo>
                        <a:pt x="580" y="457"/>
                      </a:lnTo>
                      <a:close/>
                      <a:moveTo>
                        <a:pt x="581" y="445"/>
                      </a:moveTo>
                      <a:cubicBezTo>
                        <a:pt x="574" y="451"/>
                        <a:pt x="574" y="451"/>
                        <a:pt x="574" y="451"/>
                      </a:cubicBezTo>
                      <a:cubicBezTo>
                        <a:pt x="574" y="451"/>
                        <a:pt x="575" y="452"/>
                        <a:pt x="575" y="452"/>
                      </a:cubicBezTo>
                      <a:cubicBezTo>
                        <a:pt x="582" y="446"/>
                        <a:pt x="582" y="446"/>
                        <a:pt x="582" y="446"/>
                      </a:cubicBezTo>
                      <a:cubicBezTo>
                        <a:pt x="581" y="446"/>
                        <a:pt x="581" y="446"/>
                        <a:pt x="581" y="445"/>
                      </a:cubicBezTo>
                      <a:close/>
                      <a:moveTo>
                        <a:pt x="500" y="381"/>
                      </a:moveTo>
                      <a:cubicBezTo>
                        <a:pt x="499" y="384"/>
                        <a:pt x="498" y="387"/>
                        <a:pt x="497" y="390"/>
                      </a:cubicBezTo>
                      <a:cubicBezTo>
                        <a:pt x="497" y="390"/>
                        <a:pt x="497" y="390"/>
                        <a:pt x="497" y="390"/>
                      </a:cubicBezTo>
                      <a:cubicBezTo>
                        <a:pt x="500" y="391"/>
                        <a:pt x="504" y="390"/>
                        <a:pt x="505" y="388"/>
                      </a:cubicBezTo>
                      <a:cubicBezTo>
                        <a:pt x="506" y="386"/>
                        <a:pt x="504" y="383"/>
                        <a:pt x="502" y="381"/>
                      </a:cubicBezTo>
                      <a:cubicBezTo>
                        <a:pt x="501" y="381"/>
                        <a:pt x="501" y="381"/>
                        <a:pt x="500" y="381"/>
                      </a:cubicBezTo>
                      <a:close/>
                      <a:moveTo>
                        <a:pt x="467" y="96"/>
                      </a:moveTo>
                      <a:cubicBezTo>
                        <a:pt x="468" y="97"/>
                        <a:pt x="469" y="98"/>
                        <a:pt x="471" y="97"/>
                      </a:cubicBezTo>
                      <a:cubicBezTo>
                        <a:pt x="473" y="96"/>
                        <a:pt x="473" y="94"/>
                        <a:pt x="472" y="92"/>
                      </a:cubicBezTo>
                      <a:cubicBezTo>
                        <a:pt x="471" y="91"/>
                        <a:pt x="470" y="90"/>
                        <a:pt x="468" y="91"/>
                      </a:cubicBezTo>
                      <a:cubicBezTo>
                        <a:pt x="466" y="92"/>
                        <a:pt x="466" y="94"/>
                        <a:pt x="467" y="96"/>
                      </a:cubicBezTo>
                      <a:close/>
                      <a:moveTo>
                        <a:pt x="579" y="443"/>
                      </a:moveTo>
                      <a:cubicBezTo>
                        <a:pt x="572" y="448"/>
                        <a:pt x="572" y="448"/>
                        <a:pt x="572" y="448"/>
                      </a:cubicBezTo>
                      <a:cubicBezTo>
                        <a:pt x="572" y="448"/>
                        <a:pt x="572" y="448"/>
                        <a:pt x="573" y="449"/>
                      </a:cubicBezTo>
                      <a:cubicBezTo>
                        <a:pt x="580" y="444"/>
                        <a:pt x="580" y="444"/>
                        <a:pt x="580" y="444"/>
                      </a:cubicBezTo>
                      <a:cubicBezTo>
                        <a:pt x="580" y="444"/>
                        <a:pt x="579" y="443"/>
                        <a:pt x="579" y="443"/>
                      </a:cubicBezTo>
                      <a:close/>
                      <a:moveTo>
                        <a:pt x="571" y="452"/>
                      </a:moveTo>
                      <a:cubicBezTo>
                        <a:pt x="564" y="457"/>
                        <a:pt x="564" y="457"/>
                        <a:pt x="564" y="457"/>
                      </a:cubicBezTo>
                      <a:cubicBezTo>
                        <a:pt x="564" y="457"/>
                        <a:pt x="565" y="458"/>
                        <a:pt x="565" y="458"/>
                      </a:cubicBezTo>
                      <a:cubicBezTo>
                        <a:pt x="572" y="453"/>
                        <a:pt x="572" y="453"/>
                        <a:pt x="572" y="453"/>
                      </a:cubicBezTo>
                      <a:cubicBezTo>
                        <a:pt x="572" y="452"/>
                        <a:pt x="571" y="452"/>
                        <a:pt x="571" y="452"/>
                      </a:cubicBezTo>
                      <a:close/>
                      <a:moveTo>
                        <a:pt x="477" y="71"/>
                      </a:moveTo>
                      <a:cubicBezTo>
                        <a:pt x="474" y="72"/>
                        <a:pt x="471" y="73"/>
                        <a:pt x="468" y="75"/>
                      </a:cubicBezTo>
                      <a:cubicBezTo>
                        <a:pt x="469" y="76"/>
                        <a:pt x="470" y="77"/>
                        <a:pt x="470" y="78"/>
                      </a:cubicBezTo>
                      <a:cubicBezTo>
                        <a:pt x="472" y="77"/>
                        <a:pt x="475" y="76"/>
                        <a:pt x="477" y="75"/>
                      </a:cubicBezTo>
                      <a:lnTo>
                        <a:pt x="477" y="71"/>
                      </a:lnTo>
                      <a:close/>
                      <a:moveTo>
                        <a:pt x="591" y="488"/>
                      </a:moveTo>
                      <a:cubicBezTo>
                        <a:pt x="591" y="486"/>
                        <a:pt x="591" y="486"/>
                        <a:pt x="591" y="486"/>
                      </a:cubicBezTo>
                      <a:cubicBezTo>
                        <a:pt x="591" y="486"/>
                        <a:pt x="591" y="487"/>
                        <a:pt x="591" y="487"/>
                      </a:cubicBezTo>
                      <a:cubicBezTo>
                        <a:pt x="591" y="487"/>
                        <a:pt x="591" y="488"/>
                        <a:pt x="591" y="488"/>
                      </a:cubicBezTo>
                      <a:close/>
                      <a:moveTo>
                        <a:pt x="587" y="460"/>
                      </a:moveTo>
                      <a:cubicBezTo>
                        <a:pt x="588" y="460"/>
                        <a:pt x="588" y="460"/>
                        <a:pt x="589" y="461"/>
                      </a:cubicBezTo>
                      <a:cubicBezTo>
                        <a:pt x="591" y="454"/>
                        <a:pt x="591" y="454"/>
                        <a:pt x="591" y="454"/>
                      </a:cubicBezTo>
                      <a:cubicBezTo>
                        <a:pt x="591" y="452"/>
                        <a:pt x="591" y="452"/>
                        <a:pt x="591" y="452"/>
                      </a:cubicBezTo>
                      <a:cubicBezTo>
                        <a:pt x="590" y="452"/>
                        <a:pt x="590" y="452"/>
                        <a:pt x="590" y="452"/>
                      </a:cubicBezTo>
                      <a:lnTo>
                        <a:pt x="587" y="460"/>
                      </a:lnTo>
                      <a:close/>
                      <a:moveTo>
                        <a:pt x="591" y="472"/>
                      </a:moveTo>
                      <a:cubicBezTo>
                        <a:pt x="591" y="468"/>
                        <a:pt x="591" y="468"/>
                        <a:pt x="591" y="468"/>
                      </a:cubicBezTo>
                      <a:cubicBezTo>
                        <a:pt x="590" y="472"/>
                        <a:pt x="590" y="472"/>
                        <a:pt x="590" y="472"/>
                      </a:cubicBezTo>
                      <a:cubicBezTo>
                        <a:pt x="590" y="472"/>
                        <a:pt x="591" y="472"/>
                        <a:pt x="591" y="472"/>
                      </a:cubicBezTo>
                      <a:close/>
                      <a:moveTo>
                        <a:pt x="587" y="451"/>
                      </a:moveTo>
                      <a:cubicBezTo>
                        <a:pt x="584" y="459"/>
                        <a:pt x="584" y="459"/>
                        <a:pt x="584" y="459"/>
                      </a:cubicBezTo>
                      <a:cubicBezTo>
                        <a:pt x="584" y="459"/>
                        <a:pt x="585" y="459"/>
                        <a:pt x="585" y="459"/>
                      </a:cubicBezTo>
                      <a:cubicBezTo>
                        <a:pt x="588" y="451"/>
                        <a:pt x="588" y="451"/>
                        <a:pt x="588" y="451"/>
                      </a:cubicBezTo>
                      <a:cubicBezTo>
                        <a:pt x="588" y="451"/>
                        <a:pt x="588" y="451"/>
                        <a:pt x="587" y="451"/>
                      </a:cubicBezTo>
                      <a:close/>
                      <a:moveTo>
                        <a:pt x="427" y="72"/>
                      </a:moveTo>
                      <a:cubicBezTo>
                        <a:pt x="431" y="72"/>
                        <a:pt x="435" y="73"/>
                        <a:pt x="439" y="73"/>
                      </a:cubicBezTo>
                      <a:cubicBezTo>
                        <a:pt x="442" y="70"/>
                        <a:pt x="444" y="67"/>
                        <a:pt x="447" y="65"/>
                      </a:cubicBezTo>
                      <a:cubicBezTo>
                        <a:pt x="443" y="65"/>
                        <a:pt x="440" y="64"/>
                        <a:pt x="436" y="64"/>
                      </a:cubicBezTo>
                      <a:cubicBezTo>
                        <a:pt x="433" y="66"/>
                        <a:pt x="430" y="69"/>
                        <a:pt x="427" y="72"/>
                      </a:cubicBezTo>
                      <a:close/>
                      <a:moveTo>
                        <a:pt x="337" y="73"/>
                      </a:moveTo>
                      <a:cubicBezTo>
                        <a:pt x="337" y="73"/>
                        <a:pt x="337" y="72"/>
                        <a:pt x="337" y="72"/>
                      </a:cubicBezTo>
                      <a:cubicBezTo>
                        <a:pt x="337" y="72"/>
                        <a:pt x="337" y="72"/>
                        <a:pt x="337" y="72"/>
                      </a:cubicBezTo>
                      <a:cubicBezTo>
                        <a:pt x="337" y="72"/>
                        <a:pt x="336" y="72"/>
                        <a:pt x="336" y="72"/>
                      </a:cubicBezTo>
                      <a:cubicBezTo>
                        <a:pt x="336" y="73"/>
                        <a:pt x="337" y="73"/>
                        <a:pt x="337" y="73"/>
                      </a:cubicBezTo>
                      <a:close/>
                      <a:moveTo>
                        <a:pt x="450" y="166"/>
                      </a:moveTo>
                      <a:cubicBezTo>
                        <a:pt x="440" y="167"/>
                        <a:pt x="430" y="169"/>
                        <a:pt x="421" y="171"/>
                      </a:cubicBezTo>
                      <a:cubicBezTo>
                        <a:pt x="427" y="175"/>
                        <a:pt x="433" y="179"/>
                        <a:pt x="439" y="184"/>
                      </a:cubicBezTo>
                      <a:cubicBezTo>
                        <a:pt x="443" y="178"/>
                        <a:pt x="446" y="172"/>
                        <a:pt x="450" y="166"/>
                      </a:cubicBezTo>
                      <a:close/>
                      <a:moveTo>
                        <a:pt x="336" y="51"/>
                      </a:moveTo>
                      <a:cubicBezTo>
                        <a:pt x="336" y="50"/>
                        <a:pt x="336" y="50"/>
                        <a:pt x="336" y="50"/>
                      </a:cubicBezTo>
                      <a:cubicBezTo>
                        <a:pt x="336" y="50"/>
                        <a:pt x="335" y="50"/>
                        <a:pt x="335" y="50"/>
                      </a:cubicBezTo>
                      <a:cubicBezTo>
                        <a:pt x="335" y="50"/>
                        <a:pt x="335" y="51"/>
                        <a:pt x="335" y="51"/>
                      </a:cubicBezTo>
                      <a:cubicBezTo>
                        <a:pt x="336" y="51"/>
                        <a:pt x="336" y="51"/>
                        <a:pt x="336" y="51"/>
                      </a:cubicBezTo>
                      <a:close/>
                      <a:moveTo>
                        <a:pt x="335" y="84"/>
                      </a:moveTo>
                      <a:cubicBezTo>
                        <a:pt x="335" y="85"/>
                        <a:pt x="336" y="85"/>
                        <a:pt x="336" y="84"/>
                      </a:cubicBezTo>
                      <a:cubicBezTo>
                        <a:pt x="336" y="84"/>
                        <a:pt x="336" y="84"/>
                        <a:pt x="336" y="84"/>
                      </a:cubicBezTo>
                      <a:cubicBezTo>
                        <a:pt x="336" y="84"/>
                        <a:pt x="336" y="84"/>
                        <a:pt x="335" y="84"/>
                      </a:cubicBezTo>
                      <a:cubicBezTo>
                        <a:pt x="335" y="84"/>
                        <a:pt x="335" y="84"/>
                        <a:pt x="335" y="84"/>
                      </a:cubicBezTo>
                      <a:close/>
                      <a:moveTo>
                        <a:pt x="505" y="285"/>
                      </a:moveTo>
                      <a:cubicBezTo>
                        <a:pt x="505" y="284"/>
                        <a:pt x="504" y="283"/>
                        <a:pt x="504" y="283"/>
                      </a:cubicBezTo>
                      <a:cubicBezTo>
                        <a:pt x="505" y="287"/>
                        <a:pt x="506" y="291"/>
                        <a:pt x="506" y="295"/>
                      </a:cubicBezTo>
                      <a:cubicBezTo>
                        <a:pt x="508" y="292"/>
                        <a:pt x="507" y="287"/>
                        <a:pt x="505" y="285"/>
                      </a:cubicBezTo>
                      <a:close/>
                      <a:moveTo>
                        <a:pt x="468" y="141"/>
                      </a:moveTo>
                      <a:cubicBezTo>
                        <a:pt x="471" y="141"/>
                        <a:pt x="474" y="140"/>
                        <a:pt x="477" y="139"/>
                      </a:cubicBezTo>
                      <a:cubicBezTo>
                        <a:pt x="477" y="130"/>
                        <a:pt x="477" y="130"/>
                        <a:pt x="477" y="130"/>
                      </a:cubicBezTo>
                      <a:cubicBezTo>
                        <a:pt x="476" y="130"/>
                        <a:pt x="474" y="131"/>
                        <a:pt x="473" y="131"/>
                      </a:cubicBezTo>
                      <a:cubicBezTo>
                        <a:pt x="471" y="134"/>
                        <a:pt x="470" y="138"/>
                        <a:pt x="468" y="141"/>
                      </a:cubicBezTo>
                      <a:close/>
                      <a:moveTo>
                        <a:pt x="17" y="370"/>
                      </a:moveTo>
                      <a:cubicBezTo>
                        <a:pt x="17" y="370"/>
                        <a:pt x="18" y="369"/>
                        <a:pt x="18" y="368"/>
                      </a:cubicBezTo>
                      <a:cubicBezTo>
                        <a:pt x="17" y="368"/>
                        <a:pt x="17" y="368"/>
                        <a:pt x="16" y="368"/>
                      </a:cubicBezTo>
                      <a:cubicBezTo>
                        <a:pt x="14" y="369"/>
                        <a:pt x="7" y="372"/>
                        <a:pt x="8" y="373"/>
                      </a:cubicBezTo>
                      <a:cubicBezTo>
                        <a:pt x="8" y="373"/>
                        <a:pt x="15" y="370"/>
                        <a:pt x="17" y="370"/>
                      </a:cubicBezTo>
                      <a:close/>
                      <a:moveTo>
                        <a:pt x="15" y="382"/>
                      </a:moveTo>
                      <a:cubicBezTo>
                        <a:pt x="15" y="381"/>
                        <a:pt x="14" y="381"/>
                        <a:pt x="13" y="381"/>
                      </a:cubicBezTo>
                      <a:cubicBezTo>
                        <a:pt x="12" y="382"/>
                        <a:pt x="8" y="383"/>
                        <a:pt x="5" y="384"/>
                      </a:cubicBezTo>
                      <a:cubicBezTo>
                        <a:pt x="5" y="384"/>
                        <a:pt x="5" y="384"/>
                        <a:pt x="5" y="384"/>
                      </a:cubicBezTo>
                      <a:cubicBezTo>
                        <a:pt x="8" y="384"/>
                        <a:pt x="12" y="383"/>
                        <a:pt x="14" y="383"/>
                      </a:cubicBezTo>
                      <a:cubicBezTo>
                        <a:pt x="14" y="383"/>
                        <a:pt x="15" y="382"/>
                        <a:pt x="15" y="382"/>
                      </a:cubicBezTo>
                      <a:close/>
                      <a:moveTo>
                        <a:pt x="337" y="63"/>
                      </a:moveTo>
                      <a:cubicBezTo>
                        <a:pt x="337" y="63"/>
                        <a:pt x="337" y="63"/>
                        <a:pt x="337" y="62"/>
                      </a:cubicBezTo>
                      <a:cubicBezTo>
                        <a:pt x="337" y="62"/>
                        <a:pt x="337" y="62"/>
                        <a:pt x="337" y="62"/>
                      </a:cubicBezTo>
                      <a:cubicBezTo>
                        <a:pt x="337" y="62"/>
                        <a:pt x="336" y="62"/>
                        <a:pt x="336" y="62"/>
                      </a:cubicBezTo>
                      <a:cubicBezTo>
                        <a:pt x="336" y="63"/>
                        <a:pt x="337" y="63"/>
                        <a:pt x="337" y="63"/>
                      </a:cubicBezTo>
                      <a:close/>
                      <a:moveTo>
                        <a:pt x="495" y="421"/>
                      </a:moveTo>
                      <a:cubicBezTo>
                        <a:pt x="495" y="424"/>
                        <a:pt x="496" y="426"/>
                        <a:pt x="498" y="426"/>
                      </a:cubicBezTo>
                      <a:cubicBezTo>
                        <a:pt x="501" y="427"/>
                        <a:pt x="503" y="425"/>
                        <a:pt x="503" y="423"/>
                      </a:cubicBezTo>
                      <a:cubicBezTo>
                        <a:pt x="504" y="421"/>
                        <a:pt x="502" y="419"/>
                        <a:pt x="500" y="418"/>
                      </a:cubicBezTo>
                      <a:cubicBezTo>
                        <a:pt x="498" y="418"/>
                        <a:pt x="496" y="419"/>
                        <a:pt x="495" y="421"/>
                      </a:cubicBezTo>
                      <a:close/>
                      <a:moveTo>
                        <a:pt x="477" y="87"/>
                      </a:moveTo>
                      <a:cubicBezTo>
                        <a:pt x="476" y="88"/>
                        <a:pt x="476" y="88"/>
                        <a:pt x="475" y="88"/>
                      </a:cubicBezTo>
                      <a:cubicBezTo>
                        <a:pt x="476" y="89"/>
                        <a:pt x="476" y="90"/>
                        <a:pt x="477" y="91"/>
                      </a:cubicBezTo>
                      <a:lnTo>
                        <a:pt x="477" y="87"/>
                      </a:lnTo>
                      <a:close/>
                      <a:moveTo>
                        <a:pt x="561" y="344"/>
                      </a:moveTo>
                      <a:cubicBezTo>
                        <a:pt x="562" y="346"/>
                        <a:pt x="564" y="347"/>
                        <a:pt x="566" y="347"/>
                      </a:cubicBezTo>
                      <a:cubicBezTo>
                        <a:pt x="568" y="346"/>
                        <a:pt x="570" y="344"/>
                        <a:pt x="569" y="342"/>
                      </a:cubicBezTo>
                      <a:cubicBezTo>
                        <a:pt x="569" y="339"/>
                        <a:pt x="566" y="338"/>
                        <a:pt x="564" y="339"/>
                      </a:cubicBezTo>
                      <a:cubicBezTo>
                        <a:pt x="562" y="339"/>
                        <a:pt x="560" y="341"/>
                        <a:pt x="561" y="344"/>
                      </a:cubicBezTo>
                      <a:close/>
                      <a:moveTo>
                        <a:pt x="570" y="424"/>
                      </a:moveTo>
                      <a:cubicBezTo>
                        <a:pt x="570" y="424"/>
                        <a:pt x="569" y="425"/>
                        <a:pt x="569" y="425"/>
                      </a:cubicBezTo>
                      <a:cubicBezTo>
                        <a:pt x="578" y="428"/>
                        <a:pt x="578" y="428"/>
                        <a:pt x="578" y="428"/>
                      </a:cubicBezTo>
                      <a:cubicBezTo>
                        <a:pt x="578" y="427"/>
                        <a:pt x="578" y="427"/>
                        <a:pt x="578" y="427"/>
                      </a:cubicBezTo>
                      <a:lnTo>
                        <a:pt x="570" y="424"/>
                      </a:lnTo>
                      <a:close/>
                      <a:moveTo>
                        <a:pt x="569" y="419"/>
                      </a:moveTo>
                      <a:cubicBezTo>
                        <a:pt x="570" y="418"/>
                        <a:pt x="570" y="418"/>
                        <a:pt x="570" y="417"/>
                      </a:cubicBezTo>
                      <a:cubicBezTo>
                        <a:pt x="563" y="413"/>
                        <a:pt x="563" y="413"/>
                        <a:pt x="563" y="413"/>
                      </a:cubicBezTo>
                      <a:cubicBezTo>
                        <a:pt x="562" y="413"/>
                        <a:pt x="562" y="414"/>
                        <a:pt x="562" y="414"/>
                      </a:cubicBezTo>
                      <a:lnTo>
                        <a:pt x="569" y="419"/>
                      </a:lnTo>
                      <a:close/>
                      <a:moveTo>
                        <a:pt x="560" y="278"/>
                      </a:moveTo>
                      <a:cubicBezTo>
                        <a:pt x="556" y="279"/>
                        <a:pt x="554" y="283"/>
                        <a:pt x="555" y="286"/>
                      </a:cubicBezTo>
                      <a:cubicBezTo>
                        <a:pt x="556" y="290"/>
                        <a:pt x="560" y="292"/>
                        <a:pt x="564" y="291"/>
                      </a:cubicBezTo>
                      <a:cubicBezTo>
                        <a:pt x="567" y="290"/>
                        <a:pt x="569" y="286"/>
                        <a:pt x="568" y="282"/>
                      </a:cubicBezTo>
                      <a:cubicBezTo>
                        <a:pt x="567" y="279"/>
                        <a:pt x="563" y="277"/>
                        <a:pt x="560" y="278"/>
                      </a:cubicBezTo>
                      <a:close/>
                      <a:moveTo>
                        <a:pt x="557" y="402"/>
                      </a:moveTo>
                      <a:cubicBezTo>
                        <a:pt x="556" y="403"/>
                        <a:pt x="556" y="404"/>
                        <a:pt x="557" y="405"/>
                      </a:cubicBezTo>
                      <a:cubicBezTo>
                        <a:pt x="558" y="406"/>
                        <a:pt x="559" y="406"/>
                        <a:pt x="560" y="405"/>
                      </a:cubicBezTo>
                      <a:cubicBezTo>
                        <a:pt x="561" y="404"/>
                        <a:pt x="561" y="403"/>
                        <a:pt x="560" y="402"/>
                      </a:cubicBezTo>
                      <a:cubicBezTo>
                        <a:pt x="559" y="401"/>
                        <a:pt x="558" y="401"/>
                        <a:pt x="557" y="402"/>
                      </a:cubicBezTo>
                      <a:close/>
                      <a:moveTo>
                        <a:pt x="577" y="431"/>
                      </a:moveTo>
                      <a:cubicBezTo>
                        <a:pt x="577" y="430"/>
                        <a:pt x="577" y="430"/>
                        <a:pt x="577" y="429"/>
                      </a:cubicBezTo>
                      <a:cubicBezTo>
                        <a:pt x="569" y="428"/>
                        <a:pt x="569" y="428"/>
                        <a:pt x="569" y="428"/>
                      </a:cubicBezTo>
                      <a:cubicBezTo>
                        <a:pt x="569" y="428"/>
                        <a:pt x="568" y="429"/>
                        <a:pt x="568" y="429"/>
                      </a:cubicBezTo>
                      <a:lnTo>
                        <a:pt x="577" y="431"/>
                      </a:lnTo>
                      <a:close/>
                      <a:moveTo>
                        <a:pt x="588" y="434"/>
                      </a:moveTo>
                      <a:cubicBezTo>
                        <a:pt x="584" y="440"/>
                        <a:pt x="584" y="440"/>
                        <a:pt x="584" y="440"/>
                      </a:cubicBezTo>
                      <a:cubicBezTo>
                        <a:pt x="591" y="440"/>
                        <a:pt x="591" y="440"/>
                        <a:pt x="591" y="440"/>
                      </a:cubicBezTo>
                      <a:cubicBezTo>
                        <a:pt x="591" y="429"/>
                        <a:pt x="591" y="429"/>
                        <a:pt x="591" y="429"/>
                      </a:cubicBezTo>
                      <a:cubicBezTo>
                        <a:pt x="584" y="428"/>
                        <a:pt x="584" y="428"/>
                        <a:pt x="584" y="428"/>
                      </a:cubicBezTo>
                      <a:lnTo>
                        <a:pt x="588" y="434"/>
                      </a:lnTo>
                      <a:close/>
                      <a:moveTo>
                        <a:pt x="579" y="424"/>
                      </a:moveTo>
                      <a:cubicBezTo>
                        <a:pt x="572" y="420"/>
                        <a:pt x="572" y="420"/>
                        <a:pt x="572" y="420"/>
                      </a:cubicBezTo>
                      <a:cubicBezTo>
                        <a:pt x="571" y="420"/>
                        <a:pt x="571" y="421"/>
                        <a:pt x="571" y="421"/>
                      </a:cubicBezTo>
                      <a:cubicBezTo>
                        <a:pt x="579" y="425"/>
                        <a:pt x="579" y="425"/>
                        <a:pt x="579" y="425"/>
                      </a:cubicBezTo>
                      <a:cubicBezTo>
                        <a:pt x="579" y="425"/>
                        <a:pt x="579" y="425"/>
                        <a:pt x="579" y="424"/>
                      </a:cubicBezTo>
                      <a:close/>
                      <a:moveTo>
                        <a:pt x="585" y="418"/>
                      </a:moveTo>
                      <a:cubicBezTo>
                        <a:pt x="580" y="411"/>
                        <a:pt x="580" y="411"/>
                        <a:pt x="580" y="411"/>
                      </a:cubicBezTo>
                      <a:cubicBezTo>
                        <a:pt x="580" y="411"/>
                        <a:pt x="579" y="411"/>
                        <a:pt x="579" y="412"/>
                      </a:cubicBezTo>
                      <a:cubicBezTo>
                        <a:pt x="584" y="419"/>
                        <a:pt x="584" y="419"/>
                        <a:pt x="584" y="419"/>
                      </a:cubicBezTo>
                      <a:cubicBezTo>
                        <a:pt x="584" y="419"/>
                        <a:pt x="585" y="418"/>
                        <a:pt x="585" y="418"/>
                      </a:cubicBezTo>
                      <a:close/>
                      <a:moveTo>
                        <a:pt x="583" y="420"/>
                      </a:moveTo>
                      <a:cubicBezTo>
                        <a:pt x="577" y="413"/>
                        <a:pt x="577" y="413"/>
                        <a:pt x="577" y="413"/>
                      </a:cubicBezTo>
                      <a:cubicBezTo>
                        <a:pt x="576" y="414"/>
                        <a:pt x="576" y="414"/>
                        <a:pt x="576" y="415"/>
                      </a:cubicBezTo>
                      <a:cubicBezTo>
                        <a:pt x="582" y="421"/>
                        <a:pt x="582" y="421"/>
                        <a:pt x="582" y="421"/>
                      </a:cubicBezTo>
                      <a:cubicBezTo>
                        <a:pt x="582" y="420"/>
                        <a:pt x="582" y="420"/>
                        <a:pt x="583" y="420"/>
                      </a:cubicBezTo>
                      <a:close/>
                      <a:moveTo>
                        <a:pt x="581" y="422"/>
                      </a:moveTo>
                      <a:cubicBezTo>
                        <a:pt x="574" y="416"/>
                        <a:pt x="574" y="416"/>
                        <a:pt x="574" y="416"/>
                      </a:cubicBezTo>
                      <a:cubicBezTo>
                        <a:pt x="574" y="417"/>
                        <a:pt x="573" y="417"/>
                        <a:pt x="573" y="418"/>
                      </a:cubicBezTo>
                      <a:cubicBezTo>
                        <a:pt x="580" y="423"/>
                        <a:pt x="580" y="423"/>
                        <a:pt x="580" y="423"/>
                      </a:cubicBezTo>
                      <a:cubicBezTo>
                        <a:pt x="580" y="423"/>
                        <a:pt x="581" y="422"/>
                        <a:pt x="581" y="422"/>
                      </a:cubicBezTo>
                      <a:close/>
                      <a:moveTo>
                        <a:pt x="467" y="200"/>
                      </a:moveTo>
                      <a:cubicBezTo>
                        <a:pt x="463" y="199"/>
                        <a:pt x="460" y="199"/>
                        <a:pt x="456" y="198"/>
                      </a:cubicBezTo>
                      <a:cubicBezTo>
                        <a:pt x="458" y="200"/>
                        <a:pt x="460" y="203"/>
                        <a:pt x="462" y="205"/>
                      </a:cubicBezTo>
                      <a:cubicBezTo>
                        <a:pt x="464" y="203"/>
                        <a:pt x="465" y="201"/>
                        <a:pt x="467" y="200"/>
                      </a:cubicBezTo>
                      <a:close/>
                      <a:moveTo>
                        <a:pt x="85" y="268"/>
                      </a:moveTo>
                      <a:cubicBezTo>
                        <a:pt x="85" y="266"/>
                        <a:pt x="85" y="264"/>
                        <a:pt x="85" y="262"/>
                      </a:cubicBezTo>
                      <a:cubicBezTo>
                        <a:pt x="82" y="260"/>
                        <a:pt x="80" y="257"/>
                        <a:pt x="79" y="255"/>
                      </a:cubicBezTo>
                      <a:cubicBezTo>
                        <a:pt x="79" y="258"/>
                        <a:pt x="80" y="261"/>
                        <a:pt x="80" y="264"/>
                      </a:cubicBezTo>
                      <a:cubicBezTo>
                        <a:pt x="82" y="265"/>
                        <a:pt x="83" y="267"/>
                        <a:pt x="85" y="268"/>
                      </a:cubicBezTo>
                      <a:close/>
                      <a:moveTo>
                        <a:pt x="93" y="264"/>
                      </a:moveTo>
                      <a:cubicBezTo>
                        <a:pt x="92" y="261"/>
                        <a:pt x="92" y="259"/>
                        <a:pt x="91" y="257"/>
                      </a:cubicBezTo>
                      <a:cubicBezTo>
                        <a:pt x="88" y="256"/>
                        <a:pt x="86" y="254"/>
                        <a:pt x="83" y="252"/>
                      </a:cubicBezTo>
                      <a:cubicBezTo>
                        <a:pt x="85" y="255"/>
                        <a:pt x="86" y="257"/>
                        <a:pt x="87" y="260"/>
                      </a:cubicBezTo>
                      <a:cubicBezTo>
                        <a:pt x="89" y="262"/>
                        <a:pt x="91" y="263"/>
                        <a:pt x="93" y="264"/>
                      </a:cubicBezTo>
                      <a:close/>
                      <a:moveTo>
                        <a:pt x="79" y="251"/>
                      </a:moveTo>
                      <a:cubicBezTo>
                        <a:pt x="77" y="247"/>
                        <a:pt x="74" y="244"/>
                        <a:pt x="72" y="240"/>
                      </a:cubicBezTo>
                      <a:cubicBezTo>
                        <a:pt x="74" y="244"/>
                        <a:pt x="76" y="248"/>
                        <a:pt x="77" y="252"/>
                      </a:cubicBezTo>
                      <a:cubicBezTo>
                        <a:pt x="78" y="253"/>
                        <a:pt x="79" y="253"/>
                        <a:pt x="80" y="254"/>
                      </a:cubicBezTo>
                      <a:cubicBezTo>
                        <a:pt x="80" y="253"/>
                        <a:pt x="79" y="252"/>
                        <a:pt x="79" y="251"/>
                      </a:cubicBezTo>
                      <a:close/>
                      <a:moveTo>
                        <a:pt x="27" y="380"/>
                      </a:moveTo>
                      <a:cubicBezTo>
                        <a:pt x="27" y="380"/>
                        <a:pt x="28" y="379"/>
                        <a:pt x="27" y="378"/>
                      </a:cubicBezTo>
                      <a:cubicBezTo>
                        <a:pt x="27" y="378"/>
                        <a:pt x="27" y="377"/>
                        <a:pt x="26" y="378"/>
                      </a:cubicBezTo>
                      <a:cubicBezTo>
                        <a:pt x="24" y="379"/>
                        <a:pt x="17" y="381"/>
                        <a:pt x="17" y="381"/>
                      </a:cubicBezTo>
                      <a:cubicBezTo>
                        <a:pt x="17" y="381"/>
                        <a:pt x="24" y="380"/>
                        <a:pt x="27" y="380"/>
                      </a:cubicBezTo>
                      <a:close/>
                      <a:moveTo>
                        <a:pt x="68" y="318"/>
                      </a:moveTo>
                      <a:cubicBezTo>
                        <a:pt x="67" y="316"/>
                        <a:pt x="66" y="315"/>
                        <a:pt x="66" y="313"/>
                      </a:cubicBezTo>
                      <a:cubicBezTo>
                        <a:pt x="65" y="315"/>
                        <a:pt x="64" y="316"/>
                        <a:pt x="63" y="318"/>
                      </a:cubicBezTo>
                      <a:cubicBezTo>
                        <a:pt x="64" y="319"/>
                        <a:pt x="65" y="321"/>
                        <a:pt x="65" y="322"/>
                      </a:cubicBezTo>
                      <a:cubicBezTo>
                        <a:pt x="66" y="321"/>
                        <a:pt x="67" y="319"/>
                        <a:pt x="68" y="318"/>
                      </a:cubicBezTo>
                      <a:close/>
                      <a:moveTo>
                        <a:pt x="64" y="281"/>
                      </a:moveTo>
                      <a:cubicBezTo>
                        <a:pt x="62" y="278"/>
                        <a:pt x="61" y="275"/>
                        <a:pt x="60" y="271"/>
                      </a:cubicBezTo>
                      <a:cubicBezTo>
                        <a:pt x="59" y="274"/>
                        <a:pt x="56" y="276"/>
                        <a:pt x="54" y="279"/>
                      </a:cubicBezTo>
                      <a:cubicBezTo>
                        <a:pt x="55" y="282"/>
                        <a:pt x="56" y="284"/>
                        <a:pt x="57" y="287"/>
                      </a:cubicBezTo>
                      <a:cubicBezTo>
                        <a:pt x="60" y="285"/>
                        <a:pt x="62" y="283"/>
                        <a:pt x="64" y="281"/>
                      </a:cubicBezTo>
                      <a:close/>
                      <a:moveTo>
                        <a:pt x="73" y="266"/>
                      </a:moveTo>
                      <a:cubicBezTo>
                        <a:pt x="74" y="268"/>
                        <a:pt x="75" y="269"/>
                        <a:pt x="76" y="271"/>
                      </a:cubicBezTo>
                      <a:cubicBezTo>
                        <a:pt x="77" y="269"/>
                        <a:pt x="77" y="267"/>
                        <a:pt x="77" y="265"/>
                      </a:cubicBezTo>
                      <a:cubicBezTo>
                        <a:pt x="76" y="262"/>
                        <a:pt x="74" y="259"/>
                        <a:pt x="73" y="257"/>
                      </a:cubicBezTo>
                      <a:cubicBezTo>
                        <a:pt x="73" y="260"/>
                        <a:pt x="73" y="263"/>
                        <a:pt x="73" y="266"/>
                      </a:cubicBezTo>
                      <a:close/>
                      <a:moveTo>
                        <a:pt x="490" y="410"/>
                      </a:moveTo>
                      <a:cubicBezTo>
                        <a:pt x="490" y="410"/>
                        <a:pt x="489" y="410"/>
                        <a:pt x="488" y="410"/>
                      </a:cubicBezTo>
                      <a:cubicBezTo>
                        <a:pt x="487" y="412"/>
                        <a:pt x="486" y="414"/>
                        <a:pt x="485" y="415"/>
                      </a:cubicBezTo>
                      <a:cubicBezTo>
                        <a:pt x="485" y="417"/>
                        <a:pt x="487" y="419"/>
                        <a:pt x="489" y="419"/>
                      </a:cubicBezTo>
                      <a:cubicBezTo>
                        <a:pt x="491" y="419"/>
                        <a:pt x="495" y="418"/>
                        <a:pt x="495" y="415"/>
                      </a:cubicBezTo>
                      <a:cubicBezTo>
                        <a:pt x="496" y="413"/>
                        <a:pt x="493" y="410"/>
                        <a:pt x="490" y="410"/>
                      </a:cubicBezTo>
                      <a:close/>
                      <a:moveTo>
                        <a:pt x="153" y="263"/>
                      </a:moveTo>
                      <a:cubicBezTo>
                        <a:pt x="154" y="262"/>
                        <a:pt x="153" y="262"/>
                        <a:pt x="151" y="261"/>
                      </a:cubicBezTo>
                      <a:cubicBezTo>
                        <a:pt x="151" y="259"/>
                        <a:pt x="152" y="258"/>
                        <a:pt x="151" y="258"/>
                      </a:cubicBezTo>
                      <a:cubicBezTo>
                        <a:pt x="151" y="258"/>
                        <a:pt x="150" y="259"/>
                        <a:pt x="149" y="260"/>
                      </a:cubicBezTo>
                      <a:cubicBezTo>
                        <a:pt x="148" y="260"/>
                        <a:pt x="147" y="260"/>
                        <a:pt x="146" y="260"/>
                      </a:cubicBezTo>
                      <a:cubicBezTo>
                        <a:pt x="146" y="261"/>
                        <a:pt x="147" y="261"/>
                        <a:pt x="149" y="262"/>
                      </a:cubicBezTo>
                      <a:cubicBezTo>
                        <a:pt x="148" y="264"/>
                        <a:pt x="148" y="265"/>
                        <a:pt x="148" y="265"/>
                      </a:cubicBezTo>
                      <a:cubicBezTo>
                        <a:pt x="149" y="265"/>
                        <a:pt x="150" y="264"/>
                        <a:pt x="150" y="263"/>
                      </a:cubicBezTo>
                      <a:cubicBezTo>
                        <a:pt x="152" y="263"/>
                        <a:pt x="153" y="263"/>
                        <a:pt x="153" y="263"/>
                      </a:cubicBezTo>
                      <a:close/>
                      <a:moveTo>
                        <a:pt x="146" y="279"/>
                      </a:moveTo>
                      <a:cubicBezTo>
                        <a:pt x="146" y="278"/>
                        <a:pt x="145" y="277"/>
                        <a:pt x="144" y="276"/>
                      </a:cubicBezTo>
                      <a:cubicBezTo>
                        <a:pt x="145" y="275"/>
                        <a:pt x="145" y="274"/>
                        <a:pt x="145" y="273"/>
                      </a:cubicBezTo>
                      <a:cubicBezTo>
                        <a:pt x="144" y="273"/>
                        <a:pt x="143" y="274"/>
                        <a:pt x="142" y="275"/>
                      </a:cubicBezTo>
                      <a:cubicBezTo>
                        <a:pt x="141" y="275"/>
                        <a:pt x="140" y="274"/>
                        <a:pt x="139" y="275"/>
                      </a:cubicBezTo>
                      <a:cubicBezTo>
                        <a:pt x="139" y="275"/>
                        <a:pt x="140" y="276"/>
                        <a:pt x="141" y="277"/>
                      </a:cubicBezTo>
                      <a:cubicBezTo>
                        <a:pt x="141" y="278"/>
                        <a:pt x="140" y="280"/>
                        <a:pt x="141" y="280"/>
                      </a:cubicBezTo>
                      <a:cubicBezTo>
                        <a:pt x="141" y="280"/>
                        <a:pt x="142" y="279"/>
                        <a:pt x="143" y="278"/>
                      </a:cubicBezTo>
                      <a:cubicBezTo>
                        <a:pt x="144" y="279"/>
                        <a:pt x="146" y="279"/>
                        <a:pt x="146" y="279"/>
                      </a:cubicBezTo>
                      <a:close/>
                      <a:moveTo>
                        <a:pt x="142" y="286"/>
                      </a:moveTo>
                      <a:cubicBezTo>
                        <a:pt x="141" y="284"/>
                        <a:pt x="141" y="283"/>
                        <a:pt x="140" y="281"/>
                      </a:cubicBezTo>
                      <a:cubicBezTo>
                        <a:pt x="138" y="281"/>
                        <a:pt x="137" y="281"/>
                        <a:pt x="135" y="280"/>
                      </a:cubicBezTo>
                      <a:cubicBezTo>
                        <a:pt x="136" y="282"/>
                        <a:pt x="137" y="283"/>
                        <a:pt x="137" y="285"/>
                      </a:cubicBezTo>
                      <a:cubicBezTo>
                        <a:pt x="139" y="285"/>
                        <a:pt x="141" y="285"/>
                        <a:pt x="142" y="286"/>
                      </a:cubicBezTo>
                      <a:close/>
                      <a:moveTo>
                        <a:pt x="114" y="246"/>
                      </a:moveTo>
                      <a:cubicBezTo>
                        <a:pt x="111" y="247"/>
                        <a:pt x="108" y="248"/>
                        <a:pt x="105" y="248"/>
                      </a:cubicBezTo>
                      <a:cubicBezTo>
                        <a:pt x="107" y="250"/>
                        <a:pt x="109" y="253"/>
                        <a:pt x="111" y="256"/>
                      </a:cubicBezTo>
                      <a:cubicBezTo>
                        <a:pt x="114" y="255"/>
                        <a:pt x="117" y="255"/>
                        <a:pt x="120" y="254"/>
                      </a:cubicBezTo>
                      <a:cubicBezTo>
                        <a:pt x="118" y="251"/>
                        <a:pt x="116" y="249"/>
                        <a:pt x="114" y="246"/>
                      </a:cubicBezTo>
                      <a:close/>
                      <a:moveTo>
                        <a:pt x="110" y="256"/>
                      </a:moveTo>
                      <a:cubicBezTo>
                        <a:pt x="107" y="256"/>
                        <a:pt x="104" y="256"/>
                        <a:pt x="100" y="256"/>
                      </a:cubicBezTo>
                      <a:cubicBezTo>
                        <a:pt x="102" y="258"/>
                        <a:pt x="103" y="261"/>
                        <a:pt x="104" y="264"/>
                      </a:cubicBezTo>
                      <a:cubicBezTo>
                        <a:pt x="107" y="265"/>
                        <a:pt x="110" y="265"/>
                        <a:pt x="113" y="265"/>
                      </a:cubicBezTo>
                      <a:cubicBezTo>
                        <a:pt x="112" y="262"/>
                        <a:pt x="111" y="259"/>
                        <a:pt x="110" y="256"/>
                      </a:cubicBezTo>
                      <a:close/>
                      <a:moveTo>
                        <a:pt x="46" y="375"/>
                      </a:moveTo>
                      <a:cubicBezTo>
                        <a:pt x="46" y="375"/>
                        <a:pt x="47" y="374"/>
                        <a:pt x="47" y="373"/>
                      </a:cubicBezTo>
                      <a:cubicBezTo>
                        <a:pt x="47" y="373"/>
                        <a:pt x="46" y="372"/>
                        <a:pt x="45" y="372"/>
                      </a:cubicBezTo>
                      <a:cubicBezTo>
                        <a:pt x="43" y="373"/>
                        <a:pt x="38" y="375"/>
                        <a:pt x="38" y="376"/>
                      </a:cubicBezTo>
                      <a:cubicBezTo>
                        <a:pt x="38" y="376"/>
                        <a:pt x="44" y="376"/>
                        <a:pt x="46" y="375"/>
                      </a:cubicBezTo>
                      <a:close/>
                      <a:moveTo>
                        <a:pt x="41" y="362"/>
                      </a:moveTo>
                      <a:cubicBezTo>
                        <a:pt x="42" y="361"/>
                        <a:pt x="43" y="360"/>
                        <a:pt x="42" y="358"/>
                      </a:cubicBezTo>
                      <a:cubicBezTo>
                        <a:pt x="42" y="356"/>
                        <a:pt x="40" y="356"/>
                        <a:pt x="38" y="356"/>
                      </a:cubicBezTo>
                      <a:cubicBezTo>
                        <a:pt x="37" y="357"/>
                        <a:pt x="36" y="359"/>
                        <a:pt x="37" y="360"/>
                      </a:cubicBezTo>
                      <a:cubicBezTo>
                        <a:pt x="37" y="362"/>
                        <a:pt x="39" y="363"/>
                        <a:pt x="41" y="362"/>
                      </a:cubicBezTo>
                      <a:close/>
                      <a:moveTo>
                        <a:pt x="34" y="391"/>
                      </a:moveTo>
                      <a:cubicBezTo>
                        <a:pt x="35" y="391"/>
                        <a:pt x="36" y="390"/>
                        <a:pt x="36" y="390"/>
                      </a:cubicBezTo>
                      <a:cubicBezTo>
                        <a:pt x="35" y="389"/>
                        <a:pt x="35" y="389"/>
                        <a:pt x="34" y="389"/>
                      </a:cubicBezTo>
                      <a:cubicBezTo>
                        <a:pt x="32" y="389"/>
                        <a:pt x="25" y="390"/>
                        <a:pt x="25" y="391"/>
                      </a:cubicBezTo>
                      <a:cubicBezTo>
                        <a:pt x="25" y="391"/>
                        <a:pt x="32" y="391"/>
                        <a:pt x="34" y="391"/>
                      </a:cubicBezTo>
                      <a:close/>
                      <a:moveTo>
                        <a:pt x="60" y="293"/>
                      </a:moveTo>
                      <a:cubicBezTo>
                        <a:pt x="59" y="297"/>
                        <a:pt x="58" y="301"/>
                        <a:pt x="57" y="305"/>
                      </a:cubicBezTo>
                      <a:cubicBezTo>
                        <a:pt x="59" y="306"/>
                        <a:pt x="59" y="306"/>
                        <a:pt x="59" y="306"/>
                      </a:cubicBezTo>
                      <a:cubicBezTo>
                        <a:pt x="59" y="301"/>
                        <a:pt x="60" y="297"/>
                        <a:pt x="60" y="293"/>
                      </a:cubicBezTo>
                      <a:close/>
                      <a:moveTo>
                        <a:pt x="37" y="377"/>
                      </a:moveTo>
                      <a:cubicBezTo>
                        <a:pt x="38" y="377"/>
                        <a:pt x="38" y="376"/>
                        <a:pt x="38" y="376"/>
                      </a:cubicBezTo>
                      <a:cubicBezTo>
                        <a:pt x="38" y="375"/>
                        <a:pt x="37" y="375"/>
                        <a:pt x="36" y="375"/>
                      </a:cubicBezTo>
                      <a:cubicBezTo>
                        <a:pt x="34" y="376"/>
                        <a:pt x="28" y="378"/>
                        <a:pt x="28" y="378"/>
                      </a:cubicBezTo>
                      <a:cubicBezTo>
                        <a:pt x="28" y="379"/>
                        <a:pt x="35" y="378"/>
                        <a:pt x="37" y="377"/>
                      </a:cubicBezTo>
                      <a:close/>
                      <a:moveTo>
                        <a:pt x="54" y="389"/>
                      </a:moveTo>
                      <a:cubicBezTo>
                        <a:pt x="55" y="389"/>
                        <a:pt x="56" y="388"/>
                        <a:pt x="55" y="388"/>
                      </a:cubicBezTo>
                      <a:cubicBezTo>
                        <a:pt x="55" y="387"/>
                        <a:pt x="54" y="386"/>
                        <a:pt x="54" y="386"/>
                      </a:cubicBezTo>
                      <a:cubicBezTo>
                        <a:pt x="52" y="386"/>
                        <a:pt x="47" y="388"/>
                        <a:pt x="47" y="388"/>
                      </a:cubicBezTo>
                      <a:cubicBezTo>
                        <a:pt x="47" y="389"/>
                        <a:pt x="52" y="389"/>
                        <a:pt x="54" y="389"/>
                      </a:cubicBezTo>
                      <a:close/>
                      <a:moveTo>
                        <a:pt x="60" y="317"/>
                      </a:moveTo>
                      <a:cubicBezTo>
                        <a:pt x="60" y="317"/>
                        <a:pt x="59" y="316"/>
                        <a:pt x="58" y="316"/>
                      </a:cubicBezTo>
                      <a:cubicBezTo>
                        <a:pt x="58" y="314"/>
                        <a:pt x="57" y="313"/>
                        <a:pt x="57" y="313"/>
                      </a:cubicBezTo>
                      <a:cubicBezTo>
                        <a:pt x="57" y="313"/>
                        <a:pt x="56" y="314"/>
                        <a:pt x="56" y="316"/>
                      </a:cubicBezTo>
                      <a:cubicBezTo>
                        <a:pt x="54" y="315"/>
                        <a:pt x="53" y="316"/>
                        <a:pt x="53" y="316"/>
                      </a:cubicBezTo>
                      <a:cubicBezTo>
                        <a:pt x="53" y="316"/>
                        <a:pt x="54" y="317"/>
                        <a:pt x="55" y="317"/>
                      </a:cubicBezTo>
                      <a:cubicBezTo>
                        <a:pt x="55" y="319"/>
                        <a:pt x="55" y="320"/>
                        <a:pt x="56" y="320"/>
                      </a:cubicBezTo>
                      <a:cubicBezTo>
                        <a:pt x="56" y="320"/>
                        <a:pt x="57" y="319"/>
                        <a:pt x="57" y="318"/>
                      </a:cubicBezTo>
                      <a:cubicBezTo>
                        <a:pt x="59" y="318"/>
                        <a:pt x="60" y="318"/>
                        <a:pt x="60" y="317"/>
                      </a:cubicBezTo>
                      <a:close/>
                      <a:moveTo>
                        <a:pt x="62" y="403"/>
                      </a:moveTo>
                      <a:cubicBezTo>
                        <a:pt x="62" y="402"/>
                        <a:pt x="61" y="401"/>
                        <a:pt x="60" y="401"/>
                      </a:cubicBezTo>
                      <a:cubicBezTo>
                        <a:pt x="58" y="401"/>
                        <a:pt x="53" y="402"/>
                        <a:pt x="53" y="402"/>
                      </a:cubicBezTo>
                      <a:cubicBezTo>
                        <a:pt x="53" y="403"/>
                        <a:pt x="58" y="404"/>
                        <a:pt x="60" y="404"/>
                      </a:cubicBezTo>
                      <a:cubicBezTo>
                        <a:pt x="61" y="404"/>
                        <a:pt x="62" y="403"/>
                        <a:pt x="62" y="403"/>
                      </a:cubicBezTo>
                      <a:close/>
                      <a:moveTo>
                        <a:pt x="56" y="309"/>
                      </a:moveTo>
                      <a:cubicBezTo>
                        <a:pt x="56" y="309"/>
                        <a:pt x="57" y="310"/>
                        <a:pt x="57" y="310"/>
                      </a:cubicBezTo>
                      <a:cubicBezTo>
                        <a:pt x="58" y="310"/>
                        <a:pt x="59" y="310"/>
                        <a:pt x="59" y="309"/>
                      </a:cubicBezTo>
                      <a:cubicBezTo>
                        <a:pt x="59" y="308"/>
                        <a:pt x="59" y="308"/>
                        <a:pt x="58" y="307"/>
                      </a:cubicBezTo>
                      <a:cubicBezTo>
                        <a:pt x="57" y="307"/>
                        <a:pt x="57" y="308"/>
                        <a:pt x="56" y="309"/>
                      </a:cubicBezTo>
                      <a:close/>
                      <a:moveTo>
                        <a:pt x="59" y="384"/>
                      </a:moveTo>
                      <a:cubicBezTo>
                        <a:pt x="57" y="384"/>
                        <a:pt x="56" y="386"/>
                        <a:pt x="56" y="387"/>
                      </a:cubicBezTo>
                      <a:cubicBezTo>
                        <a:pt x="56" y="389"/>
                        <a:pt x="58" y="390"/>
                        <a:pt x="60" y="390"/>
                      </a:cubicBezTo>
                      <a:cubicBezTo>
                        <a:pt x="61" y="390"/>
                        <a:pt x="63" y="389"/>
                        <a:pt x="62" y="387"/>
                      </a:cubicBezTo>
                      <a:cubicBezTo>
                        <a:pt x="62" y="385"/>
                        <a:pt x="61" y="384"/>
                        <a:pt x="59" y="384"/>
                      </a:cubicBezTo>
                      <a:close/>
                      <a:moveTo>
                        <a:pt x="64" y="353"/>
                      </a:moveTo>
                      <a:cubicBezTo>
                        <a:pt x="64" y="351"/>
                        <a:pt x="63" y="349"/>
                        <a:pt x="62" y="349"/>
                      </a:cubicBezTo>
                      <a:cubicBezTo>
                        <a:pt x="60" y="348"/>
                        <a:pt x="58" y="349"/>
                        <a:pt x="57" y="351"/>
                      </a:cubicBezTo>
                      <a:cubicBezTo>
                        <a:pt x="57" y="353"/>
                        <a:pt x="58" y="355"/>
                        <a:pt x="59" y="355"/>
                      </a:cubicBezTo>
                      <a:cubicBezTo>
                        <a:pt x="61" y="356"/>
                        <a:pt x="63" y="355"/>
                        <a:pt x="64" y="3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" name="Freeform 15">
                  <a:extLst>
                    <a:ext uri="{FF2B5EF4-FFF2-40B4-BE49-F238E27FC236}">
                      <a16:creationId xmlns:a16="http://schemas.microsoft.com/office/drawing/2014/main" xmlns="" id="{6C4FEA11-8920-4803-9AFF-95FF5ACD3A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44926" y="1870075"/>
                  <a:ext cx="654050" cy="996950"/>
                </a:xfrm>
                <a:custGeom>
                  <a:avLst/>
                  <a:gdLst>
                    <a:gd name="T0" fmla="*/ 24 w 304"/>
                    <a:gd name="T1" fmla="*/ 100 h 461"/>
                    <a:gd name="T2" fmla="*/ 94 w 304"/>
                    <a:gd name="T3" fmla="*/ 125 h 461"/>
                    <a:gd name="T4" fmla="*/ 64 w 304"/>
                    <a:gd name="T5" fmla="*/ 119 h 461"/>
                    <a:gd name="T6" fmla="*/ 93 w 304"/>
                    <a:gd name="T7" fmla="*/ 81 h 461"/>
                    <a:gd name="T8" fmla="*/ 232 w 304"/>
                    <a:gd name="T9" fmla="*/ 48 h 461"/>
                    <a:gd name="T10" fmla="*/ 221 w 304"/>
                    <a:gd name="T11" fmla="*/ 86 h 461"/>
                    <a:gd name="T12" fmla="*/ 232 w 304"/>
                    <a:gd name="T13" fmla="*/ 48 h 461"/>
                    <a:gd name="T14" fmla="*/ 206 w 304"/>
                    <a:gd name="T15" fmla="*/ 28 h 461"/>
                    <a:gd name="T16" fmla="*/ 212 w 304"/>
                    <a:gd name="T17" fmla="*/ 47 h 461"/>
                    <a:gd name="T18" fmla="*/ 172 w 304"/>
                    <a:gd name="T19" fmla="*/ 92 h 461"/>
                    <a:gd name="T20" fmla="*/ 189 w 304"/>
                    <a:gd name="T21" fmla="*/ 107 h 461"/>
                    <a:gd name="T22" fmla="*/ 189 w 304"/>
                    <a:gd name="T23" fmla="*/ 83 h 461"/>
                    <a:gd name="T24" fmla="*/ 82 w 304"/>
                    <a:gd name="T25" fmla="*/ 62 h 461"/>
                    <a:gd name="T26" fmla="*/ 110 w 304"/>
                    <a:gd name="T27" fmla="*/ 41 h 461"/>
                    <a:gd name="T28" fmla="*/ 114 w 304"/>
                    <a:gd name="T29" fmla="*/ 80 h 461"/>
                    <a:gd name="T30" fmla="*/ 140 w 304"/>
                    <a:gd name="T31" fmla="*/ 71 h 461"/>
                    <a:gd name="T32" fmla="*/ 131 w 304"/>
                    <a:gd name="T33" fmla="*/ 97 h 461"/>
                    <a:gd name="T34" fmla="*/ 125 w 304"/>
                    <a:gd name="T35" fmla="*/ 129 h 461"/>
                    <a:gd name="T36" fmla="*/ 39 w 304"/>
                    <a:gd name="T37" fmla="*/ 89 h 461"/>
                    <a:gd name="T38" fmla="*/ 36 w 304"/>
                    <a:gd name="T39" fmla="*/ 91 h 461"/>
                    <a:gd name="T40" fmla="*/ 157 w 304"/>
                    <a:gd name="T41" fmla="*/ 58 h 461"/>
                    <a:gd name="T42" fmla="*/ 67 w 304"/>
                    <a:gd name="T43" fmla="*/ 357 h 461"/>
                    <a:gd name="T44" fmla="*/ 73 w 304"/>
                    <a:gd name="T45" fmla="*/ 352 h 461"/>
                    <a:gd name="T46" fmla="*/ 86 w 304"/>
                    <a:gd name="T47" fmla="*/ 365 h 461"/>
                    <a:gd name="T48" fmla="*/ 99 w 304"/>
                    <a:gd name="T49" fmla="*/ 406 h 461"/>
                    <a:gd name="T50" fmla="*/ 61 w 304"/>
                    <a:gd name="T51" fmla="*/ 461 h 461"/>
                    <a:gd name="T52" fmla="*/ 31 w 304"/>
                    <a:gd name="T53" fmla="*/ 394 h 461"/>
                    <a:gd name="T54" fmla="*/ 37 w 304"/>
                    <a:gd name="T55" fmla="*/ 398 h 461"/>
                    <a:gd name="T56" fmla="*/ 255 w 304"/>
                    <a:gd name="T57" fmla="*/ 44 h 461"/>
                    <a:gd name="T58" fmla="*/ 265 w 304"/>
                    <a:gd name="T59" fmla="*/ 19 h 461"/>
                    <a:gd name="T60" fmla="*/ 27 w 304"/>
                    <a:gd name="T61" fmla="*/ 381 h 461"/>
                    <a:gd name="T62" fmla="*/ 85 w 304"/>
                    <a:gd name="T63" fmla="*/ 421 h 461"/>
                    <a:gd name="T64" fmla="*/ 87 w 304"/>
                    <a:gd name="T65" fmla="*/ 423 h 461"/>
                    <a:gd name="T66" fmla="*/ 46 w 304"/>
                    <a:gd name="T67" fmla="*/ 342 h 461"/>
                    <a:gd name="T68" fmla="*/ 64 w 304"/>
                    <a:gd name="T69" fmla="*/ 401 h 461"/>
                    <a:gd name="T70" fmla="*/ 64 w 304"/>
                    <a:gd name="T71" fmla="*/ 386 h 461"/>
                    <a:gd name="T72" fmla="*/ 70 w 304"/>
                    <a:gd name="T73" fmla="*/ 427 h 461"/>
                    <a:gd name="T74" fmla="*/ 70 w 304"/>
                    <a:gd name="T75" fmla="*/ 429 h 461"/>
                    <a:gd name="T76" fmla="*/ 43 w 304"/>
                    <a:gd name="T77" fmla="*/ 344 h 461"/>
                    <a:gd name="T78" fmla="*/ 57 w 304"/>
                    <a:gd name="T79" fmla="*/ 360 h 461"/>
                    <a:gd name="T80" fmla="*/ 108 w 304"/>
                    <a:gd name="T81" fmla="*/ 447 h 461"/>
                    <a:gd name="T82" fmla="*/ 94 w 304"/>
                    <a:gd name="T83" fmla="*/ 442 h 461"/>
                    <a:gd name="T84" fmla="*/ 70 w 304"/>
                    <a:gd name="T85" fmla="*/ 449 h 461"/>
                    <a:gd name="T86" fmla="*/ 26 w 304"/>
                    <a:gd name="T87" fmla="*/ 382 h 461"/>
                    <a:gd name="T88" fmla="*/ 13 w 304"/>
                    <a:gd name="T89" fmla="*/ 387 h 461"/>
                    <a:gd name="T90" fmla="*/ 296 w 304"/>
                    <a:gd name="T91" fmla="*/ 8 h 461"/>
                    <a:gd name="T92" fmla="*/ 60 w 304"/>
                    <a:gd name="T93" fmla="*/ 339 h 461"/>
                    <a:gd name="T94" fmla="*/ 84 w 304"/>
                    <a:gd name="T95" fmla="*/ 341 h 461"/>
                    <a:gd name="T96" fmla="*/ 108 w 304"/>
                    <a:gd name="T97" fmla="*/ 422 h 461"/>
                    <a:gd name="T98" fmla="*/ 29 w 304"/>
                    <a:gd name="T99" fmla="*/ 414 h 461"/>
                    <a:gd name="T100" fmla="*/ 43 w 304"/>
                    <a:gd name="T101" fmla="*/ 419 h 461"/>
                    <a:gd name="T102" fmla="*/ 37 w 304"/>
                    <a:gd name="T103" fmla="*/ 364 h 461"/>
                    <a:gd name="T104" fmla="*/ 46 w 304"/>
                    <a:gd name="T105" fmla="*/ 364 h 461"/>
                    <a:gd name="T106" fmla="*/ 30 w 304"/>
                    <a:gd name="T107" fmla="*/ 450 h 461"/>
                    <a:gd name="T108" fmla="*/ 23 w 304"/>
                    <a:gd name="T109" fmla="*/ 426 h 461"/>
                    <a:gd name="T110" fmla="*/ 54 w 304"/>
                    <a:gd name="T111" fmla="*/ 420 h 461"/>
                    <a:gd name="T112" fmla="*/ 58 w 304"/>
                    <a:gd name="T113" fmla="*/ 427 h 461"/>
                    <a:gd name="T114" fmla="*/ 152 w 304"/>
                    <a:gd name="T115" fmla="*/ 45 h 461"/>
                    <a:gd name="T116" fmla="*/ 150 w 304"/>
                    <a:gd name="T117" fmla="*/ 19 h 461"/>
                    <a:gd name="T118" fmla="*/ 246 w 304"/>
                    <a:gd name="T119" fmla="*/ 5 h 461"/>
                    <a:gd name="T120" fmla="*/ 192 w 304"/>
                    <a:gd name="T121" fmla="*/ 13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4" h="461">
                      <a:moveTo>
                        <a:pt x="29" y="132"/>
                      </a:moveTo>
                      <a:cubicBezTo>
                        <a:pt x="36" y="133"/>
                        <a:pt x="42" y="132"/>
                        <a:pt x="47" y="130"/>
                      </a:cubicBezTo>
                      <a:cubicBezTo>
                        <a:pt x="51" y="127"/>
                        <a:pt x="54" y="123"/>
                        <a:pt x="55" y="119"/>
                      </a:cubicBezTo>
                      <a:cubicBezTo>
                        <a:pt x="55" y="114"/>
                        <a:pt x="53" y="110"/>
                        <a:pt x="49" y="107"/>
                      </a:cubicBezTo>
                      <a:cubicBezTo>
                        <a:pt x="45" y="103"/>
                        <a:pt x="40" y="101"/>
                        <a:pt x="35" y="100"/>
                      </a:cubicBezTo>
                      <a:cubicBezTo>
                        <a:pt x="31" y="99"/>
                        <a:pt x="28" y="99"/>
                        <a:pt x="24" y="100"/>
                      </a:cubicBezTo>
                      <a:cubicBezTo>
                        <a:pt x="19" y="105"/>
                        <a:pt x="14" y="111"/>
                        <a:pt x="9" y="116"/>
                      </a:cubicBezTo>
                      <a:cubicBezTo>
                        <a:pt x="10" y="119"/>
                        <a:pt x="11" y="122"/>
                        <a:pt x="13" y="124"/>
                      </a:cubicBezTo>
                      <a:cubicBezTo>
                        <a:pt x="17" y="128"/>
                        <a:pt x="22" y="131"/>
                        <a:pt x="29" y="132"/>
                      </a:cubicBezTo>
                      <a:close/>
                      <a:moveTo>
                        <a:pt x="84" y="133"/>
                      </a:moveTo>
                      <a:cubicBezTo>
                        <a:pt x="84" y="133"/>
                        <a:pt x="85" y="132"/>
                        <a:pt x="87" y="131"/>
                      </a:cubicBezTo>
                      <a:cubicBezTo>
                        <a:pt x="89" y="129"/>
                        <a:pt x="91" y="127"/>
                        <a:pt x="94" y="125"/>
                      </a:cubicBezTo>
                      <a:cubicBezTo>
                        <a:pt x="99" y="122"/>
                        <a:pt x="103" y="117"/>
                        <a:pt x="103" y="117"/>
                      </a:cubicBezTo>
                      <a:cubicBezTo>
                        <a:pt x="103" y="117"/>
                        <a:pt x="98" y="115"/>
                        <a:pt x="93" y="111"/>
                      </a:cubicBezTo>
                      <a:cubicBezTo>
                        <a:pt x="90" y="110"/>
                        <a:pt x="88" y="108"/>
                        <a:pt x="86" y="107"/>
                      </a:cubicBezTo>
                      <a:cubicBezTo>
                        <a:pt x="84" y="106"/>
                        <a:pt x="83" y="105"/>
                        <a:pt x="83" y="105"/>
                      </a:cubicBezTo>
                      <a:cubicBezTo>
                        <a:pt x="83" y="105"/>
                        <a:pt x="79" y="109"/>
                        <a:pt x="74" y="112"/>
                      </a:cubicBezTo>
                      <a:cubicBezTo>
                        <a:pt x="69" y="116"/>
                        <a:pt x="64" y="119"/>
                        <a:pt x="64" y="119"/>
                      </a:cubicBezTo>
                      <a:cubicBezTo>
                        <a:pt x="64" y="119"/>
                        <a:pt x="69" y="123"/>
                        <a:pt x="74" y="126"/>
                      </a:cubicBezTo>
                      <a:cubicBezTo>
                        <a:pt x="79" y="130"/>
                        <a:pt x="84" y="133"/>
                        <a:pt x="84" y="133"/>
                      </a:cubicBezTo>
                      <a:close/>
                      <a:moveTo>
                        <a:pt x="74" y="88"/>
                      </a:moveTo>
                      <a:cubicBezTo>
                        <a:pt x="76" y="90"/>
                        <a:pt x="79" y="91"/>
                        <a:pt x="83" y="91"/>
                      </a:cubicBezTo>
                      <a:cubicBezTo>
                        <a:pt x="86" y="91"/>
                        <a:pt x="89" y="89"/>
                        <a:pt x="91" y="88"/>
                      </a:cubicBezTo>
                      <a:cubicBezTo>
                        <a:pt x="93" y="86"/>
                        <a:pt x="94" y="83"/>
                        <a:pt x="93" y="81"/>
                      </a:cubicBezTo>
                      <a:cubicBezTo>
                        <a:pt x="93" y="78"/>
                        <a:pt x="92" y="76"/>
                        <a:pt x="90" y="74"/>
                      </a:cubicBezTo>
                      <a:cubicBezTo>
                        <a:pt x="88" y="73"/>
                        <a:pt x="85" y="72"/>
                        <a:pt x="82" y="72"/>
                      </a:cubicBezTo>
                      <a:cubicBezTo>
                        <a:pt x="79" y="72"/>
                        <a:pt x="76" y="73"/>
                        <a:pt x="74" y="75"/>
                      </a:cubicBezTo>
                      <a:cubicBezTo>
                        <a:pt x="72" y="77"/>
                        <a:pt x="71" y="79"/>
                        <a:pt x="71" y="82"/>
                      </a:cubicBezTo>
                      <a:cubicBezTo>
                        <a:pt x="71" y="84"/>
                        <a:pt x="72" y="87"/>
                        <a:pt x="74" y="88"/>
                      </a:cubicBezTo>
                      <a:close/>
                      <a:moveTo>
                        <a:pt x="232" y="48"/>
                      </a:moveTo>
                      <a:cubicBezTo>
                        <a:pt x="230" y="48"/>
                        <a:pt x="227" y="49"/>
                        <a:pt x="225" y="50"/>
                      </a:cubicBezTo>
                      <a:cubicBezTo>
                        <a:pt x="222" y="51"/>
                        <a:pt x="220" y="52"/>
                        <a:pt x="218" y="54"/>
                      </a:cubicBezTo>
                      <a:cubicBezTo>
                        <a:pt x="215" y="56"/>
                        <a:pt x="213" y="58"/>
                        <a:pt x="212" y="60"/>
                      </a:cubicBezTo>
                      <a:cubicBezTo>
                        <a:pt x="210" y="62"/>
                        <a:pt x="209" y="65"/>
                        <a:pt x="208" y="67"/>
                      </a:cubicBezTo>
                      <a:cubicBezTo>
                        <a:pt x="206" y="72"/>
                        <a:pt x="207" y="77"/>
                        <a:pt x="209" y="80"/>
                      </a:cubicBezTo>
                      <a:cubicBezTo>
                        <a:pt x="211" y="84"/>
                        <a:pt x="216" y="86"/>
                        <a:pt x="221" y="86"/>
                      </a:cubicBezTo>
                      <a:cubicBezTo>
                        <a:pt x="224" y="86"/>
                        <a:pt x="227" y="86"/>
                        <a:pt x="229" y="85"/>
                      </a:cubicBezTo>
                      <a:cubicBezTo>
                        <a:pt x="232" y="84"/>
                        <a:pt x="235" y="82"/>
                        <a:pt x="238" y="80"/>
                      </a:cubicBezTo>
                      <a:cubicBezTo>
                        <a:pt x="240" y="78"/>
                        <a:pt x="243" y="76"/>
                        <a:pt x="244" y="73"/>
                      </a:cubicBezTo>
                      <a:cubicBezTo>
                        <a:pt x="246" y="71"/>
                        <a:pt x="247" y="68"/>
                        <a:pt x="248" y="65"/>
                      </a:cubicBezTo>
                      <a:cubicBezTo>
                        <a:pt x="249" y="60"/>
                        <a:pt x="248" y="56"/>
                        <a:pt x="245" y="52"/>
                      </a:cubicBezTo>
                      <a:cubicBezTo>
                        <a:pt x="242" y="49"/>
                        <a:pt x="237" y="48"/>
                        <a:pt x="232" y="48"/>
                      </a:cubicBezTo>
                      <a:close/>
                      <a:moveTo>
                        <a:pt x="213" y="44"/>
                      </a:moveTo>
                      <a:cubicBezTo>
                        <a:pt x="213" y="42"/>
                        <a:pt x="214" y="40"/>
                        <a:pt x="214" y="37"/>
                      </a:cubicBezTo>
                      <a:cubicBezTo>
                        <a:pt x="215" y="35"/>
                        <a:pt x="215" y="32"/>
                        <a:pt x="215" y="31"/>
                      </a:cubicBezTo>
                      <a:cubicBezTo>
                        <a:pt x="216" y="29"/>
                        <a:pt x="216" y="27"/>
                        <a:pt x="216" y="27"/>
                      </a:cubicBezTo>
                      <a:cubicBezTo>
                        <a:pt x="216" y="27"/>
                        <a:pt x="214" y="27"/>
                        <a:pt x="213" y="28"/>
                      </a:cubicBezTo>
                      <a:cubicBezTo>
                        <a:pt x="211" y="28"/>
                        <a:pt x="208" y="28"/>
                        <a:pt x="206" y="28"/>
                      </a:cubicBezTo>
                      <a:cubicBezTo>
                        <a:pt x="203" y="27"/>
                        <a:pt x="201" y="27"/>
                        <a:pt x="199" y="27"/>
                      </a:cubicBezTo>
                      <a:cubicBezTo>
                        <a:pt x="198" y="27"/>
                        <a:pt x="196" y="27"/>
                        <a:pt x="196" y="27"/>
                      </a:cubicBezTo>
                      <a:cubicBezTo>
                        <a:pt x="196" y="27"/>
                        <a:pt x="196" y="32"/>
                        <a:pt x="194" y="37"/>
                      </a:cubicBezTo>
                      <a:cubicBezTo>
                        <a:pt x="193" y="41"/>
                        <a:pt x="192" y="46"/>
                        <a:pt x="192" y="46"/>
                      </a:cubicBezTo>
                      <a:cubicBezTo>
                        <a:pt x="192" y="46"/>
                        <a:pt x="197" y="46"/>
                        <a:pt x="202" y="47"/>
                      </a:cubicBezTo>
                      <a:cubicBezTo>
                        <a:pt x="207" y="47"/>
                        <a:pt x="212" y="47"/>
                        <a:pt x="212" y="47"/>
                      </a:cubicBezTo>
                      <a:cubicBezTo>
                        <a:pt x="212" y="47"/>
                        <a:pt x="212" y="46"/>
                        <a:pt x="213" y="44"/>
                      </a:cubicBezTo>
                      <a:close/>
                      <a:moveTo>
                        <a:pt x="189" y="83"/>
                      </a:moveTo>
                      <a:cubicBezTo>
                        <a:pt x="186" y="83"/>
                        <a:pt x="183" y="82"/>
                        <a:pt x="181" y="82"/>
                      </a:cubicBezTo>
                      <a:cubicBezTo>
                        <a:pt x="179" y="82"/>
                        <a:pt x="177" y="81"/>
                        <a:pt x="177" y="81"/>
                      </a:cubicBezTo>
                      <a:cubicBezTo>
                        <a:pt x="177" y="81"/>
                        <a:pt x="177" y="83"/>
                        <a:pt x="176" y="85"/>
                      </a:cubicBezTo>
                      <a:cubicBezTo>
                        <a:pt x="175" y="87"/>
                        <a:pt x="173" y="89"/>
                        <a:pt x="172" y="92"/>
                      </a:cubicBezTo>
                      <a:cubicBezTo>
                        <a:pt x="170" y="94"/>
                        <a:pt x="169" y="97"/>
                        <a:pt x="167" y="99"/>
                      </a:cubicBezTo>
                      <a:cubicBezTo>
                        <a:pt x="166" y="101"/>
                        <a:pt x="165" y="102"/>
                        <a:pt x="165" y="102"/>
                      </a:cubicBezTo>
                      <a:cubicBezTo>
                        <a:pt x="165" y="102"/>
                        <a:pt x="167" y="102"/>
                        <a:pt x="169" y="103"/>
                      </a:cubicBezTo>
                      <a:cubicBezTo>
                        <a:pt x="171" y="103"/>
                        <a:pt x="174" y="104"/>
                        <a:pt x="177" y="104"/>
                      </a:cubicBezTo>
                      <a:cubicBezTo>
                        <a:pt x="180" y="105"/>
                        <a:pt x="183" y="106"/>
                        <a:pt x="186" y="106"/>
                      </a:cubicBezTo>
                      <a:cubicBezTo>
                        <a:pt x="188" y="106"/>
                        <a:pt x="189" y="107"/>
                        <a:pt x="189" y="107"/>
                      </a:cubicBezTo>
                      <a:cubicBezTo>
                        <a:pt x="189" y="107"/>
                        <a:pt x="190" y="105"/>
                        <a:pt x="191" y="103"/>
                      </a:cubicBezTo>
                      <a:cubicBezTo>
                        <a:pt x="193" y="101"/>
                        <a:pt x="194" y="98"/>
                        <a:pt x="195" y="96"/>
                      </a:cubicBezTo>
                      <a:cubicBezTo>
                        <a:pt x="197" y="93"/>
                        <a:pt x="198" y="90"/>
                        <a:pt x="199" y="88"/>
                      </a:cubicBezTo>
                      <a:cubicBezTo>
                        <a:pt x="200" y="86"/>
                        <a:pt x="201" y="85"/>
                        <a:pt x="201" y="85"/>
                      </a:cubicBezTo>
                      <a:cubicBezTo>
                        <a:pt x="201" y="85"/>
                        <a:pt x="199" y="85"/>
                        <a:pt x="197" y="84"/>
                      </a:cubicBezTo>
                      <a:cubicBezTo>
                        <a:pt x="195" y="84"/>
                        <a:pt x="192" y="84"/>
                        <a:pt x="189" y="83"/>
                      </a:cubicBezTo>
                      <a:close/>
                      <a:moveTo>
                        <a:pt x="86" y="61"/>
                      </a:moveTo>
                      <a:cubicBezTo>
                        <a:pt x="87" y="61"/>
                        <a:pt x="88" y="61"/>
                        <a:pt x="88" y="61"/>
                      </a:cubicBezTo>
                      <a:cubicBezTo>
                        <a:pt x="88" y="61"/>
                        <a:pt x="87" y="56"/>
                        <a:pt x="86" y="50"/>
                      </a:cubicBezTo>
                      <a:cubicBezTo>
                        <a:pt x="83" y="52"/>
                        <a:pt x="79" y="55"/>
                        <a:pt x="76" y="57"/>
                      </a:cubicBezTo>
                      <a:cubicBezTo>
                        <a:pt x="75" y="60"/>
                        <a:pt x="75" y="62"/>
                        <a:pt x="75" y="62"/>
                      </a:cubicBezTo>
                      <a:cubicBezTo>
                        <a:pt x="75" y="62"/>
                        <a:pt x="78" y="62"/>
                        <a:pt x="82" y="62"/>
                      </a:cubicBezTo>
                      <a:cubicBezTo>
                        <a:pt x="83" y="62"/>
                        <a:pt x="85" y="62"/>
                        <a:pt x="86" y="61"/>
                      </a:cubicBezTo>
                      <a:close/>
                      <a:moveTo>
                        <a:pt x="120" y="54"/>
                      </a:moveTo>
                      <a:cubicBezTo>
                        <a:pt x="125" y="52"/>
                        <a:pt x="126" y="45"/>
                        <a:pt x="124" y="38"/>
                      </a:cubicBezTo>
                      <a:cubicBezTo>
                        <a:pt x="123" y="35"/>
                        <a:pt x="122" y="33"/>
                        <a:pt x="121" y="31"/>
                      </a:cubicBezTo>
                      <a:cubicBezTo>
                        <a:pt x="117" y="33"/>
                        <a:pt x="113" y="35"/>
                        <a:pt x="109" y="37"/>
                      </a:cubicBezTo>
                      <a:cubicBezTo>
                        <a:pt x="109" y="38"/>
                        <a:pt x="109" y="40"/>
                        <a:pt x="110" y="41"/>
                      </a:cubicBezTo>
                      <a:cubicBezTo>
                        <a:pt x="111" y="49"/>
                        <a:pt x="116" y="55"/>
                        <a:pt x="120" y="54"/>
                      </a:cubicBezTo>
                      <a:close/>
                      <a:moveTo>
                        <a:pt x="121" y="66"/>
                      </a:moveTo>
                      <a:cubicBezTo>
                        <a:pt x="120" y="67"/>
                        <a:pt x="119" y="69"/>
                        <a:pt x="117" y="71"/>
                      </a:cubicBezTo>
                      <a:cubicBezTo>
                        <a:pt x="116" y="73"/>
                        <a:pt x="114" y="75"/>
                        <a:pt x="113" y="76"/>
                      </a:cubicBezTo>
                      <a:cubicBezTo>
                        <a:pt x="112" y="78"/>
                        <a:pt x="111" y="79"/>
                        <a:pt x="111" y="79"/>
                      </a:cubicBezTo>
                      <a:cubicBezTo>
                        <a:pt x="111" y="79"/>
                        <a:pt x="112" y="79"/>
                        <a:pt x="114" y="80"/>
                      </a:cubicBezTo>
                      <a:cubicBezTo>
                        <a:pt x="115" y="81"/>
                        <a:pt x="118" y="82"/>
                        <a:pt x="120" y="83"/>
                      </a:cubicBezTo>
                      <a:cubicBezTo>
                        <a:pt x="122" y="84"/>
                        <a:pt x="124" y="86"/>
                        <a:pt x="126" y="86"/>
                      </a:cubicBezTo>
                      <a:cubicBezTo>
                        <a:pt x="128" y="87"/>
                        <a:pt x="129" y="88"/>
                        <a:pt x="129" y="88"/>
                      </a:cubicBezTo>
                      <a:cubicBezTo>
                        <a:pt x="129" y="88"/>
                        <a:pt x="132" y="84"/>
                        <a:pt x="135" y="80"/>
                      </a:cubicBezTo>
                      <a:cubicBezTo>
                        <a:pt x="136" y="78"/>
                        <a:pt x="138" y="75"/>
                        <a:pt x="139" y="74"/>
                      </a:cubicBezTo>
                      <a:cubicBezTo>
                        <a:pt x="140" y="72"/>
                        <a:pt x="140" y="71"/>
                        <a:pt x="140" y="71"/>
                      </a:cubicBezTo>
                      <a:cubicBezTo>
                        <a:pt x="140" y="71"/>
                        <a:pt x="139" y="71"/>
                        <a:pt x="137" y="70"/>
                      </a:cubicBezTo>
                      <a:cubicBezTo>
                        <a:pt x="136" y="69"/>
                        <a:pt x="133" y="68"/>
                        <a:pt x="131" y="67"/>
                      </a:cubicBezTo>
                      <a:cubicBezTo>
                        <a:pt x="127" y="65"/>
                        <a:pt x="123" y="63"/>
                        <a:pt x="123" y="63"/>
                      </a:cubicBezTo>
                      <a:cubicBezTo>
                        <a:pt x="123" y="63"/>
                        <a:pt x="122" y="64"/>
                        <a:pt x="121" y="66"/>
                      </a:cubicBezTo>
                      <a:close/>
                      <a:moveTo>
                        <a:pt x="147" y="97"/>
                      </a:moveTo>
                      <a:cubicBezTo>
                        <a:pt x="142" y="95"/>
                        <a:pt x="137" y="95"/>
                        <a:pt x="131" y="97"/>
                      </a:cubicBezTo>
                      <a:cubicBezTo>
                        <a:pt x="128" y="97"/>
                        <a:pt x="126" y="98"/>
                        <a:pt x="123" y="100"/>
                      </a:cubicBezTo>
                      <a:cubicBezTo>
                        <a:pt x="122" y="100"/>
                        <a:pt x="121" y="101"/>
                        <a:pt x="120" y="102"/>
                      </a:cubicBezTo>
                      <a:cubicBezTo>
                        <a:pt x="119" y="103"/>
                        <a:pt x="118" y="104"/>
                        <a:pt x="117" y="104"/>
                      </a:cubicBezTo>
                      <a:cubicBezTo>
                        <a:pt x="114" y="108"/>
                        <a:pt x="112" y="112"/>
                        <a:pt x="113" y="117"/>
                      </a:cubicBezTo>
                      <a:cubicBezTo>
                        <a:pt x="113" y="121"/>
                        <a:pt x="116" y="125"/>
                        <a:pt x="121" y="127"/>
                      </a:cubicBezTo>
                      <a:cubicBezTo>
                        <a:pt x="122" y="128"/>
                        <a:pt x="124" y="128"/>
                        <a:pt x="125" y="129"/>
                      </a:cubicBezTo>
                      <a:cubicBezTo>
                        <a:pt x="126" y="129"/>
                        <a:pt x="128" y="129"/>
                        <a:pt x="129" y="129"/>
                      </a:cubicBezTo>
                      <a:cubicBezTo>
                        <a:pt x="132" y="129"/>
                        <a:pt x="136" y="129"/>
                        <a:pt x="139" y="128"/>
                      </a:cubicBezTo>
                      <a:cubicBezTo>
                        <a:pt x="146" y="127"/>
                        <a:pt x="151" y="123"/>
                        <a:pt x="154" y="119"/>
                      </a:cubicBezTo>
                      <a:cubicBezTo>
                        <a:pt x="157" y="115"/>
                        <a:pt x="158" y="110"/>
                        <a:pt x="157" y="106"/>
                      </a:cubicBezTo>
                      <a:cubicBezTo>
                        <a:pt x="155" y="102"/>
                        <a:pt x="152" y="98"/>
                        <a:pt x="147" y="97"/>
                      </a:cubicBezTo>
                      <a:close/>
                      <a:moveTo>
                        <a:pt x="39" y="89"/>
                      </a:moveTo>
                      <a:cubicBezTo>
                        <a:pt x="40" y="89"/>
                        <a:pt x="41" y="88"/>
                        <a:pt x="42" y="88"/>
                      </a:cubicBezTo>
                      <a:cubicBezTo>
                        <a:pt x="43" y="87"/>
                        <a:pt x="44" y="87"/>
                        <a:pt x="45" y="86"/>
                      </a:cubicBezTo>
                      <a:cubicBezTo>
                        <a:pt x="49" y="83"/>
                        <a:pt x="53" y="81"/>
                        <a:pt x="53" y="81"/>
                      </a:cubicBezTo>
                      <a:cubicBezTo>
                        <a:pt x="53" y="81"/>
                        <a:pt x="52" y="79"/>
                        <a:pt x="50" y="77"/>
                      </a:cubicBezTo>
                      <a:cubicBezTo>
                        <a:pt x="45" y="81"/>
                        <a:pt x="40" y="85"/>
                        <a:pt x="35" y="89"/>
                      </a:cubicBezTo>
                      <a:cubicBezTo>
                        <a:pt x="36" y="90"/>
                        <a:pt x="36" y="91"/>
                        <a:pt x="36" y="91"/>
                      </a:cubicBezTo>
                      <a:cubicBezTo>
                        <a:pt x="36" y="91"/>
                        <a:pt x="37" y="90"/>
                        <a:pt x="39" y="89"/>
                      </a:cubicBezTo>
                      <a:close/>
                      <a:moveTo>
                        <a:pt x="171" y="69"/>
                      </a:moveTo>
                      <a:cubicBezTo>
                        <a:pt x="177" y="66"/>
                        <a:pt x="179" y="60"/>
                        <a:pt x="177" y="55"/>
                      </a:cubicBezTo>
                      <a:cubicBezTo>
                        <a:pt x="174" y="51"/>
                        <a:pt x="168" y="49"/>
                        <a:pt x="163" y="52"/>
                      </a:cubicBezTo>
                      <a:cubicBezTo>
                        <a:pt x="161" y="52"/>
                        <a:pt x="160" y="53"/>
                        <a:pt x="159" y="54"/>
                      </a:cubicBezTo>
                      <a:cubicBezTo>
                        <a:pt x="158" y="55"/>
                        <a:pt x="158" y="56"/>
                        <a:pt x="157" y="58"/>
                      </a:cubicBezTo>
                      <a:cubicBezTo>
                        <a:pt x="156" y="60"/>
                        <a:pt x="156" y="63"/>
                        <a:pt x="157" y="65"/>
                      </a:cubicBezTo>
                      <a:cubicBezTo>
                        <a:pt x="158" y="67"/>
                        <a:pt x="160" y="69"/>
                        <a:pt x="162" y="70"/>
                      </a:cubicBezTo>
                      <a:cubicBezTo>
                        <a:pt x="164" y="70"/>
                        <a:pt x="165" y="70"/>
                        <a:pt x="167" y="70"/>
                      </a:cubicBezTo>
                      <a:cubicBezTo>
                        <a:pt x="168" y="70"/>
                        <a:pt x="170" y="69"/>
                        <a:pt x="171" y="69"/>
                      </a:cubicBezTo>
                      <a:close/>
                      <a:moveTo>
                        <a:pt x="71" y="356"/>
                      </a:moveTo>
                      <a:cubicBezTo>
                        <a:pt x="69" y="356"/>
                        <a:pt x="67" y="357"/>
                        <a:pt x="67" y="357"/>
                      </a:cubicBezTo>
                      <a:cubicBezTo>
                        <a:pt x="67" y="358"/>
                        <a:pt x="68" y="359"/>
                        <a:pt x="71" y="359"/>
                      </a:cubicBezTo>
                      <a:cubicBezTo>
                        <a:pt x="71" y="361"/>
                        <a:pt x="71" y="363"/>
                        <a:pt x="71" y="363"/>
                      </a:cubicBezTo>
                      <a:cubicBezTo>
                        <a:pt x="72" y="364"/>
                        <a:pt x="73" y="362"/>
                        <a:pt x="73" y="359"/>
                      </a:cubicBezTo>
                      <a:cubicBezTo>
                        <a:pt x="76" y="360"/>
                        <a:pt x="78" y="360"/>
                        <a:pt x="78" y="359"/>
                      </a:cubicBezTo>
                      <a:cubicBezTo>
                        <a:pt x="78" y="359"/>
                        <a:pt x="76" y="357"/>
                        <a:pt x="74" y="357"/>
                      </a:cubicBezTo>
                      <a:cubicBezTo>
                        <a:pt x="74" y="354"/>
                        <a:pt x="74" y="352"/>
                        <a:pt x="73" y="352"/>
                      </a:cubicBezTo>
                      <a:cubicBezTo>
                        <a:pt x="72" y="352"/>
                        <a:pt x="72" y="354"/>
                        <a:pt x="71" y="356"/>
                      </a:cubicBezTo>
                      <a:close/>
                      <a:moveTo>
                        <a:pt x="84" y="369"/>
                      </a:moveTo>
                      <a:cubicBezTo>
                        <a:pt x="85" y="369"/>
                        <a:pt x="86" y="369"/>
                        <a:pt x="87" y="367"/>
                      </a:cubicBezTo>
                      <a:cubicBezTo>
                        <a:pt x="87" y="366"/>
                        <a:pt x="86" y="364"/>
                        <a:pt x="86" y="362"/>
                      </a:cubicBezTo>
                      <a:cubicBezTo>
                        <a:pt x="84" y="361"/>
                        <a:pt x="83" y="361"/>
                        <a:pt x="83" y="362"/>
                      </a:cubicBezTo>
                      <a:cubicBezTo>
                        <a:pt x="83" y="362"/>
                        <a:pt x="84" y="363"/>
                        <a:pt x="86" y="365"/>
                      </a:cubicBezTo>
                      <a:cubicBezTo>
                        <a:pt x="85" y="367"/>
                        <a:pt x="84" y="369"/>
                        <a:pt x="84" y="369"/>
                      </a:cubicBezTo>
                      <a:close/>
                      <a:moveTo>
                        <a:pt x="93" y="416"/>
                      </a:moveTo>
                      <a:cubicBezTo>
                        <a:pt x="94" y="416"/>
                        <a:pt x="95" y="415"/>
                        <a:pt x="97" y="413"/>
                      </a:cubicBezTo>
                      <a:cubicBezTo>
                        <a:pt x="99" y="414"/>
                        <a:pt x="101" y="414"/>
                        <a:pt x="101" y="414"/>
                      </a:cubicBezTo>
                      <a:cubicBezTo>
                        <a:pt x="102" y="413"/>
                        <a:pt x="100" y="412"/>
                        <a:pt x="98" y="410"/>
                      </a:cubicBezTo>
                      <a:cubicBezTo>
                        <a:pt x="99" y="408"/>
                        <a:pt x="100" y="406"/>
                        <a:pt x="99" y="406"/>
                      </a:cubicBezTo>
                      <a:cubicBezTo>
                        <a:pt x="98" y="406"/>
                        <a:pt x="97" y="407"/>
                        <a:pt x="96" y="409"/>
                      </a:cubicBezTo>
                      <a:cubicBezTo>
                        <a:pt x="94" y="408"/>
                        <a:pt x="92" y="408"/>
                        <a:pt x="92" y="408"/>
                      </a:cubicBezTo>
                      <a:cubicBezTo>
                        <a:pt x="91" y="408"/>
                        <a:pt x="93" y="410"/>
                        <a:pt x="95" y="411"/>
                      </a:cubicBezTo>
                      <a:cubicBezTo>
                        <a:pt x="93" y="413"/>
                        <a:pt x="93" y="415"/>
                        <a:pt x="93" y="416"/>
                      </a:cubicBezTo>
                      <a:close/>
                      <a:moveTo>
                        <a:pt x="57" y="448"/>
                      </a:moveTo>
                      <a:cubicBezTo>
                        <a:pt x="58" y="453"/>
                        <a:pt x="59" y="457"/>
                        <a:pt x="61" y="461"/>
                      </a:cubicBezTo>
                      <a:cubicBezTo>
                        <a:pt x="63" y="457"/>
                        <a:pt x="66" y="453"/>
                        <a:pt x="67" y="449"/>
                      </a:cubicBezTo>
                      <a:cubicBezTo>
                        <a:pt x="65" y="445"/>
                        <a:pt x="64" y="441"/>
                        <a:pt x="63" y="437"/>
                      </a:cubicBezTo>
                      <a:cubicBezTo>
                        <a:pt x="61" y="441"/>
                        <a:pt x="59" y="445"/>
                        <a:pt x="57" y="448"/>
                      </a:cubicBezTo>
                      <a:close/>
                      <a:moveTo>
                        <a:pt x="37" y="398"/>
                      </a:moveTo>
                      <a:cubicBezTo>
                        <a:pt x="37" y="398"/>
                        <a:pt x="35" y="398"/>
                        <a:pt x="33" y="398"/>
                      </a:cubicBezTo>
                      <a:cubicBezTo>
                        <a:pt x="32" y="396"/>
                        <a:pt x="32" y="394"/>
                        <a:pt x="31" y="394"/>
                      </a:cubicBezTo>
                      <a:cubicBezTo>
                        <a:pt x="31" y="394"/>
                        <a:pt x="30" y="396"/>
                        <a:pt x="30" y="398"/>
                      </a:cubicBezTo>
                      <a:cubicBezTo>
                        <a:pt x="28" y="399"/>
                        <a:pt x="26" y="400"/>
                        <a:pt x="26" y="401"/>
                      </a:cubicBezTo>
                      <a:cubicBezTo>
                        <a:pt x="27" y="401"/>
                        <a:pt x="28" y="402"/>
                        <a:pt x="31" y="401"/>
                      </a:cubicBezTo>
                      <a:cubicBezTo>
                        <a:pt x="32" y="404"/>
                        <a:pt x="33" y="405"/>
                        <a:pt x="33" y="405"/>
                      </a:cubicBezTo>
                      <a:cubicBezTo>
                        <a:pt x="34" y="405"/>
                        <a:pt x="34" y="403"/>
                        <a:pt x="33" y="401"/>
                      </a:cubicBezTo>
                      <a:cubicBezTo>
                        <a:pt x="36" y="400"/>
                        <a:pt x="37" y="399"/>
                        <a:pt x="37" y="398"/>
                      </a:cubicBezTo>
                      <a:close/>
                      <a:moveTo>
                        <a:pt x="254" y="22"/>
                      </a:moveTo>
                      <a:cubicBezTo>
                        <a:pt x="254" y="22"/>
                        <a:pt x="254" y="23"/>
                        <a:pt x="253" y="25"/>
                      </a:cubicBezTo>
                      <a:cubicBezTo>
                        <a:pt x="253" y="27"/>
                        <a:pt x="253" y="30"/>
                        <a:pt x="253" y="33"/>
                      </a:cubicBezTo>
                      <a:cubicBezTo>
                        <a:pt x="252" y="36"/>
                        <a:pt x="252" y="39"/>
                        <a:pt x="252" y="41"/>
                      </a:cubicBezTo>
                      <a:cubicBezTo>
                        <a:pt x="251" y="44"/>
                        <a:pt x="251" y="45"/>
                        <a:pt x="251" y="45"/>
                      </a:cubicBezTo>
                      <a:cubicBezTo>
                        <a:pt x="251" y="45"/>
                        <a:pt x="253" y="45"/>
                        <a:pt x="255" y="44"/>
                      </a:cubicBezTo>
                      <a:cubicBezTo>
                        <a:pt x="257" y="44"/>
                        <a:pt x="260" y="43"/>
                        <a:pt x="263" y="43"/>
                      </a:cubicBezTo>
                      <a:cubicBezTo>
                        <a:pt x="266" y="42"/>
                        <a:pt x="269" y="41"/>
                        <a:pt x="271" y="41"/>
                      </a:cubicBezTo>
                      <a:cubicBezTo>
                        <a:pt x="274" y="40"/>
                        <a:pt x="275" y="40"/>
                        <a:pt x="275" y="40"/>
                      </a:cubicBezTo>
                      <a:cubicBezTo>
                        <a:pt x="275" y="40"/>
                        <a:pt x="276" y="33"/>
                        <a:pt x="276" y="27"/>
                      </a:cubicBezTo>
                      <a:cubicBezTo>
                        <a:pt x="276" y="21"/>
                        <a:pt x="276" y="15"/>
                        <a:pt x="276" y="15"/>
                      </a:cubicBezTo>
                      <a:cubicBezTo>
                        <a:pt x="276" y="15"/>
                        <a:pt x="271" y="17"/>
                        <a:pt x="265" y="19"/>
                      </a:cubicBezTo>
                      <a:cubicBezTo>
                        <a:pt x="259" y="20"/>
                        <a:pt x="254" y="22"/>
                        <a:pt x="254" y="22"/>
                      </a:cubicBezTo>
                      <a:close/>
                      <a:moveTo>
                        <a:pt x="38" y="384"/>
                      </a:moveTo>
                      <a:cubicBezTo>
                        <a:pt x="38" y="384"/>
                        <a:pt x="37" y="383"/>
                        <a:pt x="34" y="382"/>
                      </a:cubicBezTo>
                      <a:cubicBezTo>
                        <a:pt x="35" y="379"/>
                        <a:pt x="35" y="378"/>
                        <a:pt x="35" y="377"/>
                      </a:cubicBezTo>
                      <a:cubicBezTo>
                        <a:pt x="34" y="377"/>
                        <a:pt x="33" y="378"/>
                        <a:pt x="32" y="381"/>
                      </a:cubicBezTo>
                      <a:cubicBezTo>
                        <a:pt x="30" y="380"/>
                        <a:pt x="28" y="380"/>
                        <a:pt x="27" y="381"/>
                      </a:cubicBezTo>
                      <a:cubicBezTo>
                        <a:pt x="27" y="382"/>
                        <a:pt x="29" y="383"/>
                        <a:pt x="31" y="384"/>
                      </a:cubicBezTo>
                      <a:cubicBezTo>
                        <a:pt x="31" y="386"/>
                        <a:pt x="31" y="388"/>
                        <a:pt x="32" y="388"/>
                      </a:cubicBezTo>
                      <a:cubicBezTo>
                        <a:pt x="32" y="388"/>
                        <a:pt x="33" y="387"/>
                        <a:pt x="34" y="384"/>
                      </a:cubicBezTo>
                      <a:cubicBezTo>
                        <a:pt x="36" y="385"/>
                        <a:pt x="38" y="385"/>
                        <a:pt x="38" y="384"/>
                      </a:cubicBezTo>
                      <a:close/>
                      <a:moveTo>
                        <a:pt x="89" y="420"/>
                      </a:moveTo>
                      <a:cubicBezTo>
                        <a:pt x="89" y="419"/>
                        <a:pt x="87" y="420"/>
                        <a:pt x="85" y="421"/>
                      </a:cubicBezTo>
                      <a:cubicBezTo>
                        <a:pt x="84" y="419"/>
                        <a:pt x="82" y="418"/>
                        <a:pt x="82" y="418"/>
                      </a:cubicBezTo>
                      <a:cubicBezTo>
                        <a:pt x="81" y="418"/>
                        <a:pt x="82" y="420"/>
                        <a:pt x="83" y="423"/>
                      </a:cubicBezTo>
                      <a:cubicBezTo>
                        <a:pt x="81" y="424"/>
                        <a:pt x="79" y="425"/>
                        <a:pt x="80" y="426"/>
                      </a:cubicBezTo>
                      <a:cubicBezTo>
                        <a:pt x="80" y="426"/>
                        <a:pt x="82" y="426"/>
                        <a:pt x="84" y="425"/>
                      </a:cubicBezTo>
                      <a:cubicBezTo>
                        <a:pt x="86" y="427"/>
                        <a:pt x="87" y="428"/>
                        <a:pt x="88" y="428"/>
                      </a:cubicBezTo>
                      <a:cubicBezTo>
                        <a:pt x="88" y="427"/>
                        <a:pt x="88" y="426"/>
                        <a:pt x="87" y="423"/>
                      </a:cubicBezTo>
                      <a:cubicBezTo>
                        <a:pt x="89" y="422"/>
                        <a:pt x="90" y="420"/>
                        <a:pt x="89" y="420"/>
                      </a:cubicBezTo>
                      <a:close/>
                      <a:moveTo>
                        <a:pt x="46" y="342"/>
                      </a:moveTo>
                      <a:cubicBezTo>
                        <a:pt x="50" y="345"/>
                        <a:pt x="52" y="349"/>
                        <a:pt x="55" y="352"/>
                      </a:cubicBezTo>
                      <a:cubicBezTo>
                        <a:pt x="55" y="348"/>
                        <a:pt x="56" y="344"/>
                        <a:pt x="57" y="339"/>
                      </a:cubicBezTo>
                      <a:cubicBezTo>
                        <a:pt x="54" y="336"/>
                        <a:pt x="51" y="332"/>
                        <a:pt x="48" y="329"/>
                      </a:cubicBezTo>
                      <a:cubicBezTo>
                        <a:pt x="47" y="333"/>
                        <a:pt x="47" y="338"/>
                        <a:pt x="46" y="342"/>
                      </a:cubicBezTo>
                      <a:close/>
                      <a:moveTo>
                        <a:pt x="19" y="346"/>
                      </a:moveTo>
                      <a:cubicBezTo>
                        <a:pt x="21" y="351"/>
                        <a:pt x="22" y="355"/>
                        <a:pt x="24" y="359"/>
                      </a:cubicBezTo>
                      <a:cubicBezTo>
                        <a:pt x="29" y="360"/>
                        <a:pt x="33" y="361"/>
                        <a:pt x="36" y="363"/>
                      </a:cubicBezTo>
                      <a:cubicBezTo>
                        <a:pt x="35" y="359"/>
                        <a:pt x="33" y="355"/>
                        <a:pt x="32" y="351"/>
                      </a:cubicBezTo>
                      <a:cubicBezTo>
                        <a:pt x="28" y="349"/>
                        <a:pt x="24" y="347"/>
                        <a:pt x="19" y="346"/>
                      </a:cubicBezTo>
                      <a:close/>
                      <a:moveTo>
                        <a:pt x="64" y="401"/>
                      </a:moveTo>
                      <a:cubicBezTo>
                        <a:pt x="71" y="409"/>
                        <a:pt x="71" y="409"/>
                        <a:pt x="71" y="409"/>
                      </a:cubicBezTo>
                      <a:cubicBezTo>
                        <a:pt x="73" y="399"/>
                        <a:pt x="73" y="399"/>
                        <a:pt x="73" y="399"/>
                      </a:cubicBezTo>
                      <a:cubicBezTo>
                        <a:pt x="83" y="394"/>
                        <a:pt x="83" y="394"/>
                        <a:pt x="83" y="394"/>
                      </a:cubicBezTo>
                      <a:cubicBezTo>
                        <a:pt x="73" y="389"/>
                        <a:pt x="73" y="389"/>
                        <a:pt x="73" y="389"/>
                      </a:cubicBezTo>
                      <a:cubicBezTo>
                        <a:pt x="72" y="378"/>
                        <a:pt x="72" y="378"/>
                        <a:pt x="72" y="378"/>
                      </a:cubicBezTo>
                      <a:cubicBezTo>
                        <a:pt x="64" y="386"/>
                        <a:pt x="64" y="386"/>
                        <a:pt x="64" y="386"/>
                      </a:cubicBezTo>
                      <a:cubicBezTo>
                        <a:pt x="54" y="383"/>
                        <a:pt x="54" y="383"/>
                        <a:pt x="54" y="383"/>
                      </a:cubicBezTo>
                      <a:cubicBezTo>
                        <a:pt x="59" y="393"/>
                        <a:pt x="59" y="393"/>
                        <a:pt x="59" y="393"/>
                      </a:cubicBezTo>
                      <a:cubicBezTo>
                        <a:pt x="53" y="403"/>
                        <a:pt x="53" y="403"/>
                        <a:pt x="53" y="403"/>
                      </a:cubicBezTo>
                      <a:lnTo>
                        <a:pt x="64" y="401"/>
                      </a:lnTo>
                      <a:close/>
                      <a:moveTo>
                        <a:pt x="74" y="427"/>
                      </a:moveTo>
                      <a:cubicBezTo>
                        <a:pt x="74" y="427"/>
                        <a:pt x="72" y="427"/>
                        <a:pt x="70" y="427"/>
                      </a:cubicBezTo>
                      <a:cubicBezTo>
                        <a:pt x="70" y="424"/>
                        <a:pt x="69" y="423"/>
                        <a:pt x="68" y="423"/>
                      </a:cubicBezTo>
                      <a:cubicBezTo>
                        <a:pt x="68" y="423"/>
                        <a:pt x="67" y="424"/>
                        <a:pt x="67" y="427"/>
                      </a:cubicBezTo>
                      <a:cubicBezTo>
                        <a:pt x="65" y="427"/>
                        <a:pt x="63" y="428"/>
                        <a:pt x="63" y="428"/>
                      </a:cubicBezTo>
                      <a:cubicBezTo>
                        <a:pt x="63" y="429"/>
                        <a:pt x="65" y="430"/>
                        <a:pt x="67" y="430"/>
                      </a:cubicBezTo>
                      <a:cubicBezTo>
                        <a:pt x="68" y="432"/>
                        <a:pt x="68" y="434"/>
                        <a:pt x="69" y="434"/>
                      </a:cubicBezTo>
                      <a:cubicBezTo>
                        <a:pt x="70" y="434"/>
                        <a:pt x="70" y="432"/>
                        <a:pt x="70" y="429"/>
                      </a:cubicBezTo>
                      <a:cubicBezTo>
                        <a:pt x="73" y="429"/>
                        <a:pt x="74" y="428"/>
                        <a:pt x="74" y="427"/>
                      </a:cubicBezTo>
                      <a:close/>
                      <a:moveTo>
                        <a:pt x="43" y="344"/>
                      </a:moveTo>
                      <a:cubicBezTo>
                        <a:pt x="40" y="341"/>
                        <a:pt x="37" y="338"/>
                        <a:pt x="33" y="336"/>
                      </a:cubicBezTo>
                      <a:cubicBezTo>
                        <a:pt x="33" y="340"/>
                        <a:pt x="33" y="345"/>
                        <a:pt x="34" y="349"/>
                      </a:cubicBezTo>
                      <a:cubicBezTo>
                        <a:pt x="38" y="351"/>
                        <a:pt x="42" y="354"/>
                        <a:pt x="45" y="357"/>
                      </a:cubicBezTo>
                      <a:cubicBezTo>
                        <a:pt x="44" y="352"/>
                        <a:pt x="44" y="348"/>
                        <a:pt x="43" y="344"/>
                      </a:cubicBezTo>
                      <a:close/>
                      <a:moveTo>
                        <a:pt x="54" y="354"/>
                      </a:moveTo>
                      <a:cubicBezTo>
                        <a:pt x="53" y="354"/>
                        <a:pt x="53" y="356"/>
                        <a:pt x="54" y="358"/>
                      </a:cubicBezTo>
                      <a:cubicBezTo>
                        <a:pt x="51" y="359"/>
                        <a:pt x="50" y="361"/>
                        <a:pt x="50" y="361"/>
                      </a:cubicBezTo>
                      <a:cubicBezTo>
                        <a:pt x="51" y="362"/>
                        <a:pt x="52" y="361"/>
                        <a:pt x="55" y="361"/>
                      </a:cubicBezTo>
                      <a:cubicBezTo>
                        <a:pt x="56" y="363"/>
                        <a:pt x="57" y="365"/>
                        <a:pt x="57" y="364"/>
                      </a:cubicBezTo>
                      <a:cubicBezTo>
                        <a:pt x="58" y="364"/>
                        <a:pt x="58" y="362"/>
                        <a:pt x="57" y="360"/>
                      </a:cubicBezTo>
                      <a:cubicBezTo>
                        <a:pt x="59" y="359"/>
                        <a:pt x="61" y="358"/>
                        <a:pt x="61" y="358"/>
                      </a:cubicBezTo>
                      <a:cubicBezTo>
                        <a:pt x="61" y="357"/>
                        <a:pt x="59" y="357"/>
                        <a:pt x="56" y="357"/>
                      </a:cubicBezTo>
                      <a:cubicBezTo>
                        <a:pt x="56" y="355"/>
                        <a:pt x="55" y="353"/>
                        <a:pt x="54" y="354"/>
                      </a:cubicBezTo>
                      <a:close/>
                      <a:moveTo>
                        <a:pt x="93" y="428"/>
                      </a:moveTo>
                      <a:cubicBezTo>
                        <a:pt x="95" y="432"/>
                        <a:pt x="96" y="436"/>
                        <a:pt x="96" y="440"/>
                      </a:cubicBezTo>
                      <a:cubicBezTo>
                        <a:pt x="100" y="443"/>
                        <a:pt x="104" y="445"/>
                        <a:pt x="108" y="447"/>
                      </a:cubicBezTo>
                      <a:cubicBezTo>
                        <a:pt x="107" y="442"/>
                        <a:pt x="106" y="438"/>
                        <a:pt x="105" y="434"/>
                      </a:cubicBezTo>
                      <a:cubicBezTo>
                        <a:pt x="101" y="432"/>
                        <a:pt x="97" y="430"/>
                        <a:pt x="93" y="428"/>
                      </a:cubicBezTo>
                      <a:close/>
                      <a:moveTo>
                        <a:pt x="84" y="433"/>
                      </a:moveTo>
                      <a:cubicBezTo>
                        <a:pt x="84" y="438"/>
                        <a:pt x="84" y="442"/>
                        <a:pt x="84" y="446"/>
                      </a:cubicBezTo>
                      <a:cubicBezTo>
                        <a:pt x="87" y="450"/>
                        <a:pt x="90" y="453"/>
                        <a:pt x="94" y="456"/>
                      </a:cubicBezTo>
                      <a:cubicBezTo>
                        <a:pt x="94" y="451"/>
                        <a:pt x="94" y="447"/>
                        <a:pt x="94" y="442"/>
                      </a:cubicBezTo>
                      <a:cubicBezTo>
                        <a:pt x="90" y="439"/>
                        <a:pt x="87" y="437"/>
                        <a:pt x="84" y="433"/>
                      </a:cubicBezTo>
                      <a:close/>
                      <a:moveTo>
                        <a:pt x="70" y="449"/>
                      </a:moveTo>
                      <a:cubicBezTo>
                        <a:pt x="72" y="453"/>
                        <a:pt x="75" y="457"/>
                        <a:pt x="78" y="460"/>
                      </a:cubicBezTo>
                      <a:cubicBezTo>
                        <a:pt x="79" y="456"/>
                        <a:pt x="80" y="452"/>
                        <a:pt x="81" y="447"/>
                      </a:cubicBezTo>
                      <a:cubicBezTo>
                        <a:pt x="78" y="444"/>
                        <a:pt x="76" y="440"/>
                        <a:pt x="74" y="437"/>
                      </a:cubicBezTo>
                      <a:cubicBezTo>
                        <a:pt x="73" y="441"/>
                        <a:pt x="72" y="445"/>
                        <a:pt x="70" y="449"/>
                      </a:cubicBezTo>
                      <a:close/>
                      <a:moveTo>
                        <a:pt x="17" y="370"/>
                      </a:moveTo>
                      <a:cubicBezTo>
                        <a:pt x="22" y="371"/>
                        <a:pt x="26" y="371"/>
                        <a:pt x="30" y="372"/>
                      </a:cubicBezTo>
                      <a:cubicBezTo>
                        <a:pt x="27" y="369"/>
                        <a:pt x="25" y="365"/>
                        <a:pt x="23" y="361"/>
                      </a:cubicBezTo>
                      <a:cubicBezTo>
                        <a:pt x="18" y="360"/>
                        <a:pt x="14" y="360"/>
                        <a:pt x="9" y="360"/>
                      </a:cubicBezTo>
                      <a:cubicBezTo>
                        <a:pt x="12" y="364"/>
                        <a:pt x="14" y="367"/>
                        <a:pt x="17" y="370"/>
                      </a:cubicBezTo>
                      <a:close/>
                      <a:moveTo>
                        <a:pt x="26" y="382"/>
                      </a:moveTo>
                      <a:cubicBezTo>
                        <a:pt x="22" y="379"/>
                        <a:pt x="19" y="377"/>
                        <a:pt x="16" y="373"/>
                      </a:cubicBezTo>
                      <a:cubicBezTo>
                        <a:pt x="12" y="374"/>
                        <a:pt x="7" y="374"/>
                        <a:pt x="3" y="375"/>
                      </a:cubicBezTo>
                      <a:cubicBezTo>
                        <a:pt x="6" y="378"/>
                        <a:pt x="9" y="381"/>
                        <a:pt x="13" y="384"/>
                      </a:cubicBezTo>
                      <a:cubicBezTo>
                        <a:pt x="17" y="383"/>
                        <a:pt x="22" y="382"/>
                        <a:pt x="26" y="382"/>
                      </a:cubicBezTo>
                      <a:close/>
                      <a:moveTo>
                        <a:pt x="24" y="393"/>
                      </a:moveTo>
                      <a:cubicBezTo>
                        <a:pt x="20" y="391"/>
                        <a:pt x="16" y="389"/>
                        <a:pt x="13" y="387"/>
                      </a:cubicBezTo>
                      <a:cubicBezTo>
                        <a:pt x="8" y="388"/>
                        <a:pt x="4" y="390"/>
                        <a:pt x="0" y="392"/>
                      </a:cubicBezTo>
                      <a:cubicBezTo>
                        <a:pt x="4" y="394"/>
                        <a:pt x="8" y="396"/>
                        <a:pt x="12" y="398"/>
                      </a:cubicBezTo>
                      <a:cubicBezTo>
                        <a:pt x="16" y="396"/>
                        <a:pt x="20" y="394"/>
                        <a:pt x="24" y="393"/>
                      </a:cubicBezTo>
                      <a:close/>
                      <a:moveTo>
                        <a:pt x="277" y="0"/>
                      </a:moveTo>
                      <a:cubicBezTo>
                        <a:pt x="278" y="3"/>
                        <a:pt x="280" y="6"/>
                        <a:pt x="282" y="8"/>
                      </a:cubicBezTo>
                      <a:cubicBezTo>
                        <a:pt x="286" y="10"/>
                        <a:pt x="291" y="10"/>
                        <a:pt x="296" y="8"/>
                      </a:cubicBezTo>
                      <a:cubicBezTo>
                        <a:pt x="298" y="7"/>
                        <a:pt x="301" y="6"/>
                        <a:pt x="303" y="3"/>
                      </a:cubicBezTo>
                      <a:cubicBezTo>
                        <a:pt x="303" y="3"/>
                        <a:pt x="303" y="3"/>
                        <a:pt x="304" y="2"/>
                      </a:cubicBezTo>
                      <a:cubicBezTo>
                        <a:pt x="295" y="1"/>
                        <a:pt x="286" y="1"/>
                        <a:pt x="277" y="0"/>
                      </a:cubicBezTo>
                      <a:close/>
                      <a:moveTo>
                        <a:pt x="70" y="338"/>
                      </a:moveTo>
                      <a:cubicBezTo>
                        <a:pt x="69" y="334"/>
                        <a:pt x="67" y="330"/>
                        <a:pt x="64" y="326"/>
                      </a:cubicBezTo>
                      <a:cubicBezTo>
                        <a:pt x="62" y="330"/>
                        <a:pt x="61" y="335"/>
                        <a:pt x="60" y="339"/>
                      </a:cubicBezTo>
                      <a:cubicBezTo>
                        <a:pt x="62" y="343"/>
                        <a:pt x="64" y="346"/>
                        <a:pt x="65" y="350"/>
                      </a:cubicBezTo>
                      <a:cubicBezTo>
                        <a:pt x="67" y="346"/>
                        <a:pt x="68" y="342"/>
                        <a:pt x="70" y="338"/>
                      </a:cubicBezTo>
                      <a:close/>
                      <a:moveTo>
                        <a:pt x="81" y="328"/>
                      </a:moveTo>
                      <a:cubicBezTo>
                        <a:pt x="78" y="331"/>
                        <a:pt x="76" y="335"/>
                        <a:pt x="73" y="339"/>
                      </a:cubicBezTo>
                      <a:cubicBezTo>
                        <a:pt x="75" y="343"/>
                        <a:pt x="76" y="347"/>
                        <a:pt x="76" y="351"/>
                      </a:cubicBezTo>
                      <a:cubicBezTo>
                        <a:pt x="78" y="348"/>
                        <a:pt x="81" y="344"/>
                        <a:pt x="84" y="341"/>
                      </a:cubicBezTo>
                      <a:cubicBezTo>
                        <a:pt x="84" y="341"/>
                        <a:pt x="84" y="341"/>
                        <a:pt x="84" y="340"/>
                      </a:cubicBezTo>
                      <a:cubicBezTo>
                        <a:pt x="83" y="336"/>
                        <a:pt x="82" y="332"/>
                        <a:pt x="81" y="328"/>
                      </a:cubicBezTo>
                      <a:close/>
                      <a:moveTo>
                        <a:pt x="101" y="420"/>
                      </a:moveTo>
                      <a:cubicBezTo>
                        <a:pt x="103" y="424"/>
                        <a:pt x="105" y="428"/>
                        <a:pt x="107" y="432"/>
                      </a:cubicBezTo>
                      <a:cubicBezTo>
                        <a:pt x="110" y="433"/>
                        <a:pt x="113" y="434"/>
                        <a:pt x="116" y="434"/>
                      </a:cubicBezTo>
                      <a:cubicBezTo>
                        <a:pt x="113" y="430"/>
                        <a:pt x="111" y="426"/>
                        <a:pt x="108" y="422"/>
                      </a:cubicBezTo>
                      <a:cubicBezTo>
                        <a:pt x="106" y="422"/>
                        <a:pt x="103" y="421"/>
                        <a:pt x="101" y="420"/>
                      </a:cubicBezTo>
                      <a:close/>
                      <a:moveTo>
                        <a:pt x="29" y="414"/>
                      </a:moveTo>
                      <a:cubicBezTo>
                        <a:pt x="25" y="414"/>
                        <a:pt x="20" y="414"/>
                        <a:pt x="16" y="414"/>
                      </a:cubicBezTo>
                      <a:cubicBezTo>
                        <a:pt x="13" y="417"/>
                        <a:pt x="10" y="421"/>
                        <a:pt x="8" y="425"/>
                      </a:cubicBezTo>
                      <a:cubicBezTo>
                        <a:pt x="12" y="425"/>
                        <a:pt x="17" y="424"/>
                        <a:pt x="21" y="424"/>
                      </a:cubicBezTo>
                      <a:cubicBezTo>
                        <a:pt x="23" y="420"/>
                        <a:pt x="26" y="417"/>
                        <a:pt x="29" y="414"/>
                      </a:cubicBezTo>
                      <a:close/>
                      <a:moveTo>
                        <a:pt x="39" y="413"/>
                      </a:moveTo>
                      <a:cubicBezTo>
                        <a:pt x="38" y="411"/>
                        <a:pt x="36" y="410"/>
                        <a:pt x="36" y="410"/>
                      </a:cubicBezTo>
                      <a:cubicBezTo>
                        <a:pt x="35" y="411"/>
                        <a:pt x="36" y="413"/>
                        <a:pt x="37" y="415"/>
                      </a:cubicBezTo>
                      <a:cubicBezTo>
                        <a:pt x="35" y="416"/>
                        <a:pt x="34" y="418"/>
                        <a:pt x="35" y="419"/>
                      </a:cubicBezTo>
                      <a:cubicBezTo>
                        <a:pt x="35" y="419"/>
                        <a:pt x="37" y="418"/>
                        <a:pt x="39" y="417"/>
                      </a:cubicBezTo>
                      <a:cubicBezTo>
                        <a:pt x="41" y="419"/>
                        <a:pt x="42" y="420"/>
                        <a:pt x="43" y="419"/>
                      </a:cubicBezTo>
                      <a:cubicBezTo>
                        <a:pt x="43" y="419"/>
                        <a:pt x="42" y="417"/>
                        <a:pt x="41" y="415"/>
                      </a:cubicBezTo>
                      <a:cubicBezTo>
                        <a:pt x="43" y="413"/>
                        <a:pt x="44" y="412"/>
                        <a:pt x="43" y="411"/>
                      </a:cubicBezTo>
                      <a:cubicBezTo>
                        <a:pt x="43" y="411"/>
                        <a:pt x="41" y="412"/>
                        <a:pt x="39" y="413"/>
                      </a:cubicBezTo>
                      <a:close/>
                      <a:moveTo>
                        <a:pt x="46" y="364"/>
                      </a:moveTo>
                      <a:cubicBezTo>
                        <a:pt x="45" y="364"/>
                        <a:pt x="43" y="364"/>
                        <a:pt x="41" y="366"/>
                      </a:cubicBezTo>
                      <a:cubicBezTo>
                        <a:pt x="40" y="364"/>
                        <a:pt x="38" y="363"/>
                        <a:pt x="37" y="364"/>
                      </a:cubicBezTo>
                      <a:cubicBezTo>
                        <a:pt x="37" y="365"/>
                        <a:pt x="38" y="366"/>
                        <a:pt x="39" y="368"/>
                      </a:cubicBezTo>
                      <a:cubicBezTo>
                        <a:pt x="38" y="370"/>
                        <a:pt x="37" y="372"/>
                        <a:pt x="38" y="372"/>
                      </a:cubicBezTo>
                      <a:cubicBezTo>
                        <a:pt x="38" y="373"/>
                        <a:pt x="40" y="372"/>
                        <a:pt x="41" y="370"/>
                      </a:cubicBezTo>
                      <a:cubicBezTo>
                        <a:pt x="43" y="371"/>
                        <a:pt x="45" y="372"/>
                        <a:pt x="45" y="372"/>
                      </a:cubicBezTo>
                      <a:cubicBezTo>
                        <a:pt x="46" y="372"/>
                        <a:pt x="45" y="370"/>
                        <a:pt x="43" y="368"/>
                      </a:cubicBezTo>
                      <a:cubicBezTo>
                        <a:pt x="45" y="366"/>
                        <a:pt x="46" y="365"/>
                        <a:pt x="46" y="364"/>
                      </a:cubicBezTo>
                      <a:close/>
                      <a:moveTo>
                        <a:pt x="44" y="444"/>
                      </a:moveTo>
                      <a:cubicBezTo>
                        <a:pt x="44" y="448"/>
                        <a:pt x="44" y="453"/>
                        <a:pt x="45" y="457"/>
                      </a:cubicBezTo>
                      <a:cubicBezTo>
                        <a:pt x="48" y="454"/>
                        <a:pt x="51" y="451"/>
                        <a:pt x="54" y="448"/>
                      </a:cubicBezTo>
                      <a:cubicBezTo>
                        <a:pt x="53" y="443"/>
                        <a:pt x="53" y="439"/>
                        <a:pt x="53" y="435"/>
                      </a:cubicBezTo>
                      <a:cubicBezTo>
                        <a:pt x="50" y="438"/>
                        <a:pt x="47" y="441"/>
                        <a:pt x="44" y="444"/>
                      </a:cubicBezTo>
                      <a:close/>
                      <a:moveTo>
                        <a:pt x="30" y="450"/>
                      </a:moveTo>
                      <a:cubicBezTo>
                        <a:pt x="34" y="448"/>
                        <a:pt x="37" y="445"/>
                        <a:pt x="41" y="443"/>
                      </a:cubicBezTo>
                      <a:cubicBezTo>
                        <a:pt x="41" y="438"/>
                        <a:pt x="42" y="434"/>
                        <a:pt x="43" y="430"/>
                      </a:cubicBezTo>
                      <a:cubicBezTo>
                        <a:pt x="40" y="432"/>
                        <a:pt x="36" y="435"/>
                        <a:pt x="32" y="437"/>
                      </a:cubicBezTo>
                      <a:cubicBezTo>
                        <a:pt x="31" y="441"/>
                        <a:pt x="30" y="445"/>
                        <a:pt x="30" y="450"/>
                      </a:cubicBezTo>
                      <a:close/>
                      <a:moveTo>
                        <a:pt x="35" y="423"/>
                      </a:moveTo>
                      <a:cubicBezTo>
                        <a:pt x="31" y="424"/>
                        <a:pt x="27" y="426"/>
                        <a:pt x="23" y="426"/>
                      </a:cubicBezTo>
                      <a:cubicBezTo>
                        <a:pt x="20" y="430"/>
                        <a:pt x="19" y="434"/>
                        <a:pt x="17" y="439"/>
                      </a:cubicBezTo>
                      <a:cubicBezTo>
                        <a:pt x="21" y="438"/>
                        <a:pt x="26" y="436"/>
                        <a:pt x="30" y="434"/>
                      </a:cubicBezTo>
                      <a:cubicBezTo>
                        <a:pt x="31" y="430"/>
                        <a:pt x="33" y="426"/>
                        <a:pt x="35" y="423"/>
                      </a:cubicBezTo>
                      <a:close/>
                      <a:moveTo>
                        <a:pt x="58" y="427"/>
                      </a:moveTo>
                      <a:cubicBezTo>
                        <a:pt x="58" y="427"/>
                        <a:pt x="56" y="426"/>
                        <a:pt x="54" y="425"/>
                      </a:cubicBezTo>
                      <a:cubicBezTo>
                        <a:pt x="55" y="422"/>
                        <a:pt x="55" y="420"/>
                        <a:pt x="54" y="420"/>
                      </a:cubicBezTo>
                      <a:cubicBezTo>
                        <a:pt x="54" y="420"/>
                        <a:pt x="53" y="421"/>
                        <a:pt x="52" y="424"/>
                      </a:cubicBezTo>
                      <a:cubicBezTo>
                        <a:pt x="49" y="423"/>
                        <a:pt x="48" y="422"/>
                        <a:pt x="47" y="423"/>
                      </a:cubicBezTo>
                      <a:cubicBezTo>
                        <a:pt x="47" y="423"/>
                        <a:pt x="48" y="425"/>
                        <a:pt x="50" y="426"/>
                      </a:cubicBezTo>
                      <a:cubicBezTo>
                        <a:pt x="49" y="428"/>
                        <a:pt x="49" y="430"/>
                        <a:pt x="50" y="431"/>
                      </a:cubicBezTo>
                      <a:cubicBezTo>
                        <a:pt x="51" y="431"/>
                        <a:pt x="52" y="429"/>
                        <a:pt x="53" y="427"/>
                      </a:cubicBezTo>
                      <a:cubicBezTo>
                        <a:pt x="55" y="428"/>
                        <a:pt x="57" y="428"/>
                        <a:pt x="58" y="427"/>
                      </a:cubicBezTo>
                      <a:close/>
                      <a:moveTo>
                        <a:pt x="25" y="403"/>
                      </a:moveTo>
                      <a:cubicBezTo>
                        <a:pt x="21" y="403"/>
                        <a:pt x="17" y="402"/>
                        <a:pt x="13" y="401"/>
                      </a:cubicBezTo>
                      <a:cubicBezTo>
                        <a:pt x="9" y="403"/>
                        <a:pt x="5" y="406"/>
                        <a:pt x="2" y="409"/>
                      </a:cubicBezTo>
                      <a:cubicBezTo>
                        <a:pt x="6" y="410"/>
                        <a:pt x="11" y="411"/>
                        <a:pt x="15" y="411"/>
                      </a:cubicBezTo>
                      <a:cubicBezTo>
                        <a:pt x="18" y="408"/>
                        <a:pt x="22" y="406"/>
                        <a:pt x="25" y="403"/>
                      </a:cubicBezTo>
                      <a:close/>
                      <a:moveTo>
                        <a:pt x="152" y="45"/>
                      </a:moveTo>
                      <a:cubicBezTo>
                        <a:pt x="152" y="45"/>
                        <a:pt x="153" y="45"/>
                        <a:pt x="154" y="44"/>
                      </a:cubicBezTo>
                      <a:cubicBezTo>
                        <a:pt x="155" y="44"/>
                        <a:pt x="157" y="43"/>
                        <a:pt x="158" y="42"/>
                      </a:cubicBezTo>
                      <a:cubicBezTo>
                        <a:pt x="160" y="42"/>
                        <a:pt x="161" y="41"/>
                        <a:pt x="162" y="40"/>
                      </a:cubicBezTo>
                      <a:cubicBezTo>
                        <a:pt x="163" y="40"/>
                        <a:pt x="164" y="40"/>
                        <a:pt x="164" y="40"/>
                      </a:cubicBezTo>
                      <a:cubicBezTo>
                        <a:pt x="164" y="40"/>
                        <a:pt x="161" y="34"/>
                        <a:pt x="157" y="29"/>
                      </a:cubicBezTo>
                      <a:cubicBezTo>
                        <a:pt x="154" y="24"/>
                        <a:pt x="151" y="19"/>
                        <a:pt x="150" y="19"/>
                      </a:cubicBezTo>
                      <a:cubicBezTo>
                        <a:pt x="150" y="19"/>
                        <a:pt x="150" y="19"/>
                        <a:pt x="150" y="19"/>
                      </a:cubicBezTo>
                      <a:cubicBezTo>
                        <a:pt x="144" y="22"/>
                        <a:pt x="144" y="22"/>
                        <a:pt x="144" y="22"/>
                      </a:cubicBezTo>
                      <a:cubicBezTo>
                        <a:pt x="144" y="22"/>
                        <a:pt x="146" y="28"/>
                        <a:pt x="148" y="34"/>
                      </a:cubicBezTo>
                      <a:cubicBezTo>
                        <a:pt x="150" y="39"/>
                        <a:pt x="152" y="45"/>
                        <a:pt x="152" y="45"/>
                      </a:cubicBezTo>
                      <a:close/>
                      <a:moveTo>
                        <a:pt x="243" y="13"/>
                      </a:moveTo>
                      <a:cubicBezTo>
                        <a:pt x="245" y="10"/>
                        <a:pt x="246" y="7"/>
                        <a:pt x="246" y="5"/>
                      </a:cubicBezTo>
                      <a:cubicBezTo>
                        <a:pt x="246" y="3"/>
                        <a:pt x="245" y="2"/>
                        <a:pt x="245" y="0"/>
                      </a:cubicBezTo>
                      <a:cubicBezTo>
                        <a:pt x="239" y="1"/>
                        <a:pt x="233" y="1"/>
                        <a:pt x="228" y="2"/>
                      </a:cubicBezTo>
                      <a:cubicBezTo>
                        <a:pt x="225" y="6"/>
                        <a:pt x="225" y="12"/>
                        <a:pt x="228" y="15"/>
                      </a:cubicBezTo>
                      <a:cubicBezTo>
                        <a:pt x="232" y="19"/>
                        <a:pt x="239" y="18"/>
                        <a:pt x="243" y="13"/>
                      </a:cubicBezTo>
                      <a:close/>
                      <a:moveTo>
                        <a:pt x="190" y="19"/>
                      </a:moveTo>
                      <a:cubicBezTo>
                        <a:pt x="192" y="18"/>
                        <a:pt x="193" y="16"/>
                        <a:pt x="192" y="13"/>
                      </a:cubicBezTo>
                      <a:cubicBezTo>
                        <a:pt x="192" y="11"/>
                        <a:pt x="191" y="9"/>
                        <a:pt x="190" y="8"/>
                      </a:cubicBezTo>
                      <a:cubicBezTo>
                        <a:pt x="185" y="9"/>
                        <a:pt x="180" y="10"/>
                        <a:pt x="175" y="11"/>
                      </a:cubicBezTo>
                      <a:cubicBezTo>
                        <a:pt x="175" y="12"/>
                        <a:pt x="176" y="12"/>
                        <a:pt x="176" y="13"/>
                      </a:cubicBezTo>
                      <a:cubicBezTo>
                        <a:pt x="180" y="19"/>
                        <a:pt x="187" y="22"/>
                        <a:pt x="19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xmlns="" id="{DA0EA021-79AD-4AA0-A788-1FD52F4C43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5913" y="1882775"/>
                <a:ext cx="1268413" cy="1411288"/>
              </a:xfrm>
              <a:custGeom>
                <a:avLst/>
                <a:gdLst>
                  <a:gd name="T0" fmla="*/ 237 w 589"/>
                  <a:gd name="T1" fmla="*/ 613 h 652"/>
                  <a:gd name="T2" fmla="*/ 251 w 589"/>
                  <a:gd name="T3" fmla="*/ 524 h 652"/>
                  <a:gd name="T4" fmla="*/ 242 w 589"/>
                  <a:gd name="T5" fmla="*/ 579 h 652"/>
                  <a:gd name="T6" fmla="*/ 234 w 589"/>
                  <a:gd name="T7" fmla="*/ 556 h 652"/>
                  <a:gd name="T8" fmla="*/ 205 w 589"/>
                  <a:gd name="T9" fmla="*/ 633 h 652"/>
                  <a:gd name="T10" fmla="*/ 202 w 589"/>
                  <a:gd name="T11" fmla="*/ 627 h 652"/>
                  <a:gd name="T12" fmla="*/ 203 w 589"/>
                  <a:gd name="T13" fmla="*/ 461 h 652"/>
                  <a:gd name="T14" fmla="*/ 224 w 589"/>
                  <a:gd name="T15" fmla="*/ 648 h 652"/>
                  <a:gd name="T16" fmla="*/ 227 w 589"/>
                  <a:gd name="T17" fmla="*/ 637 h 652"/>
                  <a:gd name="T18" fmla="*/ 280 w 589"/>
                  <a:gd name="T19" fmla="*/ 646 h 652"/>
                  <a:gd name="T20" fmla="*/ 262 w 589"/>
                  <a:gd name="T21" fmla="*/ 567 h 652"/>
                  <a:gd name="T22" fmla="*/ 347 w 589"/>
                  <a:gd name="T23" fmla="*/ 382 h 652"/>
                  <a:gd name="T24" fmla="*/ 288 w 589"/>
                  <a:gd name="T25" fmla="*/ 339 h 652"/>
                  <a:gd name="T26" fmla="*/ 208 w 589"/>
                  <a:gd name="T27" fmla="*/ 635 h 652"/>
                  <a:gd name="T28" fmla="*/ 213 w 589"/>
                  <a:gd name="T29" fmla="*/ 374 h 652"/>
                  <a:gd name="T30" fmla="*/ 372 w 589"/>
                  <a:gd name="T31" fmla="*/ 71 h 652"/>
                  <a:gd name="T32" fmla="*/ 290 w 589"/>
                  <a:gd name="T33" fmla="*/ 55 h 652"/>
                  <a:gd name="T34" fmla="*/ 389 w 589"/>
                  <a:gd name="T35" fmla="*/ 531 h 652"/>
                  <a:gd name="T36" fmla="*/ 401 w 589"/>
                  <a:gd name="T37" fmla="*/ 543 h 652"/>
                  <a:gd name="T38" fmla="*/ 219 w 589"/>
                  <a:gd name="T39" fmla="*/ 16 h 652"/>
                  <a:gd name="T40" fmla="*/ 29 w 589"/>
                  <a:gd name="T41" fmla="*/ 148 h 652"/>
                  <a:gd name="T42" fmla="*/ 172 w 589"/>
                  <a:gd name="T43" fmla="*/ 60 h 652"/>
                  <a:gd name="T44" fmla="*/ 123 w 589"/>
                  <a:gd name="T45" fmla="*/ 124 h 652"/>
                  <a:gd name="T46" fmla="*/ 399 w 589"/>
                  <a:gd name="T47" fmla="*/ 61 h 652"/>
                  <a:gd name="T48" fmla="*/ 195 w 589"/>
                  <a:gd name="T49" fmla="*/ 583 h 652"/>
                  <a:gd name="T50" fmla="*/ 277 w 589"/>
                  <a:gd name="T51" fmla="*/ 602 h 652"/>
                  <a:gd name="T52" fmla="*/ 247 w 589"/>
                  <a:gd name="T53" fmla="*/ 566 h 652"/>
                  <a:gd name="T54" fmla="*/ 198 w 589"/>
                  <a:gd name="T55" fmla="*/ 629 h 652"/>
                  <a:gd name="T56" fmla="*/ 28 w 589"/>
                  <a:gd name="T57" fmla="*/ 636 h 652"/>
                  <a:gd name="T58" fmla="*/ 398 w 589"/>
                  <a:gd name="T59" fmla="*/ 118 h 652"/>
                  <a:gd name="T60" fmla="*/ 235 w 589"/>
                  <a:gd name="T61" fmla="*/ 633 h 652"/>
                  <a:gd name="T62" fmla="*/ 318 w 589"/>
                  <a:gd name="T63" fmla="*/ 422 h 652"/>
                  <a:gd name="T64" fmla="*/ 162 w 589"/>
                  <a:gd name="T65" fmla="*/ 178 h 652"/>
                  <a:gd name="T66" fmla="*/ 232 w 589"/>
                  <a:gd name="T67" fmla="*/ 40 h 652"/>
                  <a:gd name="T68" fmla="*/ 134 w 589"/>
                  <a:gd name="T69" fmla="*/ 214 h 652"/>
                  <a:gd name="T70" fmla="*/ 96 w 589"/>
                  <a:gd name="T71" fmla="*/ 170 h 652"/>
                  <a:gd name="T72" fmla="*/ 256 w 589"/>
                  <a:gd name="T73" fmla="*/ 651 h 652"/>
                  <a:gd name="T74" fmla="*/ 71 w 589"/>
                  <a:gd name="T75" fmla="*/ 586 h 652"/>
                  <a:gd name="T76" fmla="*/ 348 w 589"/>
                  <a:gd name="T77" fmla="*/ 651 h 652"/>
                  <a:gd name="T78" fmla="*/ 49 w 589"/>
                  <a:gd name="T79" fmla="*/ 109 h 652"/>
                  <a:gd name="T80" fmla="*/ 431 w 589"/>
                  <a:gd name="T81" fmla="*/ 542 h 652"/>
                  <a:gd name="T82" fmla="*/ 418 w 589"/>
                  <a:gd name="T83" fmla="*/ 512 h 652"/>
                  <a:gd name="T84" fmla="*/ 399 w 589"/>
                  <a:gd name="T85" fmla="*/ 581 h 652"/>
                  <a:gd name="T86" fmla="*/ 555 w 589"/>
                  <a:gd name="T87" fmla="*/ 641 h 652"/>
                  <a:gd name="T88" fmla="*/ 308 w 589"/>
                  <a:gd name="T89" fmla="*/ 43 h 652"/>
                  <a:gd name="T90" fmla="*/ 424 w 589"/>
                  <a:gd name="T91" fmla="*/ 118 h 652"/>
                  <a:gd name="T92" fmla="*/ 115 w 589"/>
                  <a:gd name="T93" fmla="*/ 121 h 652"/>
                  <a:gd name="T94" fmla="*/ 254 w 589"/>
                  <a:gd name="T95" fmla="*/ 29 h 652"/>
                  <a:gd name="T96" fmla="*/ 254 w 589"/>
                  <a:gd name="T97" fmla="*/ 640 h 652"/>
                  <a:gd name="T98" fmla="*/ 183 w 589"/>
                  <a:gd name="T99" fmla="*/ 616 h 652"/>
                  <a:gd name="T100" fmla="*/ 334 w 589"/>
                  <a:gd name="T101" fmla="*/ 546 h 652"/>
                  <a:gd name="T102" fmla="*/ 300 w 589"/>
                  <a:gd name="T103" fmla="*/ 552 h 652"/>
                  <a:gd name="T104" fmla="*/ 371 w 589"/>
                  <a:gd name="T105" fmla="*/ 333 h 652"/>
                  <a:gd name="T106" fmla="*/ 127 w 589"/>
                  <a:gd name="T107" fmla="*/ 624 h 652"/>
                  <a:gd name="T108" fmla="*/ 169 w 589"/>
                  <a:gd name="T109" fmla="*/ 433 h 652"/>
                  <a:gd name="T110" fmla="*/ 339 w 589"/>
                  <a:gd name="T111" fmla="*/ 617 h 652"/>
                  <a:gd name="T112" fmla="*/ 304 w 589"/>
                  <a:gd name="T113" fmla="*/ 646 h 652"/>
                  <a:gd name="T114" fmla="*/ 376 w 589"/>
                  <a:gd name="T115" fmla="*/ 534 h 652"/>
                  <a:gd name="T116" fmla="*/ 341 w 589"/>
                  <a:gd name="T117" fmla="*/ 600 h 652"/>
                  <a:gd name="T118" fmla="*/ 255 w 589"/>
                  <a:gd name="T119" fmla="*/ 645 h 652"/>
                  <a:gd name="T120" fmla="*/ 100 w 589"/>
                  <a:gd name="T121" fmla="*/ 593 h 652"/>
                  <a:gd name="T122" fmla="*/ 170 w 589"/>
                  <a:gd name="T123" fmla="*/ 640 h 652"/>
                  <a:gd name="T124" fmla="*/ 144 w 589"/>
                  <a:gd name="T125" fmla="*/ 634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9" h="652">
                    <a:moveTo>
                      <a:pt x="208" y="626"/>
                    </a:moveTo>
                    <a:cubicBezTo>
                      <a:pt x="209" y="625"/>
                      <a:pt x="210" y="624"/>
                      <a:pt x="209" y="623"/>
                    </a:cubicBezTo>
                    <a:cubicBezTo>
                      <a:pt x="208" y="622"/>
                      <a:pt x="207" y="621"/>
                      <a:pt x="206" y="622"/>
                    </a:cubicBezTo>
                    <a:cubicBezTo>
                      <a:pt x="205" y="623"/>
                      <a:pt x="205" y="624"/>
                      <a:pt x="205" y="625"/>
                    </a:cubicBezTo>
                    <a:cubicBezTo>
                      <a:pt x="206" y="626"/>
                      <a:pt x="207" y="626"/>
                      <a:pt x="208" y="626"/>
                    </a:cubicBezTo>
                    <a:close/>
                    <a:moveTo>
                      <a:pt x="229" y="616"/>
                    </a:moveTo>
                    <a:cubicBezTo>
                      <a:pt x="229" y="615"/>
                      <a:pt x="228" y="615"/>
                      <a:pt x="226" y="615"/>
                    </a:cubicBezTo>
                    <a:cubicBezTo>
                      <a:pt x="225" y="615"/>
                      <a:pt x="225" y="616"/>
                      <a:pt x="225" y="617"/>
                    </a:cubicBezTo>
                    <a:cubicBezTo>
                      <a:pt x="225" y="619"/>
                      <a:pt x="226" y="619"/>
                      <a:pt x="227" y="619"/>
                    </a:cubicBezTo>
                    <a:cubicBezTo>
                      <a:pt x="229" y="619"/>
                      <a:pt x="229" y="618"/>
                      <a:pt x="229" y="616"/>
                    </a:cubicBezTo>
                    <a:close/>
                    <a:moveTo>
                      <a:pt x="287" y="305"/>
                    </a:moveTo>
                    <a:cubicBezTo>
                      <a:pt x="290" y="309"/>
                      <a:pt x="293" y="312"/>
                      <a:pt x="297" y="316"/>
                    </a:cubicBezTo>
                    <a:cubicBezTo>
                      <a:pt x="297" y="311"/>
                      <a:pt x="298" y="306"/>
                      <a:pt x="297" y="301"/>
                    </a:cubicBezTo>
                    <a:cubicBezTo>
                      <a:pt x="293" y="296"/>
                      <a:pt x="288" y="290"/>
                      <a:pt x="284" y="284"/>
                    </a:cubicBezTo>
                    <a:cubicBezTo>
                      <a:pt x="286" y="291"/>
                      <a:pt x="286" y="298"/>
                      <a:pt x="287" y="305"/>
                    </a:cubicBezTo>
                    <a:close/>
                    <a:moveTo>
                      <a:pt x="237" y="592"/>
                    </a:moveTo>
                    <a:cubicBezTo>
                      <a:pt x="237" y="591"/>
                      <a:pt x="235" y="589"/>
                      <a:pt x="234" y="589"/>
                    </a:cubicBezTo>
                    <a:cubicBezTo>
                      <a:pt x="232" y="589"/>
                      <a:pt x="231" y="591"/>
                      <a:pt x="230" y="592"/>
                    </a:cubicBezTo>
                    <a:cubicBezTo>
                      <a:pt x="230" y="594"/>
                      <a:pt x="232" y="595"/>
                      <a:pt x="233" y="595"/>
                    </a:cubicBezTo>
                    <a:cubicBezTo>
                      <a:pt x="235" y="595"/>
                      <a:pt x="237" y="594"/>
                      <a:pt x="237" y="592"/>
                    </a:cubicBezTo>
                    <a:close/>
                    <a:moveTo>
                      <a:pt x="233" y="572"/>
                    </a:moveTo>
                    <a:cubicBezTo>
                      <a:pt x="235" y="572"/>
                      <a:pt x="237" y="570"/>
                      <a:pt x="237" y="568"/>
                    </a:cubicBezTo>
                    <a:cubicBezTo>
                      <a:pt x="237" y="566"/>
                      <a:pt x="235" y="564"/>
                      <a:pt x="233" y="564"/>
                    </a:cubicBezTo>
                    <a:cubicBezTo>
                      <a:pt x="231" y="563"/>
                      <a:pt x="229" y="565"/>
                      <a:pt x="229" y="568"/>
                    </a:cubicBezTo>
                    <a:cubicBezTo>
                      <a:pt x="229" y="570"/>
                      <a:pt x="230" y="572"/>
                      <a:pt x="233" y="572"/>
                    </a:cubicBezTo>
                    <a:close/>
                    <a:moveTo>
                      <a:pt x="232" y="633"/>
                    </a:moveTo>
                    <a:cubicBezTo>
                      <a:pt x="231" y="625"/>
                      <a:pt x="231" y="625"/>
                      <a:pt x="231" y="625"/>
                    </a:cubicBezTo>
                    <a:cubicBezTo>
                      <a:pt x="230" y="625"/>
                      <a:pt x="230" y="625"/>
                      <a:pt x="229" y="625"/>
                    </a:cubicBezTo>
                    <a:cubicBezTo>
                      <a:pt x="230" y="633"/>
                      <a:pt x="230" y="633"/>
                      <a:pt x="230" y="633"/>
                    </a:cubicBezTo>
                    <a:cubicBezTo>
                      <a:pt x="231" y="633"/>
                      <a:pt x="231" y="633"/>
                      <a:pt x="232" y="633"/>
                    </a:cubicBezTo>
                    <a:close/>
                    <a:moveTo>
                      <a:pt x="216" y="620"/>
                    </a:moveTo>
                    <a:cubicBezTo>
                      <a:pt x="215" y="619"/>
                      <a:pt x="214" y="619"/>
                      <a:pt x="213" y="619"/>
                    </a:cubicBezTo>
                    <a:cubicBezTo>
                      <a:pt x="212" y="620"/>
                      <a:pt x="211" y="621"/>
                      <a:pt x="212" y="622"/>
                    </a:cubicBezTo>
                    <a:cubicBezTo>
                      <a:pt x="213" y="623"/>
                      <a:pt x="214" y="624"/>
                      <a:pt x="215" y="623"/>
                    </a:cubicBezTo>
                    <a:cubicBezTo>
                      <a:pt x="216" y="622"/>
                      <a:pt x="216" y="621"/>
                      <a:pt x="216" y="620"/>
                    </a:cubicBezTo>
                    <a:close/>
                    <a:moveTo>
                      <a:pt x="223" y="636"/>
                    </a:moveTo>
                    <a:cubicBezTo>
                      <a:pt x="219" y="628"/>
                      <a:pt x="219" y="628"/>
                      <a:pt x="219" y="628"/>
                    </a:cubicBezTo>
                    <a:cubicBezTo>
                      <a:pt x="219" y="628"/>
                      <a:pt x="218" y="628"/>
                      <a:pt x="218" y="628"/>
                    </a:cubicBezTo>
                    <a:cubicBezTo>
                      <a:pt x="222" y="636"/>
                      <a:pt x="222" y="636"/>
                      <a:pt x="222" y="636"/>
                    </a:cubicBezTo>
                    <a:lnTo>
                      <a:pt x="223" y="636"/>
                    </a:lnTo>
                    <a:close/>
                    <a:moveTo>
                      <a:pt x="237" y="613"/>
                    </a:moveTo>
                    <a:cubicBezTo>
                      <a:pt x="238" y="613"/>
                      <a:pt x="239" y="611"/>
                      <a:pt x="239" y="610"/>
                    </a:cubicBezTo>
                    <a:cubicBezTo>
                      <a:pt x="239" y="608"/>
                      <a:pt x="238" y="607"/>
                      <a:pt x="237" y="607"/>
                    </a:cubicBezTo>
                    <a:cubicBezTo>
                      <a:pt x="236" y="607"/>
                      <a:pt x="235" y="608"/>
                      <a:pt x="235" y="610"/>
                    </a:cubicBezTo>
                    <a:cubicBezTo>
                      <a:pt x="234" y="611"/>
                      <a:pt x="236" y="613"/>
                      <a:pt x="237" y="613"/>
                    </a:cubicBezTo>
                    <a:close/>
                    <a:moveTo>
                      <a:pt x="211" y="559"/>
                    </a:moveTo>
                    <a:cubicBezTo>
                      <a:pt x="211" y="556"/>
                      <a:pt x="208" y="555"/>
                      <a:pt x="206" y="555"/>
                    </a:cubicBezTo>
                    <a:cubicBezTo>
                      <a:pt x="203" y="556"/>
                      <a:pt x="202" y="559"/>
                      <a:pt x="202" y="561"/>
                    </a:cubicBezTo>
                    <a:cubicBezTo>
                      <a:pt x="203" y="564"/>
                      <a:pt x="206" y="567"/>
                      <a:pt x="209" y="566"/>
                    </a:cubicBezTo>
                    <a:cubicBezTo>
                      <a:pt x="211" y="566"/>
                      <a:pt x="212" y="562"/>
                      <a:pt x="211" y="559"/>
                    </a:cubicBezTo>
                    <a:close/>
                    <a:moveTo>
                      <a:pt x="216" y="595"/>
                    </a:moveTo>
                    <a:cubicBezTo>
                      <a:pt x="216" y="593"/>
                      <a:pt x="214" y="592"/>
                      <a:pt x="212" y="593"/>
                    </a:cubicBezTo>
                    <a:cubicBezTo>
                      <a:pt x="211" y="593"/>
                      <a:pt x="210" y="595"/>
                      <a:pt x="210" y="596"/>
                    </a:cubicBezTo>
                    <a:cubicBezTo>
                      <a:pt x="210" y="598"/>
                      <a:pt x="212" y="599"/>
                      <a:pt x="214" y="599"/>
                    </a:cubicBezTo>
                    <a:cubicBezTo>
                      <a:pt x="215" y="598"/>
                      <a:pt x="216" y="597"/>
                      <a:pt x="216" y="595"/>
                    </a:cubicBezTo>
                    <a:close/>
                    <a:moveTo>
                      <a:pt x="220" y="637"/>
                    </a:moveTo>
                    <a:cubicBezTo>
                      <a:pt x="216" y="629"/>
                      <a:pt x="216" y="629"/>
                      <a:pt x="216" y="629"/>
                    </a:cubicBezTo>
                    <a:cubicBezTo>
                      <a:pt x="215" y="630"/>
                      <a:pt x="215" y="630"/>
                      <a:pt x="214" y="630"/>
                    </a:cubicBezTo>
                    <a:cubicBezTo>
                      <a:pt x="219" y="638"/>
                      <a:pt x="219" y="638"/>
                      <a:pt x="219" y="638"/>
                    </a:cubicBezTo>
                    <a:cubicBezTo>
                      <a:pt x="219" y="637"/>
                      <a:pt x="220" y="637"/>
                      <a:pt x="220" y="637"/>
                    </a:cubicBezTo>
                    <a:close/>
                    <a:moveTo>
                      <a:pt x="212" y="625"/>
                    </a:moveTo>
                    <a:cubicBezTo>
                      <a:pt x="212" y="626"/>
                      <a:pt x="212" y="627"/>
                      <a:pt x="212" y="627"/>
                    </a:cubicBezTo>
                    <a:cubicBezTo>
                      <a:pt x="212" y="628"/>
                      <a:pt x="213" y="628"/>
                      <a:pt x="214" y="628"/>
                    </a:cubicBezTo>
                    <a:cubicBezTo>
                      <a:pt x="214" y="627"/>
                      <a:pt x="215" y="627"/>
                      <a:pt x="214" y="626"/>
                    </a:cubicBezTo>
                    <a:cubicBezTo>
                      <a:pt x="214" y="625"/>
                      <a:pt x="213" y="625"/>
                      <a:pt x="212" y="625"/>
                    </a:cubicBezTo>
                    <a:close/>
                    <a:moveTo>
                      <a:pt x="218" y="639"/>
                    </a:moveTo>
                    <a:cubicBezTo>
                      <a:pt x="213" y="631"/>
                      <a:pt x="213" y="631"/>
                      <a:pt x="213" y="631"/>
                    </a:cubicBezTo>
                    <a:cubicBezTo>
                      <a:pt x="212" y="632"/>
                      <a:pt x="212" y="632"/>
                      <a:pt x="211" y="632"/>
                    </a:cubicBezTo>
                    <a:cubicBezTo>
                      <a:pt x="217" y="639"/>
                      <a:pt x="217" y="639"/>
                      <a:pt x="217" y="639"/>
                    </a:cubicBezTo>
                    <a:cubicBezTo>
                      <a:pt x="217" y="639"/>
                      <a:pt x="217" y="639"/>
                      <a:pt x="218" y="639"/>
                    </a:cubicBezTo>
                    <a:close/>
                    <a:moveTo>
                      <a:pt x="229" y="634"/>
                    </a:moveTo>
                    <a:cubicBezTo>
                      <a:pt x="227" y="625"/>
                      <a:pt x="227" y="625"/>
                      <a:pt x="227" y="625"/>
                    </a:cubicBezTo>
                    <a:cubicBezTo>
                      <a:pt x="226" y="625"/>
                      <a:pt x="226" y="625"/>
                      <a:pt x="225" y="626"/>
                    </a:cubicBezTo>
                    <a:cubicBezTo>
                      <a:pt x="227" y="634"/>
                      <a:pt x="227" y="634"/>
                      <a:pt x="227" y="634"/>
                    </a:cubicBezTo>
                    <a:cubicBezTo>
                      <a:pt x="228" y="634"/>
                      <a:pt x="228" y="634"/>
                      <a:pt x="229" y="634"/>
                    </a:cubicBezTo>
                    <a:close/>
                    <a:moveTo>
                      <a:pt x="236" y="600"/>
                    </a:moveTo>
                    <a:cubicBezTo>
                      <a:pt x="236" y="601"/>
                      <a:pt x="237" y="602"/>
                      <a:pt x="238" y="602"/>
                    </a:cubicBezTo>
                    <a:cubicBezTo>
                      <a:pt x="239" y="602"/>
                      <a:pt x="240" y="602"/>
                      <a:pt x="240" y="600"/>
                    </a:cubicBezTo>
                    <a:cubicBezTo>
                      <a:pt x="240" y="599"/>
                      <a:pt x="240" y="598"/>
                      <a:pt x="239" y="598"/>
                    </a:cubicBezTo>
                    <a:cubicBezTo>
                      <a:pt x="237" y="598"/>
                      <a:pt x="237" y="599"/>
                      <a:pt x="236" y="600"/>
                    </a:cubicBezTo>
                    <a:close/>
                    <a:moveTo>
                      <a:pt x="258" y="519"/>
                    </a:moveTo>
                    <a:cubicBezTo>
                      <a:pt x="255" y="518"/>
                      <a:pt x="251" y="520"/>
                      <a:pt x="251" y="524"/>
                    </a:cubicBezTo>
                    <a:cubicBezTo>
                      <a:pt x="250" y="527"/>
                      <a:pt x="253" y="532"/>
                      <a:pt x="256" y="533"/>
                    </a:cubicBezTo>
                    <a:cubicBezTo>
                      <a:pt x="259" y="533"/>
                      <a:pt x="263" y="529"/>
                      <a:pt x="263" y="526"/>
                    </a:cubicBezTo>
                    <a:cubicBezTo>
                      <a:pt x="264" y="522"/>
                      <a:pt x="261" y="519"/>
                      <a:pt x="258" y="519"/>
                    </a:cubicBezTo>
                    <a:close/>
                    <a:moveTo>
                      <a:pt x="269" y="374"/>
                    </a:moveTo>
                    <a:cubicBezTo>
                      <a:pt x="269" y="384"/>
                      <a:pt x="269" y="394"/>
                      <a:pt x="268" y="404"/>
                    </a:cubicBezTo>
                    <a:cubicBezTo>
                      <a:pt x="270" y="404"/>
                      <a:pt x="271" y="404"/>
                      <a:pt x="273" y="404"/>
                    </a:cubicBezTo>
                    <a:cubicBezTo>
                      <a:pt x="271" y="394"/>
                      <a:pt x="270" y="384"/>
                      <a:pt x="269" y="374"/>
                    </a:cubicBezTo>
                    <a:close/>
                    <a:moveTo>
                      <a:pt x="297" y="262"/>
                    </a:moveTo>
                    <a:cubicBezTo>
                      <a:pt x="297" y="263"/>
                      <a:pt x="296" y="264"/>
                      <a:pt x="295" y="265"/>
                    </a:cubicBezTo>
                    <a:cubicBezTo>
                      <a:pt x="295" y="265"/>
                      <a:pt x="295" y="265"/>
                      <a:pt x="295" y="265"/>
                    </a:cubicBezTo>
                    <a:cubicBezTo>
                      <a:pt x="296" y="266"/>
                      <a:pt x="296" y="267"/>
                      <a:pt x="297" y="268"/>
                    </a:cubicBezTo>
                    <a:cubicBezTo>
                      <a:pt x="299" y="269"/>
                      <a:pt x="301" y="270"/>
                      <a:pt x="304" y="271"/>
                    </a:cubicBezTo>
                    <a:cubicBezTo>
                      <a:pt x="303" y="269"/>
                      <a:pt x="301" y="267"/>
                      <a:pt x="300" y="265"/>
                    </a:cubicBezTo>
                    <a:cubicBezTo>
                      <a:pt x="299" y="264"/>
                      <a:pt x="298" y="263"/>
                      <a:pt x="297" y="262"/>
                    </a:cubicBezTo>
                    <a:close/>
                    <a:moveTo>
                      <a:pt x="291" y="271"/>
                    </a:moveTo>
                    <a:cubicBezTo>
                      <a:pt x="290" y="272"/>
                      <a:pt x="289" y="273"/>
                      <a:pt x="288" y="275"/>
                    </a:cubicBezTo>
                    <a:cubicBezTo>
                      <a:pt x="290" y="276"/>
                      <a:pt x="291" y="278"/>
                      <a:pt x="293" y="279"/>
                    </a:cubicBezTo>
                    <a:cubicBezTo>
                      <a:pt x="293" y="277"/>
                      <a:pt x="292" y="274"/>
                      <a:pt x="291" y="272"/>
                    </a:cubicBezTo>
                    <a:cubicBezTo>
                      <a:pt x="291" y="272"/>
                      <a:pt x="291" y="271"/>
                      <a:pt x="291" y="271"/>
                    </a:cubicBezTo>
                    <a:close/>
                    <a:moveTo>
                      <a:pt x="276" y="359"/>
                    </a:moveTo>
                    <a:cubicBezTo>
                      <a:pt x="280" y="352"/>
                      <a:pt x="283" y="346"/>
                      <a:pt x="285" y="340"/>
                    </a:cubicBezTo>
                    <a:cubicBezTo>
                      <a:pt x="280" y="334"/>
                      <a:pt x="276" y="328"/>
                      <a:pt x="272" y="322"/>
                    </a:cubicBezTo>
                    <a:cubicBezTo>
                      <a:pt x="270" y="329"/>
                      <a:pt x="267" y="336"/>
                      <a:pt x="263" y="342"/>
                    </a:cubicBezTo>
                    <a:cubicBezTo>
                      <a:pt x="267" y="348"/>
                      <a:pt x="271" y="353"/>
                      <a:pt x="276" y="359"/>
                    </a:cubicBezTo>
                    <a:close/>
                    <a:moveTo>
                      <a:pt x="258" y="554"/>
                    </a:moveTo>
                    <a:cubicBezTo>
                      <a:pt x="259" y="552"/>
                      <a:pt x="257" y="550"/>
                      <a:pt x="255" y="550"/>
                    </a:cubicBezTo>
                    <a:cubicBezTo>
                      <a:pt x="254" y="549"/>
                      <a:pt x="252" y="551"/>
                      <a:pt x="251" y="553"/>
                    </a:cubicBezTo>
                    <a:cubicBezTo>
                      <a:pt x="251" y="555"/>
                      <a:pt x="252" y="556"/>
                      <a:pt x="254" y="557"/>
                    </a:cubicBezTo>
                    <a:cubicBezTo>
                      <a:pt x="256" y="557"/>
                      <a:pt x="258" y="556"/>
                      <a:pt x="258" y="554"/>
                    </a:cubicBezTo>
                    <a:close/>
                    <a:moveTo>
                      <a:pt x="271" y="415"/>
                    </a:moveTo>
                    <a:cubicBezTo>
                      <a:pt x="273" y="415"/>
                      <a:pt x="274" y="414"/>
                      <a:pt x="274" y="412"/>
                    </a:cubicBezTo>
                    <a:cubicBezTo>
                      <a:pt x="274" y="410"/>
                      <a:pt x="272" y="409"/>
                      <a:pt x="271" y="409"/>
                    </a:cubicBezTo>
                    <a:cubicBezTo>
                      <a:pt x="269" y="409"/>
                      <a:pt x="268" y="410"/>
                      <a:pt x="268" y="412"/>
                    </a:cubicBezTo>
                    <a:cubicBezTo>
                      <a:pt x="268" y="414"/>
                      <a:pt x="269" y="415"/>
                      <a:pt x="271" y="415"/>
                    </a:cubicBezTo>
                    <a:close/>
                    <a:moveTo>
                      <a:pt x="243" y="597"/>
                    </a:moveTo>
                    <a:cubicBezTo>
                      <a:pt x="245" y="598"/>
                      <a:pt x="247" y="596"/>
                      <a:pt x="247" y="595"/>
                    </a:cubicBezTo>
                    <a:cubicBezTo>
                      <a:pt x="247" y="593"/>
                      <a:pt x="245" y="591"/>
                      <a:pt x="244" y="591"/>
                    </a:cubicBezTo>
                    <a:cubicBezTo>
                      <a:pt x="242" y="591"/>
                      <a:pt x="241" y="593"/>
                      <a:pt x="241" y="594"/>
                    </a:cubicBezTo>
                    <a:cubicBezTo>
                      <a:pt x="240" y="596"/>
                      <a:pt x="242" y="597"/>
                      <a:pt x="243" y="597"/>
                    </a:cubicBezTo>
                    <a:close/>
                    <a:moveTo>
                      <a:pt x="240" y="582"/>
                    </a:moveTo>
                    <a:cubicBezTo>
                      <a:pt x="241" y="582"/>
                      <a:pt x="242" y="580"/>
                      <a:pt x="242" y="579"/>
                    </a:cubicBezTo>
                    <a:cubicBezTo>
                      <a:pt x="242" y="578"/>
                      <a:pt x="241" y="576"/>
                      <a:pt x="240" y="576"/>
                    </a:cubicBezTo>
                    <a:cubicBezTo>
                      <a:pt x="238" y="576"/>
                      <a:pt x="237" y="577"/>
                      <a:pt x="237" y="579"/>
                    </a:cubicBezTo>
                    <a:cubicBezTo>
                      <a:pt x="237" y="580"/>
                      <a:pt x="237" y="580"/>
                      <a:pt x="238" y="581"/>
                    </a:cubicBezTo>
                    <a:cubicBezTo>
                      <a:pt x="236" y="581"/>
                      <a:pt x="234" y="582"/>
                      <a:pt x="234" y="584"/>
                    </a:cubicBezTo>
                    <a:cubicBezTo>
                      <a:pt x="234" y="586"/>
                      <a:pt x="236" y="589"/>
                      <a:pt x="238" y="589"/>
                    </a:cubicBezTo>
                    <a:cubicBezTo>
                      <a:pt x="240" y="589"/>
                      <a:pt x="241" y="586"/>
                      <a:pt x="241" y="584"/>
                    </a:cubicBezTo>
                    <a:cubicBezTo>
                      <a:pt x="241" y="583"/>
                      <a:pt x="241" y="582"/>
                      <a:pt x="240" y="582"/>
                    </a:cubicBezTo>
                    <a:close/>
                    <a:moveTo>
                      <a:pt x="246" y="626"/>
                    </a:moveTo>
                    <a:cubicBezTo>
                      <a:pt x="246" y="626"/>
                      <a:pt x="245" y="626"/>
                      <a:pt x="245" y="626"/>
                    </a:cubicBezTo>
                    <a:cubicBezTo>
                      <a:pt x="242" y="634"/>
                      <a:pt x="242" y="634"/>
                      <a:pt x="242" y="634"/>
                    </a:cubicBezTo>
                    <a:cubicBezTo>
                      <a:pt x="243" y="634"/>
                      <a:pt x="243" y="634"/>
                      <a:pt x="244" y="634"/>
                    </a:cubicBezTo>
                    <a:lnTo>
                      <a:pt x="246" y="626"/>
                    </a:lnTo>
                    <a:close/>
                    <a:moveTo>
                      <a:pt x="249" y="625"/>
                    </a:moveTo>
                    <a:cubicBezTo>
                      <a:pt x="250" y="625"/>
                      <a:pt x="251" y="624"/>
                      <a:pt x="251" y="624"/>
                    </a:cubicBezTo>
                    <a:cubicBezTo>
                      <a:pt x="251" y="623"/>
                      <a:pt x="251" y="622"/>
                      <a:pt x="250" y="622"/>
                    </a:cubicBezTo>
                    <a:cubicBezTo>
                      <a:pt x="249" y="622"/>
                      <a:pt x="249" y="622"/>
                      <a:pt x="248" y="623"/>
                    </a:cubicBezTo>
                    <a:cubicBezTo>
                      <a:pt x="248" y="624"/>
                      <a:pt x="249" y="624"/>
                      <a:pt x="249" y="625"/>
                    </a:cubicBezTo>
                    <a:close/>
                    <a:moveTo>
                      <a:pt x="250" y="627"/>
                    </a:moveTo>
                    <a:cubicBezTo>
                      <a:pt x="249" y="627"/>
                      <a:pt x="249" y="627"/>
                      <a:pt x="248" y="627"/>
                    </a:cubicBezTo>
                    <a:cubicBezTo>
                      <a:pt x="245" y="635"/>
                      <a:pt x="245" y="635"/>
                      <a:pt x="245" y="635"/>
                    </a:cubicBezTo>
                    <a:cubicBezTo>
                      <a:pt x="246" y="635"/>
                      <a:pt x="246" y="635"/>
                      <a:pt x="246" y="635"/>
                    </a:cubicBezTo>
                    <a:lnTo>
                      <a:pt x="250" y="627"/>
                    </a:lnTo>
                    <a:close/>
                    <a:moveTo>
                      <a:pt x="253" y="598"/>
                    </a:moveTo>
                    <a:cubicBezTo>
                      <a:pt x="254" y="598"/>
                      <a:pt x="256" y="597"/>
                      <a:pt x="256" y="596"/>
                    </a:cubicBezTo>
                    <a:cubicBezTo>
                      <a:pt x="257" y="594"/>
                      <a:pt x="256" y="592"/>
                      <a:pt x="254" y="592"/>
                    </a:cubicBezTo>
                    <a:cubicBezTo>
                      <a:pt x="253" y="591"/>
                      <a:pt x="251" y="592"/>
                      <a:pt x="251" y="594"/>
                    </a:cubicBezTo>
                    <a:cubicBezTo>
                      <a:pt x="250" y="595"/>
                      <a:pt x="251" y="597"/>
                      <a:pt x="253" y="598"/>
                    </a:cubicBezTo>
                    <a:close/>
                    <a:moveTo>
                      <a:pt x="226" y="635"/>
                    </a:moveTo>
                    <a:cubicBezTo>
                      <a:pt x="223" y="626"/>
                      <a:pt x="223" y="626"/>
                      <a:pt x="223" y="626"/>
                    </a:cubicBezTo>
                    <a:cubicBezTo>
                      <a:pt x="222" y="626"/>
                      <a:pt x="222" y="627"/>
                      <a:pt x="222" y="627"/>
                    </a:cubicBezTo>
                    <a:cubicBezTo>
                      <a:pt x="225" y="635"/>
                      <a:pt x="225" y="635"/>
                      <a:pt x="225" y="635"/>
                    </a:cubicBezTo>
                    <a:cubicBezTo>
                      <a:pt x="225" y="635"/>
                      <a:pt x="225" y="635"/>
                      <a:pt x="226" y="635"/>
                    </a:cubicBezTo>
                    <a:close/>
                    <a:moveTo>
                      <a:pt x="247" y="543"/>
                    </a:moveTo>
                    <a:cubicBezTo>
                      <a:pt x="250" y="544"/>
                      <a:pt x="253" y="542"/>
                      <a:pt x="253" y="539"/>
                    </a:cubicBezTo>
                    <a:cubicBezTo>
                      <a:pt x="254" y="536"/>
                      <a:pt x="252" y="533"/>
                      <a:pt x="249" y="533"/>
                    </a:cubicBezTo>
                    <a:cubicBezTo>
                      <a:pt x="246" y="532"/>
                      <a:pt x="243" y="534"/>
                      <a:pt x="243" y="537"/>
                    </a:cubicBezTo>
                    <a:cubicBezTo>
                      <a:pt x="242" y="540"/>
                      <a:pt x="244" y="543"/>
                      <a:pt x="247" y="543"/>
                    </a:cubicBezTo>
                    <a:close/>
                    <a:moveTo>
                      <a:pt x="239" y="563"/>
                    </a:moveTo>
                    <a:cubicBezTo>
                      <a:pt x="241" y="563"/>
                      <a:pt x="243" y="560"/>
                      <a:pt x="243" y="557"/>
                    </a:cubicBezTo>
                    <a:cubicBezTo>
                      <a:pt x="244" y="554"/>
                      <a:pt x="241" y="552"/>
                      <a:pt x="239" y="552"/>
                    </a:cubicBezTo>
                    <a:cubicBezTo>
                      <a:pt x="236" y="552"/>
                      <a:pt x="234" y="554"/>
                      <a:pt x="234" y="556"/>
                    </a:cubicBezTo>
                    <a:cubicBezTo>
                      <a:pt x="234" y="559"/>
                      <a:pt x="236" y="563"/>
                      <a:pt x="239" y="563"/>
                    </a:cubicBezTo>
                    <a:close/>
                    <a:moveTo>
                      <a:pt x="230" y="545"/>
                    </a:moveTo>
                    <a:cubicBezTo>
                      <a:pt x="233" y="545"/>
                      <a:pt x="235" y="542"/>
                      <a:pt x="235" y="539"/>
                    </a:cubicBezTo>
                    <a:cubicBezTo>
                      <a:pt x="234" y="536"/>
                      <a:pt x="231" y="534"/>
                      <a:pt x="229" y="535"/>
                    </a:cubicBezTo>
                    <a:cubicBezTo>
                      <a:pt x="226" y="535"/>
                      <a:pt x="223" y="538"/>
                      <a:pt x="224" y="541"/>
                    </a:cubicBezTo>
                    <a:cubicBezTo>
                      <a:pt x="224" y="544"/>
                      <a:pt x="227" y="546"/>
                      <a:pt x="230" y="545"/>
                    </a:cubicBezTo>
                    <a:close/>
                    <a:moveTo>
                      <a:pt x="239" y="403"/>
                    </a:moveTo>
                    <a:cubicBezTo>
                      <a:pt x="240" y="393"/>
                      <a:pt x="241" y="383"/>
                      <a:pt x="242" y="373"/>
                    </a:cubicBezTo>
                    <a:cubicBezTo>
                      <a:pt x="240" y="382"/>
                      <a:pt x="237" y="392"/>
                      <a:pt x="235" y="402"/>
                    </a:cubicBezTo>
                    <a:cubicBezTo>
                      <a:pt x="236" y="402"/>
                      <a:pt x="238" y="402"/>
                      <a:pt x="239" y="403"/>
                    </a:cubicBezTo>
                    <a:close/>
                    <a:moveTo>
                      <a:pt x="226" y="594"/>
                    </a:moveTo>
                    <a:cubicBezTo>
                      <a:pt x="226" y="592"/>
                      <a:pt x="224" y="591"/>
                      <a:pt x="223" y="592"/>
                    </a:cubicBezTo>
                    <a:cubicBezTo>
                      <a:pt x="221" y="592"/>
                      <a:pt x="220" y="594"/>
                      <a:pt x="220" y="596"/>
                    </a:cubicBezTo>
                    <a:cubicBezTo>
                      <a:pt x="221" y="597"/>
                      <a:pt x="222" y="598"/>
                      <a:pt x="224" y="598"/>
                    </a:cubicBezTo>
                    <a:cubicBezTo>
                      <a:pt x="226" y="597"/>
                      <a:pt x="227" y="596"/>
                      <a:pt x="226" y="594"/>
                    </a:cubicBezTo>
                    <a:close/>
                    <a:moveTo>
                      <a:pt x="233" y="410"/>
                    </a:moveTo>
                    <a:cubicBezTo>
                      <a:pt x="233" y="412"/>
                      <a:pt x="234" y="413"/>
                      <a:pt x="235" y="413"/>
                    </a:cubicBezTo>
                    <a:cubicBezTo>
                      <a:pt x="237" y="414"/>
                      <a:pt x="239" y="412"/>
                      <a:pt x="239" y="411"/>
                    </a:cubicBezTo>
                    <a:cubicBezTo>
                      <a:pt x="239" y="409"/>
                      <a:pt x="238" y="407"/>
                      <a:pt x="236" y="407"/>
                    </a:cubicBezTo>
                    <a:cubicBezTo>
                      <a:pt x="235" y="407"/>
                      <a:pt x="233" y="408"/>
                      <a:pt x="233" y="410"/>
                    </a:cubicBezTo>
                    <a:close/>
                    <a:moveTo>
                      <a:pt x="225" y="427"/>
                    </a:moveTo>
                    <a:cubicBezTo>
                      <a:pt x="224" y="428"/>
                      <a:pt x="227" y="429"/>
                      <a:pt x="231" y="430"/>
                    </a:cubicBezTo>
                    <a:cubicBezTo>
                      <a:pt x="230" y="433"/>
                      <a:pt x="231" y="436"/>
                      <a:pt x="232" y="437"/>
                    </a:cubicBezTo>
                    <a:cubicBezTo>
                      <a:pt x="233" y="437"/>
                      <a:pt x="234" y="434"/>
                      <a:pt x="235" y="430"/>
                    </a:cubicBezTo>
                    <a:cubicBezTo>
                      <a:pt x="239" y="431"/>
                      <a:pt x="242" y="430"/>
                      <a:pt x="242" y="429"/>
                    </a:cubicBezTo>
                    <a:cubicBezTo>
                      <a:pt x="242" y="428"/>
                      <a:pt x="239" y="427"/>
                      <a:pt x="236" y="426"/>
                    </a:cubicBezTo>
                    <a:cubicBezTo>
                      <a:pt x="236" y="423"/>
                      <a:pt x="235" y="420"/>
                      <a:pt x="235" y="420"/>
                    </a:cubicBezTo>
                    <a:cubicBezTo>
                      <a:pt x="234" y="420"/>
                      <a:pt x="232" y="422"/>
                      <a:pt x="231" y="426"/>
                    </a:cubicBezTo>
                    <a:cubicBezTo>
                      <a:pt x="228" y="425"/>
                      <a:pt x="225" y="426"/>
                      <a:pt x="225" y="427"/>
                    </a:cubicBezTo>
                    <a:close/>
                    <a:moveTo>
                      <a:pt x="246" y="518"/>
                    </a:moveTo>
                    <a:cubicBezTo>
                      <a:pt x="250" y="518"/>
                      <a:pt x="253" y="515"/>
                      <a:pt x="253" y="511"/>
                    </a:cubicBezTo>
                    <a:cubicBezTo>
                      <a:pt x="253" y="507"/>
                      <a:pt x="250" y="504"/>
                      <a:pt x="246" y="504"/>
                    </a:cubicBezTo>
                    <a:cubicBezTo>
                      <a:pt x="242" y="504"/>
                      <a:pt x="239" y="507"/>
                      <a:pt x="239" y="511"/>
                    </a:cubicBezTo>
                    <a:cubicBezTo>
                      <a:pt x="239" y="515"/>
                      <a:pt x="242" y="518"/>
                      <a:pt x="246" y="518"/>
                    </a:cubicBezTo>
                    <a:close/>
                    <a:moveTo>
                      <a:pt x="225" y="552"/>
                    </a:moveTo>
                    <a:cubicBezTo>
                      <a:pt x="225" y="550"/>
                      <a:pt x="223" y="548"/>
                      <a:pt x="221" y="549"/>
                    </a:cubicBezTo>
                    <a:cubicBezTo>
                      <a:pt x="220" y="549"/>
                      <a:pt x="218" y="551"/>
                      <a:pt x="218" y="552"/>
                    </a:cubicBezTo>
                    <a:cubicBezTo>
                      <a:pt x="219" y="554"/>
                      <a:pt x="220" y="556"/>
                      <a:pt x="222" y="556"/>
                    </a:cubicBezTo>
                    <a:cubicBezTo>
                      <a:pt x="224" y="555"/>
                      <a:pt x="226" y="554"/>
                      <a:pt x="225" y="552"/>
                    </a:cubicBezTo>
                    <a:close/>
                    <a:moveTo>
                      <a:pt x="205" y="635"/>
                    </a:moveTo>
                    <a:cubicBezTo>
                      <a:pt x="206" y="635"/>
                      <a:pt x="206" y="634"/>
                      <a:pt x="205" y="633"/>
                    </a:cubicBezTo>
                    <a:cubicBezTo>
                      <a:pt x="205" y="633"/>
                      <a:pt x="204" y="633"/>
                      <a:pt x="203" y="633"/>
                    </a:cubicBezTo>
                    <a:cubicBezTo>
                      <a:pt x="203" y="634"/>
                      <a:pt x="203" y="635"/>
                      <a:pt x="203" y="635"/>
                    </a:cubicBezTo>
                    <a:cubicBezTo>
                      <a:pt x="204" y="636"/>
                      <a:pt x="205" y="636"/>
                      <a:pt x="205" y="635"/>
                    </a:cubicBezTo>
                    <a:close/>
                    <a:moveTo>
                      <a:pt x="222" y="523"/>
                    </a:moveTo>
                    <a:cubicBezTo>
                      <a:pt x="222" y="520"/>
                      <a:pt x="219" y="518"/>
                      <a:pt x="215" y="518"/>
                    </a:cubicBezTo>
                    <a:cubicBezTo>
                      <a:pt x="212" y="518"/>
                      <a:pt x="209" y="521"/>
                      <a:pt x="210" y="525"/>
                    </a:cubicBezTo>
                    <a:cubicBezTo>
                      <a:pt x="210" y="528"/>
                      <a:pt x="214" y="532"/>
                      <a:pt x="217" y="532"/>
                    </a:cubicBezTo>
                    <a:cubicBezTo>
                      <a:pt x="221" y="532"/>
                      <a:pt x="222" y="527"/>
                      <a:pt x="222" y="523"/>
                    </a:cubicBezTo>
                    <a:close/>
                    <a:moveTo>
                      <a:pt x="205" y="540"/>
                    </a:moveTo>
                    <a:cubicBezTo>
                      <a:pt x="206" y="543"/>
                      <a:pt x="209" y="545"/>
                      <a:pt x="212" y="545"/>
                    </a:cubicBezTo>
                    <a:cubicBezTo>
                      <a:pt x="214" y="544"/>
                      <a:pt x="217" y="542"/>
                      <a:pt x="216" y="539"/>
                    </a:cubicBezTo>
                    <a:cubicBezTo>
                      <a:pt x="216" y="536"/>
                      <a:pt x="213" y="534"/>
                      <a:pt x="210" y="534"/>
                    </a:cubicBezTo>
                    <a:cubicBezTo>
                      <a:pt x="207" y="534"/>
                      <a:pt x="205" y="537"/>
                      <a:pt x="205" y="540"/>
                    </a:cubicBezTo>
                    <a:close/>
                    <a:moveTo>
                      <a:pt x="223" y="611"/>
                    </a:moveTo>
                    <a:cubicBezTo>
                      <a:pt x="223" y="610"/>
                      <a:pt x="222" y="609"/>
                      <a:pt x="220" y="609"/>
                    </a:cubicBezTo>
                    <a:cubicBezTo>
                      <a:pt x="219" y="609"/>
                      <a:pt x="218" y="611"/>
                      <a:pt x="219" y="612"/>
                    </a:cubicBezTo>
                    <a:cubicBezTo>
                      <a:pt x="219" y="613"/>
                      <a:pt x="221" y="615"/>
                      <a:pt x="222" y="614"/>
                    </a:cubicBezTo>
                    <a:cubicBezTo>
                      <a:pt x="223" y="614"/>
                      <a:pt x="224" y="612"/>
                      <a:pt x="223" y="611"/>
                    </a:cubicBezTo>
                    <a:close/>
                    <a:moveTo>
                      <a:pt x="225" y="623"/>
                    </a:moveTo>
                    <a:cubicBezTo>
                      <a:pt x="226" y="623"/>
                      <a:pt x="226" y="622"/>
                      <a:pt x="226" y="622"/>
                    </a:cubicBezTo>
                    <a:cubicBezTo>
                      <a:pt x="226" y="621"/>
                      <a:pt x="225" y="620"/>
                      <a:pt x="224" y="621"/>
                    </a:cubicBezTo>
                    <a:cubicBezTo>
                      <a:pt x="224" y="621"/>
                      <a:pt x="223" y="622"/>
                      <a:pt x="223" y="622"/>
                    </a:cubicBezTo>
                    <a:cubicBezTo>
                      <a:pt x="223" y="623"/>
                      <a:pt x="224" y="623"/>
                      <a:pt x="225" y="623"/>
                    </a:cubicBezTo>
                    <a:close/>
                    <a:moveTo>
                      <a:pt x="220" y="620"/>
                    </a:moveTo>
                    <a:cubicBezTo>
                      <a:pt x="221" y="619"/>
                      <a:pt x="222" y="618"/>
                      <a:pt x="222" y="617"/>
                    </a:cubicBezTo>
                    <a:cubicBezTo>
                      <a:pt x="222" y="616"/>
                      <a:pt x="220" y="615"/>
                      <a:pt x="219" y="615"/>
                    </a:cubicBezTo>
                    <a:cubicBezTo>
                      <a:pt x="218" y="616"/>
                      <a:pt x="217" y="617"/>
                      <a:pt x="218" y="618"/>
                    </a:cubicBezTo>
                    <a:cubicBezTo>
                      <a:pt x="218" y="619"/>
                      <a:pt x="219" y="620"/>
                      <a:pt x="220" y="620"/>
                    </a:cubicBezTo>
                    <a:close/>
                    <a:moveTo>
                      <a:pt x="218" y="602"/>
                    </a:moveTo>
                    <a:cubicBezTo>
                      <a:pt x="218" y="604"/>
                      <a:pt x="219" y="604"/>
                      <a:pt x="220" y="604"/>
                    </a:cubicBezTo>
                    <a:cubicBezTo>
                      <a:pt x="222" y="604"/>
                      <a:pt x="222" y="603"/>
                      <a:pt x="222" y="602"/>
                    </a:cubicBezTo>
                    <a:cubicBezTo>
                      <a:pt x="222" y="600"/>
                      <a:pt x="221" y="600"/>
                      <a:pt x="220" y="600"/>
                    </a:cubicBezTo>
                    <a:cubicBezTo>
                      <a:pt x="218" y="600"/>
                      <a:pt x="218" y="601"/>
                      <a:pt x="218" y="602"/>
                    </a:cubicBezTo>
                    <a:close/>
                    <a:moveTo>
                      <a:pt x="204" y="610"/>
                    </a:moveTo>
                    <a:cubicBezTo>
                      <a:pt x="205" y="610"/>
                      <a:pt x="206" y="609"/>
                      <a:pt x="205" y="608"/>
                    </a:cubicBezTo>
                    <a:cubicBezTo>
                      <a:pt x="205" y="607"/>
                      <a:pt x="203" y="606"/>
                      <a:pt x="202" y="607"/>
                    </a:cubicBezTo>
                    <a:cubicBezTo>
                      <a:pt x="202" y="608"/>
                      <a:pt x="201" y="609"/>
                      <a:pt x="202" y="610"/>
                    </a:cubicBezTo>
                    <a:cubicBezTo>
                      <a:pt x="202" y="611"/>
                      <a:pt x="204" y="611"/>
                      <a:pt x="204" y="610"/>
                    </a:cubicBezTo>
                    <a:close/>
                    <a:moveTo>
                      <a:pt x="205" y="630"/>
                    </a:moveTo>
                    <a:cubicBezTo>
                      <a:pt x="206" y="629"/>
                      <a:pt x="206" y="628"/>
                      <a:pt x="205" y="627"/>
                    </a:cubicBezTo>
                    <a:cubicBezTo>
                      <a:pt x="204" y="626"/>
                      <a:pt x="203" y="626"/>
                      <a:pt x="202" y="627"/>
                    </a:cubicBezTo>
                    <a:cubicBezTo>
                      <a:pt x="201" y="628"/>
                      <a:pt x="201" y="629"/>
                      <a:pt x="202" y="630"/>
                    </a:cubicBezTo>
                    <a:cubicBezTo>
                      <a:pt x="203" y="631"/>
                      <a:pt x="204" y="631"/>
                      <a:pt x="205" y="630"/>
                    </a:cubicBezTo>
                    <a:close/>
                    <a:moveTo>
                      <a:pt x="206" y="603"/>
                    </a:moveTo>
                    <a:cubicBezTo>
                      <a:pt x="208" y="603"/>
                      <a:pt x="208" y="601"/>
                      <a:pt x="207" y="599"/>
                    </a:cubicBezTo>
                    <a:cubicBezTo>
                      <a:pt x="206" y="598"/>
                      <a:pt x="204" y="597"/>
                      <a:pt x="203" y="598"/>
                    </a:cubicBezTo>
                    <a:cubicBezTo>
                      <a:pt x="201" y="599"/>
                      <a:pt x="201" y="601"/>
                      <a:pt x="202" y="602"/>
                    </a:cubicBezTo>
                    <a:cubicBezTo>
                      <a:pt x="203" y="604"/>
                      <a:pt x="205" y="604"/>
                      <a:pt x="206" y="603"/>
                    </a:cubicBezTo>
                    <a:close/>
                    <a:moveTo>
                      <a:pt x="208" y="620"/>
                    </a:moveTo>
                    <a:cubicBezTo>
                      <a:pt x="209" y="620"/>
                      <a:pt x="209" y="617"/>
                      <a:pt x="209" y="616"/>
                    </a:cubicBezTo>
                    <a:cubicBezTo>
                      <a:pt x="208" y="615"/>
                      <a:pt x="207" y="615"/>
                      <a:pt x="205" y="615"/>
                    </a:cubicBezTo>
                    <a:cubicBezTo>
                      <a:pt x="204" y="616"/>
                      <a:pt x="204" y="618"/>
                      <a:pt x="205" y="619"/>
                    </a:cubicBezTo>
                    <a:cubicBezTo>
                      <a:pt x="205" y="620"/>
                      <a:pt x="207" y="621"/>
                      <a:pt x="208" y="620"/>
                    </a:cubicBezTo>
                    <a:close/>
                    <a:moveTo>
                      <a:pt x="211" y="645"/>
                    </a:moveTo>
                    <a:cubicBezTo>
                      <a:pt x="204" y="639"/>
                      <a:pt x="204" y="639"/>
                      <a:pt x="204" y="639"/>
                    </a:cubicBezTo>
                    <a:cubicBezTo>
                      <a:pt x="204" y="640"/>
                      <a:pt x="203" y="640"/>
                      <a:pt x="203" y="641"/>
                    </a:cubicBezTo>
                    <a:cubicBezTo>
                      <a:pt x="210" y="646"/>
                      <a:pt x="210" y="646"/>
                      <a:pt x="210" y="646"/>
                    </a:cubicBezTo>
                    <a:cubicBezTo>
                      <a:pt x="210" y="645"/>
                      <a:pt x="211" y="645"/>
                      <a:pt x="211" y="645"/>
                    </a:cubicBezTo>
                    <a:close/>
                    <a:moveTo>
                      <a:pt x="201" y="644"/>
                    </a:moveTo>
                    <a:cubicBezTo>
                      <a:pt x="209" y="648"/>
                      <a:pt x="209" y="648"/>
                      <a:pt x="209" y="648"/>
                    </a:cubicBezTo>
                    <a:cubicBezTo>
                      <a:pt x="209" y="648"/>
                      <a:pt x="209" y="648"/>
                      <a:pt x="209" y="647"/>
                    </a:cubicBezTo>
                    <a:cubicBezTo>
                      <a:pt x="202" y="643"/>
                      <a:pt x="202" y="643"/>
                      <a:pt x="202" y="643"/>
                    </a:cubicBezTo>
                    <a:cubicBezTo>
                      <a:pt x="202" y="643"/>
                      <a:pt x="201" y="643"/>
                      <a:pt x="201" y="644"/>
                    </a:cubicBezTo>
                    <a:close/>
                    <a:moveTo>
                      <a:pt x="205" y="577"/>
                    </a:moveTo>
                    <a:cubicBezTo>
                      <a:pt x="208" y="576"/>
                      <a:pt x="209" y="574"/>
                      <a:pt x="208" y="571"/>
                    </a:cubicBezTo>
                    <a:cubicBezTo>
                      <a:pt x="208" y="569"/>
                      <a:pt x="206" y="568"/>
                      <a:pt x="203" y="568"/>
                    </a:cubicBezTo>
                    <a:cubicBezTo>
                      <a:pt x="201" y="569"/>
                      <a:pt x="200" y="571"/>
                      <a:pt x="200" y="573"/>
                    </a:cubicBezTo>
                    <a:cubicBezTo>
                      <a:pt x="201" y="576"/>
                      <a:pt x="203" y="577"/>
                      <a:pt x="205" y="577"/>
                    </a:cubicBezTo>
                    <a:close/>
                    <a:moveTo>
                      <a:pt x="193" y="526"/>
                    </a:moveTo>
                    <a:cubicBezTo>
                      <a:pt x="191" y="527"/>
                      <a:pt x="190" y="529"/>
                      <a:pt x="190" y="532"/>
                    </a:cubicBezTo>
                    <a:cubicBezTo>
                      <a:pt x="191" y="534"/>
                      <a:pt x="193" y="535"/>
                      <a:pt x="196" y="535"/>
                    </a:cubicBezTo>
                    <a:cubicBezTo>
                      <a:pt x="198" y="534"/>
                      <a:pt x="199" y="532"/>
                      <a:pt x="199" y="529"/>
                    </a:cubicBezTo>
                    <a:cubicBezTo>
                      <a:pt x="198" y="527"/>
                      <a:pt x="196" y="526"/>
                      <a:pt x="193" y="526"/>
                    </a:cubicBezTo>
                    <a:close/>
                    <a:moveTo>
                      <a:pt x="203" y="461"/>
                    </a:moveTo>
                    <a:cubicBezTo>
                      <a:pt x="205" y="461"/>
                      <a:pt x="207" y="458"/>
                      <a:pt x="208" y="453"/>
                    </a:cubicBezTo>
                    <a:cubicBezTo>
                      <a:pt x="214" y="454"/>
                      <a:pt x="219" y="454"/>
                      <a:pt x="219" y="452"/>
                    </a:cubicBezTo>
                    <a:cubicBezTo>
                      <a:pt x="220" y="451"/>
                      <a:pt x="216" y="449"/>
                      <a:pt x="210" y="448"/>
                    </a:cubicBezTo>
                    <a:cubicBezTo>
                      <a:pt x="211" y="442"/>
                      <a:pt x="210" y="439"/>
                      <a:pt x="209" y="438"/>
                    </a:cubicBezTo>
                    <a:cubicBezTo>
                      <a:pt x="208" y="438"/>
                      <a:pt x="205" y="441"/>
                      <a:pt x="204" y="446"/>
                    </a:cubicBezTo>
                    <a:cubicBezTo>
                      <a:pt x="198" y="445"/>
                      <a:pt x="193" y="444"/>
                      <a:pt x="193" y="445"/>
                    </a:cubicBezTo>
                    <a:cubicBezTo>
                      <a:pt x="192" y="447"/>
                      <a:pt x="196" y="449"/>
                      <a:pt x="202" y="451"/>
                    </a:cubicBezTo>
                    <a:cubicBezTo>
                      <a:pt x="201" y="456"/>
                      <a:pt x="201" y="460"/>
                      <a:pt x="203" y="461"/>
                    </a:cubicBezTo>
                    <a:close/>
                    <a:moveTo>
                      <a:pt x="210" y="434"/>
                    </a:moveTo>
                    <a:cubicBezTo>
                      <a:pt x="212" y="431"/>
                      <a:pt x="215" y="429"/>
                      <a:pt x="217" y="426"/>
                    </a:cubicBezTo>
                    <a:cubicBezTo>
                      <a:pt x="217" y="422"/>
                      <a:pt x="216" y="418"/>
                      <a:pt x="215" y="414"/>
                    </a:cubicBezTo>
                    <a:cubicBezTo>
                      <a:pt x="213" y="417"/>
                      <a:pt x="210" y="420"/>
                      <a:pt x="208" y="423"/>
                    </a:cubicBezTo>
                    <a:cubicBezTo>
                      <a:pt x="208" y="427"/>
                      <a:pt x="209" y="431"/>
                      <a:pt x="210" y="434"/>
                    </a:cubicBezTo>
                    <a:close/>
                    <a:moveTo>
                      <a:pt x="214" y="406"/>
                    </a:moveTo>
                    <a:cubicBezTo>
                      <a:pt x="214" y="407"/>
                      <a:pt x="215" y="409"/>
                      <a:pt x="216" y="410"/>
                    </a:cubicBezTo>
                    <a:cubicBezTo>
                      <a:pt x="218" y="410"/>
                      <a:pt x="220" y="409"/>
                      <a:pt x="220" y="407"/>
                    </a:cubicBezTo>
                    <a:cubicBezTo>
                      <a:pt x="221" y="405"/>
                      <a:pt x="220" y="404"/>
                      <a:pt x="218" y="403"/>
                    </a:cubicBezTo>
                    <a:cubicBezTo>
                      <a:pt x="217" y="403"/>
                      <a:pt x="215" y="404"/>
                      <a:pt x="214" y="406"/>
                    </a:cubicBezTo>
                    <a:close/>
                    <a:moveTo>
                      <a:pt x="193" y="420"/>
                    </a:moveTo>
                    <a:cubicBezTo>
                      <a:pt x="192" y="423"/>
                      <a:pt x="192" y="426"/>
                      <a:pt x="193" y="427"/>
                    </a:cubicBezTo>
                    <a:cubicBezTo>
                      <a:pt x="194" y="427"/>
                      <a:pt x="196" y="425"/>
                      <a:pt x="197" y="421"/>
                    </a:cubicBezTo>
                    <a:cubicBezTo>
                      <a:pt x="201" y="422"/>
                      <a:pt x="204" y="422"/>
                      <a:pt x="204" y="421"/>
                    </a:cubicBezTo>
                    <a:cubicBezTo>
                      <a:pt x="205" y="421"/>
                      <a:pt x="202" y="419"/>
                      <a:pt x="199" y="417"/>
                    </a:cubicBezTo>
                    <a:cubicBezTo>
                      <a:pt x="200" y="414"/>
                      <a:pt x="200" y="411"/>
                      <a:pt x="199" y="411"/>
                    </a:cubicBezTo>
                    <a:cubicBezTo>
                      <a:pt x="198" y="410"/>
                      <a:pt x="196" y="413"/>
                      <a:pt x="195" y="416"/>
                    </a:cubicBezTo>
                    <a:cubicBezTo>
                      <a:pt x="191" y="415"/>
                      <a:pt x="188" y="414"/>
                      <a:pt x="188" y="415"/>
                    </a:cubicBezTo>
                    <a:cubicBezTo>
                      <a:pt x="187" y="416"/>
                      <a:pt x="190" y="418"/>
                      <a:pt x="193" y="420"/>
                    </a:cubicBezTo>
                    <a:close/>
                    <a:moveTo>
                      <a:pt x="199" y="401"/>
                    </a:moveTo>
                    <a:cubicBezTo>
                      <a:pt x="199" y="402"/>
                      <a:pt x="199" y="404"/>
                      <a:pt x="201" y="405"/>
                    </a:cubicBezTo>
                    <a:cubicBezTo>
                      <a:pt x="203" y="405"/>
                      <a:pt x="204" y="404"/>
                      <a:pt x="205" y="403"/>
                    </a:cubicBezTo>
                    <a:cubicBezTo>
                      <a:pt x="206" y="401"/>
                      <a:pt x="205" y="399"/>
                      <a:pt x="203" y="399"/>
                    </a:cubicBezTo>
                    <a:cubicBezTo>
                      <a:pt x="202" y="398"/>
                      <a:pt x="200" y="399"/>
                      <a:pt x="199" y="401"/>
                    </a:cubicBezTo>
                    <a:close/>
                    <a:moveTo>
                      <a:pt x="203" y="521"/>
                    </a:moveTo>
                    <a:cubicBezTo>
                      <a:pt x="206" y="520"/>
                      <a:pt x="209" y="516"/>
                      <a:pt x="207" y="512"/>
                    </a:cubicBezTo>
                    <a:cubicBezTo>
                      <a:pt x="206" y="509"/>
                      <a:pt x="203" y="507"/>
                      <a:pt x="199" y="508"/>
                    </a:cubicBezTo>
                    <a:cubicBezTo>
                      <a:pt x="195" y="509"/>
                      <a:pt x="193" y="513"/>
                      <a:pt x="194" y="516"/>
                    </a:cubicBezTo>
                    <a:cubicBezTo>
                      <a:pt x="196" y="520"/>
                      <a:pt x="199" y="522"/>
                      <a:pt x="203" y="521"/>
                    </a:cubicBezTo>
                    <a:close/>
                    <a:moveTo>
                      <a:pt x="308" y="367"/>
                    </a:moveTo>
                    <a:cubicBezTo>
                      <a:pt x="311" y="376"/>
                      <a:pt x="314" y="386"/>
                      <a:pt x="316" y="396"/>
                    </a:cubicBezTo>
                    <a:cubicBezTo>
                      <a:pt x="317" y="395"/>
                      <a:pt x="319" y="395"/>
                      <a:pt x="320" y="394"/>
                    </a:cubicBezTo>
                    <a:cubicBezTo>
                      <a:pt x="316" y="385"/>
                      <a:pt x="312" y="376"/>
                      <a:pt x="308" y="367"/>
                    </a:cubicBezTo>
                    <a:close/>
                    <a:moveTo>
                      <a:pt x="249" y="640"/>
                    </a:moveTo>
                    <a:cubicBezTo>
                      <a:pt x="245" y="647"/>
                      <a:pt x="245" y="647"/>
                      <a:pt x="245" y="647"/>
                    </a:cubicBezTo>
                    <a:cubicBezTo>
                      <a:pt x="245" y="647"/>
                      <a:pt x="245" y="648"/>
                      <a:pt x="246" y="648"/>
                    </a:cubicBezTo>
                    <a:cubicBezTo>
                      <a:pt x="250" y="641"/>
                      <a:pt x="250" y="641"/>
                      <a:pt x="250" y="641"/>
                    </a:cubicBezTo>
                    <a:cubicBezTo>
                      <a:pt x="250" y="640"/>
                      <a:pt x="250" y="640"/>
                      <a:pt x="249" y="640"/>
                    </a:cubicBezTo>
                    <a:close/>
                    <a:moveTo>
                      <a:pt x="218" y="642"/>
                    </a:moveTo>
                    <a:cubicBezTo>
                      <a:pt x="223" y="648"/>
                      <a:pt x="223" y="648"/>
                      <a:pt x="223" y="648"/>
                    </a:cubicBezTo>
                    <a:cubicBezTo>
                      <a:pt x="224" y="648"/>
                      <a:pt x="224" y="648"/>
                      <a:pt x="224" y="648"/>
                    </a:cubicBezTo>
                    <a:cubicBezTo>
                      <a:pt x="219" y="641"/>
                      <a:pt x="219" y="641"/>
                      <a:pt x="219" y="641"/>
                    </a:cubicBezTo>
                    <a:cubicBezTo>
                      <a:pt x="219" y="641"/>
                      <a:pt x="218" y="641"/>
                      <a:pt x="218" y="642"/>
                    </a:cubicBezTo>
                    <a:close/>
                    <a:moveTo>
                      <a:pt x="241" y="637"/>
                    </a:moveTo>
                    <a:cubicBezTo>
                      <a:pt x="239" y="645"/>
                      <a:pt x="239" y="645"/>
                      <a:pt x="239" y="645"/>
                    </a:cubicBezTo>
                    <a:cubicBezTo>
                      <a:pt x="240" y="645"/>
                      <a:pt x="240" y="645"/>
                      <a:pt x="240" y="645"/>
                    </a:cubicBezTo>
                    <a:cubicBezTo>
                      <a:pt x="243" y="637"/>
                      <a:pt x="243" y="637"/>
                      <a:pt x="243" y="637"/>
                    </a:cubicBezTo>
                    <a:cubicBezTo>
                      <a:pt x="243" y="637"/>
                      <a:pt x="242" y="637"/>
                      <a:pt x="241" y="637"/>
                    </a:cubicBezTo>
                    <a:close/>
                    <a:moveTo>
                      <a:pt x="239" y="633"/>
                    </a:moveTo>
                    <a:cubicBezTo>
                      <a:pt x="240" y="634"/>
                      <a:pt x="240" y="634"/>
                      <a:pt x="241" y="634"/>
                    </a:cubicBezTo>
                    <a:cubicBezTo>
                      <a:pt x="242" y="625"/>
                      <a:pt x="242" y="625"/>
                      <a:pt x="242" y="625"/>
                    </a:cubicBezTo>
                    <a:cubicBezTo>
                      <a:pt x="242" y="625"/>
                      <a:pt x="241" y="625"/>
                      <a:pt x="241" y="625"/>
                    </a:cubicBezTo>
                    <a:lnTo>
                      <a:pt x="239" y="633"/>
                    </a:lnTo>
                    <a:close/>
                    <a:moveTo>
                      <a:pt x="258" y="605"/>
                    </a:moveTo>
                    <a:cubicBezTo>
                      <a:pt x="258" y="603"/>
                      <a:pt x="258" y="602"/>
                      <a:pt x="257" y="602"/>
                    </a:cubicBezTo>
                    <a:cubicBezTo>
                      <a:pt x="256" y="602"/>
                      <a:pt x="254" y="602"/>
                      <a:pt x="254" y="603"/>
                    </a:cubicBezTo>
                    <a:cubicBezTo>
                      <a:pt x="254" y="604"/>
                      <a:pt x="254" y="605"/>
                      <a:pt x="255" y="606"/>
                    </a:cubicBezTo>
                    <a:cubicBezTo>
                      <a:pt x="256" y="606"/>
                      <a:pt x="258" y="606"/>
                      <a:pt x="258" y="605"/>
                    </a:cubicBezTo>
                    <a:close/>
                    <a:moveTo>
                      <a:pt x="257" y="631"/>
                    </a:moveTo>
                    <a:cubicBezTo>
                      <a:pt x="256" y="631"/>
                      <a:pt x="256" y="630"/>
                      <a:pt x="255" y="630"/>
                    </a:cubicBezTo>
                    <a:cubicBezTo>
                      <a:pt x="251" y="638"/>
                      <a:pt x="251" y="638"/>
                      <a:pt x="251" y="638"/>
                    </a:cubicBezTo>
                    <a:cubicBezTo>
                      <a:pt x="251" y="638"/>
                      <a:pt x="251" y="638"/>
                      <a:pt x="252" y="638"/>
                    </a:cubicBezTo>
                    <a:lnTo>
                      <a:pt x="257" y="631"/>
                    </a:lnTo>
                    <a:close/>
                    <a:moveTo>
                      <a:pt x="253" y="629"/>
                    </a:moveTo>
                    <a:cubicBezTo>
                      <a:pt x="253" y="629"/>
                      <a:pt x="252" y="628"/>
                      <a:pt x="252" y="628"/>
                    </a:cubicBezTo>
                    <a:cubicBezTo>
                      <a:pt x="248" y="636"/>
                      <a:pt x="248" y="636"/>
                      <a:pt x="248" y="636"/>
                    </a:cubicBezTo>
                    <a:cubicBezTo>
                      <a:pt x="249" y="637"/>
                      <a:pt x="249" y="637"/>
                      <a:pt x="249" y="637"/>
                    </a:cubicBezTo>
                    <a:lnTo>
                      <a:pt x="253" y="629"/>
                    </a:lnTo>
                    <a:close/>
                    <a:moveTo>
                      <a:pt x="243" y="617"/>
                    </a:moveTo>
                    <a:cubicBezTo>
                      <a:pt x="243" y="616"/>
                      <a:pt x="242" y="615"/>
                      <a:pt x="241" y="615"/>
                    </a:cubicBezTo>
                    <a:cubicBezTo>
                      <a:pt x="240" y="614"/>
                      <a:pt x="239" y="615"/>
                      <a:pt x="239" y="617"/>
                    </a:cubicBezTo>
                    <a:cubicBezTo>
                      <a:pt x="239" y="618"/>
                      <a:pt x="240" y="619"/>
                      <a:pt x="241" y="619"/>
                    </a:cubicBezTo>
                    <a:cubicBezTo>
                      <a:pt x="242" y="619"/>
                      <a:pt x="243" y="618"/>
                      <a:pt x="243" y="617"/>
                    </a:cubicBezTo>
                    <a:close/>
                    <a:moveTo>
                      <a:pt x="229" y="636"/>
                    </a:moveTo>
                    <a:cubicBezTo>
                      <a:pt x="231" y="645"/>
                      <a:pt x="231" y="645"/>
                      <a:pt x="231" y="645"/>
                    </a:cubicBezTo>
                    <a:cubicBezTo>
                      <a:pt x="231" y="645"/>
                      <a:pt x="232" y="645"/>
                      <a:pt x="232" y="645"/>
                    </a:cubicBezTo>
                    <a:cubicBezTo>
                      <a:pt x="231" y="636"/>
                      <a:pt x="231" y="636"/>
                      <a:pt x="231" y="636"/>
                    </a:cubicBezTo>
                    <a:cubicBezTo>
                      <a:pt x="230" y="636"/>
                      <a:pt x="230" y="636"/>
                      <a:pt x="229" y="636"/>
                    </a:cubicBezTo>
                    <a:close/>
                    <a:moveTo>
                      <a:pt x="225" y="638"/>
                    </a:moveTo>
                    <a:cubicBezTo>
                      <a:pt x="228" y="646"/>
                      <a:pt x="228" y="646"/>
                      <a:pt x="228" y="646"/>
                    </a:cubicBezTo>
                    <a:cubicBezTo>
                      <a:pt x="229" y="646"/>
                      <a:pt x="229" y="646"/>
                      <a:pt x="229" y="645"/>
                    </a:cubicBezTo>
                    <a:cubicBezTo>
                      <a:pt x="227" y="637"/>
                      <a:pt x="227" y="637"/>
                      <a:pt x="227" y="637"/>
                    </a:cubicBezTo>
                    <a:cubicBezTo>
                      <a:pt x="226" y="637"/>
                      <a:pt x="226" y="637"/>
                      <a:pt x="225" y="638"/>
                    </a:cubicBezTo>
                    <a:close/>
                    <a:moveTo>
                      <a:pt x="221" y="639"/>
                    </a:moveTo>
                    <a:cubicBezTo>
                      <a:pt x="226" y="647"/>
                      <a:pt x="226" y="647"/>
                      <a:pt x="226" y="647"/>
                    </a:cubicBezTo>
                    <a:cubicBezTo>
                      <a:pt x="226" y="647"/>
                      <a:pt x="226" y="647"/>
                      <a:pt x="227" y="646"/>
                    </a:cubicBezTo>
                    <a:cubicBezTo>
                      <a:pt x="223" y="639"/>
                      <a:pt x="223" y="639"/>
                      <a:pt x="223" y="639"/>
                    </a:cubicBezTo>
                    <a:cubicBezTo>
                      <a:pt x="222" y="639"/>
                      <a:pt x="222" y="639"/>
                      <a:pt x="221" y="639"/>
                    </a:cubicBezTo>
                    <a:close/>
                    <a:moveTo>
                      <a:pt x="263" y="589"/>
                    </a:moveTo>
                    <a:cubicBezTo>
                      <a:pt x="264" y="587"/>
                      <a:pt x="263" y="585"/>
                      <a:pt x="261" y="585"/>
                    </a:cubicBezTo>
                    <a:cubicBezTo>
                      <a:pt x="259" y="584"/>
                      <a:pt x="257" y="585"/>
                      <a:pt x="256" y="587"/>
                    </a:cubicBezTo>
                    <a:cubicBezTo>
                      <a:pt x="256" y="589"/>
                      <a:pt x="257" y="592"/>
                      <a:pt x="258" y="593"/>
                    </a:cubicBezTo>
                    <a:cubicBezTo>
                      <a:pt x="260" y="593"/>
                      <a:pt x="262" y="591"/>
                      <a:pt x="263" y="589"/>
                    </a:cubicBezTo>
                    <a:close/>
                    <a:moveTo>
                      <a:pt x="237" y="645"/>
                    </a:moveTo>
                    <a:cubicBezTo>
                      <a:pt x="237" y="645"/>
                      <a:pt x="237" y="645"/>
                      <a:pt x="238" y="645"/>
                    </a:cubicBezTo>
                    <a:cubicBezTo>
                      <a:pt x="239" y="636"/>
                      <a:pt x="239" y="636"/>
                      <a:pt x="239" y="636"/>
                    </a:cubicBezTo>
                    <a:cubicBezTo>
                      <a:pt x="238" y="636"/>
                      <a:pt x="238" y="636"/>
                      <a:pt x="237" y="636"/>
                    </a:cubicBezTo>
                    <a:lnTo>
                      <a:pt x="237" y="645"/>
                    </a:lnTo>
                    <a:close/>
                    <a:moveTo>
                      <a:pt x="237" y="622"/>
                    </a:moveTo>
                    <a:cubicBezTo>
                      <a:pt x="238" y="622"/>
                      <a:pt x="239" y="622"/>
                      <a:pt x="239" y="621"/>
                    </a:cubicBezTo>
                    <a:cubicBezTo>
                      <a:pt x="239" y="620"/>
                      <a:pt x="238" y="620"/>
                      <a:pt x="238" y="619"/>
                    </a:cubicBezTo>
                    <a:cubicBezTo>
                      <a:pt x="237" y="619"/>
                      <a:pt x="236" y="620"/>
                      <a:pt x="236" y="621"/>
                    </a:cubicBezTo>
                    <a:cubicBezTo>
                      <a:pt x="236" y="622"/>
                      <a:pt x="237" y="622"/>
                      <a:pt x="237" y="622"/>
                    </a:cubicBezTo>
                    <a:close/>
                    <a:moveTo>
                      <a:pt x="238" y="624"/>
                    </a:moveTo>
                    <a:cubicBezTo>
                      <a:pt x="238" y="624"/>
                      <a:pt x="237" y="624"/>
                      <a:pt x="237" y="624"/>
                    </a:cubicBezTo>
                    <a:cubicBezTo>
                      <a:pt x="236" y="633"/>
                      <a:pt x="236" y="633"/>
                      <a:pt x="236" y="633"/>
                    </a:cubicBezTo>
                    <a:cubicBezTo>
                      <a:pt x="237" y="633"/>
                      <a:pt x="237" y="633"/>
                      <a:pt x="238" y="633"/>
                    </a:cubicBezTo>
                    <a:lnTo>
                      <a:pt x="238" y="624"/>
                    </a:lnTo>
                    <a:close/>
                    <a:moveTo>
                      <a:pt x="245" y="638"/>
                    </a:moveTo>
                    <a:cubicBezTo>
                      <a:pt x="242" y="646"/>
                      <a:pt x="242" y="646"/>
                      <a:pt x="242" y="646"/>
                    </a:cubicBezTo>
                    <a:cubicBezTo>
                      <a:pt x="242" y="646"/>
                      <a:pt x="243" y="646"/>
                      <a:pt x="243" y="646"/>
                    </a:cubicBezTo>
                    <a:cubicBezTo>
                      <a:pt x="247" y="639"/>
                      <a:pt x="247" y="639"/>
                      <a:pt x="247" y="639"/>
                    </a:cubicBezTo>
                    <a:cubicBezTo>
                      <a:pt x="246" y="638"/>
                      <a:pt x="246" y="638"/>
                      <a:pt x="245" y="638"/>
                    </a:cubicBezTo>
                    <a:close/>
                    <a:moveTo>
                      <a:pt x="284" y="639"/>
                    </a:moveTo>
                    <a:cubicBezTo>
                      <a:pt x="283" y="639"/>
                      <a:pt x="282" y="641"/>
                      <a:pt x="282" y="643"/>
                    </a:cubicBezTo>
                    <a:cubicBezTo>
                      <a:pt x="283" y="644"/>
                      <a:pt x="285" y="644"/>
                      <a:pt x="286" y="643"/>
                    </a:cubicBezTo>
                    <a:cubicBezTo>
                      <a:pt x="288" y="643"/>
                      <a:pt x="288" y="641"/>
                      <a:pt x="288" y="640"/>
                    </a:cubicBezTo>
                    <a:cubicBezTo>
                      <a:pt x="287" y="639"/>
                      <a:pt x="286" y="638"/>
                      <a:pt x="284" y="639"/>
                    </a:cubicBezTo>
                    <a:close/>
                    <a:moveTo>
                      <a:pt x="280" y="646"/>
                    </a:moveTo>
                    <a:cubicBezTo>
                      <a:pt x="279" y="647"/>
                      <a:pt x="278" y="648"/>
                      <a:pt x="279" y="649"/>
                    </a:cubicBezTo>
                    <a:cubicBezTo>
                      <a:pt x="279" y="650"/>
                      <a:pt x="281" y="651"/>
                      <a:pt x="282" y="650"/>
                    </a:cubicBezTo>
                    <a:cubicBezTo>
                      <a:pt x="283" y="650"/>
                      <a:pt x="283" y="648"/>
                      <a:pt x="283" y="647"/>
                    </a:cubicBezTo>
                    <a:cubicBezTo>
                      <a:pt x="282" y="646"/>
                      <a:pt x="281" y="646"/>
                      <a:pt x="280" y="646"/>
                    </a:cubicBezTo>
                    <a:close/>
                    <a:moveTo>
                      <a:pt x="299" y="632"/>
                    </a:moveTo>
                    <a:cubicBezTo>
                      <a:pt x="301" y="632"/>
                      <a:pt x="301" y="630"/>
                      <a:pt x="301" y="628"/>
                    </a:cubicBezTo>
                    <a:cubicBezTo>
                      <a:pt x="300" y="627"/>
                      <a:pt x="298" y="626"/>
                      <a:pt x="297" y="627"/>
                    </a:cubicBezTo>
                    <a:cubicBezTo>
                      <a:pt x="295" y="628"/>
                      <a:pt x="294" y="629"/>
                      <a:pt x="295" y="631"/>
                    </a:cubicBezTo>
                    <a:cubicBezTo>
                      <a:pt x="296" y="632"/>
                      <a:pt x="298" y="633"/>
                      <a:pt x="299" y="632"/>
                    </a:cubicBezTo>
                    <a:close/>
                    <a:moveTo>
                      <a:pt x="289" y="612"/>
                    </a:moveTo>
                    <a:cubicBezTo>
                      <a:pt x="288" y="611"/>
                      <a:pt x="286" y="611"/>
                      <a:pt x="284" y="612"/>
                    </a:cubicBezTo>
                    <a:cubicBezTo>
                      <a:pt x="283" y="613"/>
                      <a:pt x="283" y="615"/>
                      <a:pt x="284" y="616"/>
                    </a:cubicBezTo>
                    <a:cubicBezTo>
                      <a:pt x="285" y="618"/>
                      <a:pt x="287" y="618"/>
                      <a:pt x="288" y="617"/>
                    </a:cubicBezTo>
                    <a:cubicBezTo>
                      <a:pt x="290" y="616"/>
                      <a:pt x="290" y="614"/>
                      <a:pt x="289" y="612"/>
                    </a:cubicBezTo>
                    <a:close/>
                    <a:moveTo>
                      <a:pt x="294" y="626"/>
                    </a:moveTo>
                    <a:cubicBezTo>
                      <a:pt x="295" y="624"/>
                      <a:pt x="295" y="623"/>
                      <a:pt x="294" y="621"/>
                    </a:cubicBezTo>
                    <a:cubicBezTo>
                      <a:pt x="293" y="620"/>
                      <a:pt x="291" y="620"/>
                      <a:pt x="290" y="621"/>
                    </a:cubicBezTo>
                    <a:cubicBezTo>
                      <a:pt x="288" y="622"/>
                      <a:pt x="288" y="624"/>
                      <a:pt x="289" y="625"/>
                    </a:cubicBezTo>
                    <a:cubicBezTo>
                      <a:pt x="290" y="626"/>
                      <a:pt x="292" y="627"/>
                      <a:pt x="294" y="626"/>
                    </a:cubicBezTo>
                    <a:close/>
                    <a:moveTo>
                      <a:pt x="297" y="615"/>
                    </a:moveTo>
                    <a:cubicBezTo>
                      <a:pt x="299" y="613"/>
                      <a:pt x="299" y="611"/>
                      <a:pt x="298" y="610"/>
                    </a:cubicBezTo>
                    <a:cubicBezTo>
                      <a:pt x="296" y="608"/>
                      <a:pt x="294" y="608"/>
                      <a:pt x="293" y="609"/>
                    </a:cubicBezTo>
                    <a:cubicBezTo>
                      <a:pt x="291" y="610"/>
                      <a:pt x="290" y="613"/>
                      <a:pt x="292" y="615"/>
                    </a:cubicBezTo>
                    <a:cubicBezTo>
                      <a:pt x="293" y="616"/>
                      <a:pt x="296" y="616"/>
                      <a:pt x="297" y="615"/>
                    </a:cubicBezTo>
                    <a:close/>
                    <a:moveTo>
                      <a:pt x="292" y="636"/>
                    </a:moveTo>
                    <a:cubicBezTo>
                      <a:pt x="291" y="636"/>
                      <a:pt x="291" y="637"/>
                      <a:pt x="291" y="638"/>
                    </a:cubicBezTo>
                    <a:cubicBezTo>
                      <a:pt x="291" y="639"/>
                      <a:pt x="293" y="640"/>
                      <a:pt x="294" y="639"/>
                    </a:cubicBezTo>
                    <a:cubicBezTo>
                      <a:pt x="295" y="639"/>
                      <a:pt x="295" y="638"/>
                      <a:pt x="295" y="637"/>
                    </a:cubicBezTo>
                    <a:cubicBezTo>
                      <a:pt x="294" y="636"/>
                      <a:pt x="293" y="635"/>
                      <a:pt x="292" y="636"/>
                    </a:cubicBezTo>
                    <a:close/>
                    <a:moveTo>
                      <a:pt x="275" y="536"/>
                    </a:moveTo>
                    <a:cubicBezTo>
                      <a:pt x="277" y="536"/>
                      <a:pt x="280" y="535"/>
                      <a:pt x="280" y="533"/>
                    </a:cubicBezTo>
                    <a:cubicBezTo>
                      <a:pt x="281" y="530"/>
                      <a:pt x="280" y="528"/>
                      <a:pt x="277" y="527"/>
                    </a:cubicBezTo>
                    <a:cubicBezTo>
                      <a:pt x="275" y="526"/>
                      <a:pt x="273" y="528"/>
                      <a:pt x="272" y="530"/>
                    </a:cubicBezTo>
                    <a:cubicBezTo>
                      <a:pt x="271" y="532"/>
                      <a:pt x="273" y="535"/>
                      <a:pt x="275" y="536"/>
                    </a:cubicBezTo>
                    <a:close/>
                    <a:moveTo>
                      <a:pt x="276" y="513"/>
                    </a:moveTo>
                    <a:cubicBezTo>
                      <a:pt x="277" y="510"/>
                      <a:pt x="275" y="506"/>
                      <a:pt x="272" y="505"/>
                    </a:cubicBezTo>
                    <a:cubicBezTo>
                      <a:pt x="268" y="504"/>
                      <a:pt x="264" y="506"/>
                      <a:pt x="263" y="509"/>
                    </a:cubicBezTo>
                    <a:cubicBezTo>
                      <a:pt x="262" y="513"/>
                      <a:pt x="264" y="517"/>
                      <a:pt x="268" y="518"/>
                    </a:cubicBezTo>
                    <a:cubicBezTo>
                      <a:pt x="272" y="519"/>
                      <a:pt x="275" y="517"/>
                      <a:pt x="276" y="513"/>
                    </a:cubicBezTo>
                    <a:close/>
                    <a:moveTo>
                      <a:pt x="303" y="298"/>
                    </a:moveTo>
                    <a:cubicBezTo>
                      <a:pt x="307" y="301"/>
                      <a:pt x="311" y="304"/>
                      <a:pt x="315" y="306"/>
                    </a:cubicBezTo>
                    <a:cubicBezTo>
                      <a:pt x="315" y="301"/>
                      <a:pt x="314" y="296"/>
                      <a:pt x="312" y="292"/>
                    </a:cubicBezTo>
                    <a:cubicBezTo>
                      <a:pt x="306" y="287"/>
                      <a:pt x="301" y="283"/>
                      <a:pt x="296" y="278"/>
                    </a:cubicBezTo>
                    <a:cubicBezTo>
                      <a:pt x="299" y="284"/>
                      <a:pt x="301" y="291"/>
                      <a:pt x="303" y="298"/>
                    </a:cubicBezTo>
                    <a:close/>
                    <a:moveTo>
                      <a:pt x="262" y="567"/>
                    </a:moveTo>
                    <a:cubicBezTo>
                      <a:pt x="260" y="566"/>
                      <a:pt x="257" y="568"/>
                      <a:pt x="257" y="570"/>
                    </a:cubicBezTo>
                    <a:cubicBezTo>
                      <a:pt x="256" y="572"/>
                      <a:pt x="257" y="574"/>
                      <a:pt x="259" y="575"/>
                    </a:cubicBezTo>
                    <a:cubicBezTo>
                      <a:pt x="261" y="576"/>
                      <a:pt x="264" y="575"/>
                      <a:pt x="265" y="573"/>
                    </a:cubicBezTo>
                    <a:cubicBezTo>
                      <a:pt x="265" y="570"/>
                      <a:pt x="264" y="568"/>
                      <a:pt x="262" y="567"/>
                    </a:cubicBezTo>
                    <a:close/>
                    <a:moveTo>
                      <a:pt x="272" y="582"/>
                    </a:moveTo>
                    <a:cubicBezTo>
                      <a:pt x="274" y="583"/>
                      <a:pt x="276" y="581"/>
                      <a:pt x="277" y="579"/>
                    </a:cubicBezTo>
                    <a:cubicBezTo>
                      <a:pt x="278" y="577"/>
                      <a:pt x="277" y="574"/>
                      <a:pt x="275" y="574"/>
                    </a:cubicBezTo>
                    <a:cubicBezTo>
                      <a:pt x="272" y="573"/>
                      <a:pt x="270" y="574"/>
                      <a:pt x="269" y="576"/>
                    </a:cubicBezTo>
                    <a:cubicBezTo>
                      <a:pt x="268" y="579"/>
                      <a:pt x="270" y="581"/>
                      <a:pt x="272" y="582"/>
                    </a:cubicBezTo>
                    <a:close/>
                    <a:moveTo>
                      <a:pt x="279" y="631"/>
                    </a:moveTo>
                    <a:cubicBezTo>
                      <a:pt x="280" y="630"/>
                      <a:pt x="280" y="628"/>
                      <a:pt x="279" y="627"/>
                    </a:cubicBezTo>
                    <a:cubicBezTo>
                      <a:pt x="278" y="626"/>
                      <a:pt x="276" y="626"/>
                      <a:pt x="275" y="627"/>
                    </a:cubicBezTo>
                    <a:cubicBezTo>
                      <a:pt x="274" y="628"/>
                      <a:pt x="274" y="630"/>
                      <a:pt x="275" y="631"/>
                    </a:cubicBezTo>
                    <a:cubicBezTo>
                      <a:pt x="275" y="632"/>
                      <a:pt x="278" y="632"/>
                      <a:pt x="279" y="631"/>
                    </a:cubicBezTo>
                    <a:close/>
                    <a:moveTo>
                      <a:pt x="261" y="583"/>
                    </a:moveTo>
                    <a:cubicBezTo>
                      <a:pt x="261" y="584"/>
                      <a:pt x="262" y="586"/>
                      <a:pt x="263" y="586"/>
                    </a:cubicBezTo>
                    <a:cubicBezTo>
                      <a:pt x="265" y="587"/>
                      <a:pt x="266" y="586"/>
                      <a:pt x="267" y="585"/>
                    </a:cubicBezTo>
                    <a:cubicBezTo>
                      <a:pt x="267" y="583"/>
                      <a:pt x="266" y="582"/>
                      <a:pt x="265" y="581"/>
                    </a:cubicBezTo>
                    <a:cubicBezTo>
                      <a:pt x="263" y="581"/>
                      <a:pt x="262" y="581"/>
                      <a:pt x="261" y="583"/>
                    </a:cubicBezTo>
                    <a:close/>
                    <a:moveTo>
                      <a:pt x="271" y="545"/>
                    </a:moveTo>
                    <a:cubicBezTo>
                      <a:pt x="271" y="542"/>
                      <a:pt x="269" y="539"/>
                      <a:pt x="266" y="538"/>
                    </a:cubicBezTo>
                    <a:cubicBezTo>
                      <a:pt x="263" y="538"/>
                      <a:pt x="260" y="540"/>
                      <a:pt x="260" y="543"/>
                    </a:cubicBezTo>
                    <a:cubicBezTo>
                      <a:pt x="259" y="546"/>
                      <a:pt x="261" y="549"/>
                      <a:pt x="264" y="549"/>
                    </a:cubicBezTo>
                    <a:cubicBezTo>
                      <a:pt x="267" y="550"/>
                      <a:pt x="270" y="548"/>
                      <a:pt x="271" y="545"/>
                    </a:cubicBezTo>
                    <a:close/>
                    <a:moveTo>
                      <a:pt x="331" y="319"/>
                    </a:moveTo>
                    <a:cubicBezTo>
                      <a:pt x="324" y="316"/>
                      <a:pt x="317" y="313"/>
                      <a:pt x="311" y="309"/>
                    </a:cubicBezTo>
                    <a:cubicBezTo>
                      <a:pt x="312" y="316"/>
                      <a:pt x="312" y="323"/>
                      <a:pt x="312" y="331"/>
                    </a:cubicBezTo>
                    <a:cubicBezTo>
                      <a:pt x="318" y="334"/>
                      <a:pt x="324" y="338"/>
                      <a:pt x="331" y="340"/>
                    </a:cubicBezTo>
                    <a:cubicBezTo>
                      <a:pt x="331" y="333"/>
                      <a:pt x="331" y="326"/>
                      <a:pt x="331" y="319"/>
                    </a:cubicBezTo>
                    <a:close/>
                    <a:moveTo>
                      <a:pt x="337" y="387"/>
                    </a:moveTo>
                    <a:cubicBezTo>
                      <a:pt x="332" y="379"/>
                      <a:pt x="327" y="370"/>
                      <a:pt x="322" y="361"/>
                    </a:cubicBezTo>
                    <a:cubicBezTo>
                      <a:pt x="326" y="370"/>
                      <a:pt x="330" y="380"/>
                      <a:pt x="333" y="389"/>
                    </a:cubicBezTo>
                    <a:lnTo>
                      <a:pt x="337" y="387"/>
                    </a:lnTo>
                    <a:close/>
                    <a:moveTo>
                      <a:pt x="306" y="269"/>
                    </a:moveTo>
                    <a:cubicBezTo>
                      <a:pt x="310" y="275"/>
                      <a:pt x="314" y="281"/>
                      <a:pt x="317" y="287"/>
                    </a:cubicBezTo>
                    <a:cubicBezTo>
                      <a:pt x="322" y="289"/>
                      <a:pt x="326" y="291"/>
                      <a:pt x="331" y="292"/>
                    </a:cubicBezTo>
                    <a:cubicBezTo>
                      <a:pt x="329" y="288"/>
                      <a:pt x="327" y="283"/>
                      <a:pt x="325" y="279"/>
                    </a:cubicBezTo>
                    <a:cubicBezTo>
                      <a:pt x="318" y="276"/>
                      <a:pt x="312" y="273"/>
                      <a:pt x="306" y="269"/>
                    </a:cubicBezTo>
                    <a:close/>
                    <a:moveTo>
                      <a:pt x="350" y="380"/>
                    </a:moveTo>
                    <a:cubicBezTo>
                      <a:pt x="345" y="372"/>
                      <a:pt x="339" y="364"/>
                      <a:pt x="333" y="355"/>
                    </a:cubicBezTo>
                    <a:cubicBezTo>
                      <a:pt x="338" y="364"/>
                      <a:pt x="342" y="373"/>
                      <a:pt x="347" y="382"/>
                    </a:cubicBezTo>
                    <a:cubicBezTo>
                      <a:pt x="348" y="381"/>
                      <a:pt x="349" y="381"/>
                      <a:pt x="350" y="380"/>
                    </a:cubicBezTo>
                    <a:close/>
                    <a:moveTo>
                      <a:pt x="353" y="322"/>
                    </a:moveTo>
                    <a:cubicBezTo>
                      <a:pt x="353" y="315"/>
                      <a:pt x="351" y="308"/>
                      <a:pt x="349" y="302"/>
                    </a:cubicBezTo>
                    <a:cubicBezTo>
                      <a:pt x="342" y="300"/>
                      <a:pt x="335" y="298"/>
                      <a:pt x="328" y="296"/>
                    </a:cubicBezTo>
                    <a:cubicBezTo>
                      <a:pt x="330" y="303"/>
                      <a:pt x="332" y="310"/>
                      <a:pt x="333" y="318"/>
                    </a:cubicBezTo>
                    <a:cubicBezTo>
                      <a:pt x="340" y="320"/>
                      <a:pt x="346" y="321"/>
                      <a:pt x="353" y="322"/>
                    </a:cubicBezTo>
                    <a:close/>
                    <a:moveTo>
                      <a:pt x="337" y="392"/>
                    </a:moveTo>
                    <a:cubicBezTo>
                      <a:pt x="335" y="393"/>
                      <a:pt x="335" y="395"/>
                      <a:pt x="336" y="397"/>
                    </a:cubicBezTo>
                    <a:cubicBezTo>
                      <a:pt x="336" y="398"/>
                      <a:pt x="338" y="399"/>
                      <a:pt x="340" y="398"/>
                    </a:cubicBezTo>
                    <a:cubicBezTo>
                      <a:pt x="341" y="398"/>
                      <a:pt x="342" y="396"/>
                      <a:pt x="341" y="394"/>
                    </a:cubicBezTo>
                    <a:cubicBezTo>
                      <a:pt x="340" y="392"/>
                      <a:pt x="339" y="392"/>
                      <a:pt x="337" y="392"/>
                    </a:cubicBezTo>
                    <a:close/>
                    <a:moveTo>
                      <a:pt x="305" y="404"/>
                    </a:moveTo>
                    <a:cubicBezTo>
                      <a:pt x="303" y="404"/>
                      <a:pt x="302" y="406"/>
                      <a:pt x="302" y="408"/>
                    </a:cubicBezTo>
                    <a:cubicBezTo>
                      <a:pt x="303" y="410"/>
                      <a:pt x="305" y="411"/>
                      <a:pt x="306" y="410"/>
                    </a:cubicBezTo>
                    <a:cubicBezTo>
                      <a:pt x="308" y="410"/>
                      <a:pt x="309" y="408"/>
                      <a:pt x="308" y="406"/>
                    </a:cubicBezTo>
                    <a:cubicBezTo>
                      <a:pt x="308" y="405"/>
                      <a:pt x="306" y="404"/>
                      <a:pt x="305" y="404"/>
                    </a:cubicBezTo>
                    <a:close/>
                    <a:moveTo>
                      <a:pt x="223" y="570"/>
                    </a:moveTo>
                    <a:cubicBezTo>
                      <a:pt x="222" y="568"/>
                      <a:pt x="220" y="566"/>
                      <a:pt x="218" y="567"/>
                    </a:cubicBezTo>
                    <a:cubicBezTo>
                      <a:pt x="215" y="568"/>
                      <a:pt x="214" y="570"/>
                      <a:pt x="214" y="572"/>
                    </a:cubicBezTo>
                    <a:cubicBezTo>
                      <a:pt x="215" y="574"/>
                      <a:pt x="217" y="576"/>
                      <a:pt x="220" y="575"/>
                    </a:cubicBezTo>
                    <a:cubicBezTo>
                      <a:pt x="222" y="575"/>
                      <a:pt x="223" y="572"/>
                      <a:pt x="223" y="570"/>
                    </a:cubicBezTo>
                    <a:close/>
                    <a:moveTo>
                      <a:pt x="287" y="414"/>
                    </a:moveTo>
                    <a:cubicBezTo>
                      <a:pt x="289" y="414"/>
                      <a:pt x="290" y="412"/>
                      <a:pt x="290" y="410"/>
                    </a:cubicBezTo>
                    <a:cubicBezTo>
                      <a:pt x="290" y="408"/>
                      <a:pt x="288" y="407"/>
                      <a:pt x="286" y="407"/>
                    </a:cubicBezTo>
                    <a:cubicBezTo>
                      <a:pt x="285" y="408"/>
                      <a:pt x="283" y="409"/>
                      <a:pt x="284" y="411"/>
                    </a:cubicBezTo>
                    <a:cubicBezTo>
                      <a:pt x="284" y="413"/>
                      <a:pt x="285" y="414"/>
                      <a:pt x="287" y="414"/>
                    </a:cubicBezTo>
                    <a:close/>
                    <a:moveTo>
                      <a:pt x="284" y="403"/>
                    </a:moveTo>
                    <a:cubicBezTo>
                      <a:pt x="285" y="403"/>
                      <a:pt x="286" y="403"/>
                      <a:pt x="288" y="402"/>
                    </a:cubicBezTo>
                    <a:cubicBezTo>
                      <a:pt x="286" y="393"/>
                      <a:pt x="284" y="383"/>
                      <a:pt x="282" y="373"/>
                    </a:cubicBezTo>
                    <a:cubicBezTo>
                      <a:pt x="282" y="383"/>
                      <a:pt x="283" y="393"/>
                      <a:pt x="284" y="403"/>
                    </a:cubicBezTo>
                    <a:close/>
                    <a:moveTo>
                      <a:pt x="306" y="399"/>
                    </a:moveTo>
                    <a:cubicBezTo>
                      <a:pt x="302" y="389"/>
                      <a:pt x="299" y="380"/>
                      <a:pt x="296" y="370"/>
                    </a:cubicBezTo>
                    <a:cubicBezTo>
                      <a:pt x="298" y="380"/>
                      <a:pt x="300" y="390"/>
                      <a:pt x="301" y="400"/>
                    </a:cubicBezTo>
                    <a:lnTo>
                      <a:pt x="306" y="399"/>
                    </a:lnTo>
                    <a:close/>
                    <a:moveTo>
                      <a:pt x="282" y="285"/>
                    </a:moveTo>
                    <a:cubicBezTo>
                      <a:pt x="282" y="284"/>
                      <a:pt x="281" y="284"/>
                      <a:pt x="281" y="283"/>
                    </a:cubicBezTo>
                    <a:cubicBezTo>
                      <a:pt x="281" y="283"/>
                      <a:pt x="281" y="284"/>
                      <a:pt x="281" y="284"/>
                    </a:cubicBezTo>
                    <a:cubicBezTo>
                      <a:pt x="281" y="284"/>
                      <a:pt x="281" y="285"/>
                      <a:pt x="282" y="285"/>
                    </a:cubicBezTo>
                    <a:close/>
                    <a:moveTo>
                      <a:pt x="309" y="332"/>
                    </a:moveTo>
                    <a:cubicBezTo>
                      <a:pt x="303" y="328"/>
                      <a:pt x="298" y="323"/>
                      <a:pt x="293" y="318"/>
                    </a:cubicBezTo>
                    <a:cubicBezTo>
                      <a:pt x="292" y="325"/>
                      <a:pt x="290" y="332"/>
                      <a:pt x="288" y="339"/>
                    </a:cubicBezTo>
                    <a:cubicBezTo>
                      <a:pt x="293" y="344"/>
                      <a:pt x="298" y="348"/>
                      <a:pt x="304" y="352"/>
                    </a:cubicBezTo>
                    <a:cubicBezTo>
                      <a:pt x="307" y="346"/>
                      <a:pt x="308" y="339"/>
                      <a:pt x="309" y="332"/>
                    </a:cubicBezTo>
                    <a:close/>
                    <a:moveTo>
                      <a:pt x="294" y="428"/>
                    </a:moveTo>
                    <a:cubicBezTo>
                      <a:pt x="292" y="425"/>
                      <a:pt x="290" y="422"/>
                      <a:pt x="288" y="419"/>
                    </a:cubicBezTo>
                    <a:cubicBezTo>
                      <a:pt x="287" y="422"/>
                      <a:pt x="286" y="426"/>
                      <a:pt x="284" y="430"/>
                    </a:cubicBezTo>
                    <a:cubicBezTo>
                      <a:pt x="286" y="433"/>
                      <a:pt x="288" y="436"/>
                      <a:pt x="291" y="439"/>
                    </a:cubicBezTo>
                    <a:cubicBezTo>
                      <a:pt x="292" y="436"/>
                      <a:pt x="293" y="432"/>
                      <a:pt x="294" y="428"/>
                    </a:cubicBezTo>
                    <a:close/>
                    <a:moveTo>
                      <a:pt x="192" y="621"/>
                    </a:moveTo>
                    <a:cubicBezTo>
                      <a:pt x="193" y="620"/>
                      <a:pt x="193" y="619"/>
                      <a:pt x="192" y="618"/>
                    </a:cubicBezTo>
                    <a:cubicBezTo>
                      <a:pt x="191" y="617"/>
                      <a:pt x="190" y="617"/>
                      <a:pt x="189" y="618"/>
                    </a:cubicBezTo>
                    <a:cubicBezTo>
                      <a:pt x="188" y="619"/>
                      <a:pt x="188" y="620"/>
                      <a:pt x="189" y="621"/>
                    </a:cubicBezTo>
                    <a:cubicBezTo>
                      <a:pt x="190" y="622"/>
                      <a:pt x="191" y="622"/>
                      <a:pt x="192" y="621"/>
                    </a:cubicBezTo>
                    <a:close/>
                    <a:moveTo>
                      <a:pt x="301" y="256"/>
                    </a:moveTo>
                    <a:cubicBezTo>
                      <a:pt x="302" y="257"/>
                      <a:pt x="304" y="258"/>
                      <a:pt x="305" y="259"/>
                    </a:cubicBezTo>
                    <a:cubicBezTo>
                      <a:pt x="307" y="260"/>
                      <a:pt x="309" y="261"/>
                      <a:pt x="312" y="261"/>
                    </a:cubicBezTo>
                    <a:cubicBezTo>
                      <a:pt x="310" y="259"/>
                      <a:pt x="309" y="257"/>
                      <a:pt x="307" y="255"/>
                    </a:cubicBezTo>
                    <a:cubicBezTo>
                      <a:pt x="306" y="255"/>
                      <a:pt x="304" y="254"/>
                      <a:pt x="303" y="253"/>
                    </a:cubicBezTo>
                    <a:cubicBezTo>
                      <a:pt x="302" y="254"/>
                      <a:pt x="302" y="255"/>
                      <a:pt x="301" y="256"/>
                    </a:cubicBezTo>
                    <a:close/>
                    <a:moveTo>
                      <a:pt x="199" y="647"/>
                    </a:moveTo>
                    <a:cubicBezTo>
                      <a:pt x="207" y="651"/>
                      <a:pt x="207" y="651"/>
                      <a:pt x="207" y="651"/>
                    </a:cubicBezTo>
                    <a:cubicBezTo>
                      <a:pt x="208" y="650"/>
                      <a:pt x="208" y="650"/>
                      <a:pt x="208" y="650"/>
                    </a:cubicBezTo>
                    <a:cubicBezTo>
                      <a:pt x="200" y="646"/>
                      <a:pt x="200" y="646"/>
                      <a:pt x="200" y="646"/>
                    </a:cubicBezTo>
                    <a:cubicBezTo>
                      <a:pt x="200" y="646"/>
                      <a:pt x="199" y="647"/>
                      <a:pt x="199" y="647"/>
                    </a:cubicBezTo>
                    <a:close/>
                    <a:moveTo>
                      <a:pt x="198" y="642"/>
                    </a:moveTo>
                    <a:cubicBezTo>
                      <a:pt x="197" y="642"/>
                      <a:pt x="196" y="642"/>
                      <a:pt x="196" y="643"/>
                    </a:cubicBezTo>
                    <a:cubicBezTo>
                      <a:pt x="195" y="644"/>
                      <a:pt x="196" y="644"/>
                      <a:pt x="196" y="645"/>
                    </a:cubicBezTo>
                    <a:cubicBezTo>
                      <a:pt x="197" y="645"/>
                      <a:pt x="198" y="645"/>
                      <a:pt x="198" y="644"/>
                    </a:cubicBezTo>
                    <a:cubicBezTo>
                      <a:pt x="198" y="643"/>
                      <a:pt x="198" y="643"/>
                      <a:pt x="198" y="642"/>
                    </a:cubicBezTo>
                    <a:close/>
                    <a:moveTo>
                      <a:pt x="197" y="639"/>
                    </a:moveTo>
                    <a:cubicBezTo>
                      <a:pt x="197" y="638"/>
                      <a:pt x="197" y="637"/>
                      <a:pt x="196" y="637"/>
                    </a:cubicBezTo>
                    <a:cubicBezTo>
                      <a:pt x="195" y="636"/>
                      <a:pt x="193" y="636"/>
                      <a:pt x="193" y="637"/>
                    </a:cubicBezTo>
                    <a:cubicBezTo>
                      <a:pt x="192" y="638"/>
                      <a:pt x="193" y="640"/>
                      <a:pt x="194" y="640"/>
                    </a:cubicBezTo>
                    <a:cubicBezTo>
                      <a:pt x="195" y="641"/>
                      <a:pt x="196" y="640"/>
                      <a:pt x="197" y="639"/>
                    </a:cubicBezTo>
                    <a:close/>
                    <a:moveTo>
                      <a:pt x="210" y="651"/>
                    </a:moveTo>
                    <a:cubicBezTo>
                      <a:pt x="211" y="651"/>
                      <a:pt x="211" y="651"/>
                      <a:pt x="211" y="651"/>
                    </a:cubicBezTo>
                    <a:cubicBezTo>
                      <a:pt x="214" y="651"/>
                      <a:pt x="214" y="651"/>
                      <a:pt x="214" y="651"/>
                    </a:cubicBezTo>
                    <a:cubicBezTo>
                      <a:pt x="211" y="650"/>
                      <a:pt x="211" y="650"/>
                      <a:pt x="211" y="650"/>
                    </a:cubicBezTo>
                    <a:cubicBezTo>
                      <a:pt x="211" y="650"/>
                      <a:pt x="210" y="651"/>
                      <a:pt x="210" y="651"/>
                    </a:cubicBezTo>
                    <a:close/>
                    <a:moveTo>
                      <a:pt x="215" y="640"/>
                    </a:moveTo>
                    <a:cubicBezTo>
                      <a:pt x="209" y="634"/>
                      <a:pt x="209" y="634"/>
                      <a:pt x="209" y="634"/>
                    </a:cubicBezTo>
                    <a:cubicBezTo>
                      <a:pt x="209" y="634"/>
                      <a:pt x="209" y="634"/>
                      <a:pt x="208" y="635"/>
                    </a:cubicBezTo>
                    <a:cubicBezTo>
                      <a:pt x="214" y="641"/>
                      <a:pt x="214" y="641"/>
                      <a:pt x="214" y="641"/>
                    </a:cubicBezTo>
                    <a:cubicBezTo>
                      <a:pt x="215" y="641"/>
                      <a:pt x="215" y="641"/>
                      <a:pt x="215" y="640"/>
                    </a:cubicBezTo>
                    <a:close/>
                    <a:moveTo>
                      <a:pt x="213" y="642"/>
                    </a:moveTo>
                    <a:cubicBezTo>
                      <a:pt x="207" y="636"/>
                      <a:pt x="207" y="636"/>
                      <a:pt x="207" y="636"/>
                    </a:cubicBezTo>
                    <a:cubicBezTo>
                      <a:pt x="206" y="637"/>
                      <a:pt x="206" y="637"/>
                      <a:pt x="206" y="638"/>
                    </a:cubicBezTo>
                    <a:cubicBezTo>
                      <a:pt x="212" y="643"/>
                      <a:pt x="212" y="643"/>
                      <a:pt x="212" y="643"/>
                    </a:cubicBezTo>
                    <a:lnTo>
                      <a:pt x="213" y="642"/>
                    </a:lnTo>
                    <a:close/>
                    <a:moveTo>
                      <a:pt x="199" y="635"/>
                    </a:moveTo>
                    <a:cubicBezTo>
                      <a:pt x="200" y="634"/>
                      <a:pt x="200" y="632"/>
                      <a:pt x="199" y="632"/>
                    </a:cubicBezTo>
                    <a:cubicBezTo>
                      <a:pt x="198" y="631"/>
                      <a:pt x="197" y="631"/>
                      <a:pt x="196" y="632"/>
                    </a:cubicBezTo>
                    <a:cubicBezTo>
                      <a:pt x="195" y="633"/>
                      <a:pt x="195" y="634"/>
                      <a:pt x="196" y="635"/>
                    </a:cubicBezTo>
                    <a:cubicBezTo>
                      <a:pt x="197" y="635"/>
                      <a:pt x="198" y="635"/>
                      <a:pt x="199" y="635"/>
                    </a:cubicBezTo>
                    <a:close/>
                    <a:moveTo>
                      <a:pt x="263" y="308"/>
                    </a:moveTo>
                    <a:cubicBezTo>
                      <a:pt x="260" y="311"/>
                      <a:pt x="257" y="315"/>
                      <a:pt x="255" y="318"/>
                    </a:cubicBezTo>
                    <a:cubicBezTo>
                      <a:pt x="255" y="320"/>
                      <a:pt x="256" y="321"/>
                      <a:pt x="256" y="322"/>
                    </a:cubicBezTo>
                    <a:cubicBezTo>
                      <a:pt x="259" y="318"/>
                      <a:pt x="261" y="313"/>
                      <a:pt x="263" y="309"/>
                    </a:cubicBezTo>
                    <a:cubicBezTo>
                      <a:pt x="263" y="309"/>
                      <a:pt x="263" y="308"/>
                      <a:pt x="263" y="308"/>
                    </a:cubicBezTo>
                    <a:close/>
                    <a:moveTo>
                      <a:pt x="215" y="644"/>
                    </a:moveTo>
                    <a:cubicBezTo>
                      <a:pt x="221" y="650"/>
                      <a:pt x="221" y="650"/>
                      <a:pt x="221" y="650"/>
                    </a:cubicBezTo>
                    <a:cubicBezTo>
                      <a:pt x="222" y="650"/>
                      <a:pt x="222" y="650"/>
                      <a:pt x="222" y="650"/>
                    </a:cubicBezTo>
                    <a:cubicBezTo>
                      <a:pt x="216" y="643"/>
                      <a:pt x="216" y="643"/>
                      <a:pt x="216" y="643"/>
                    </a:cubicBezTo>
                    <a:cubicBezTo>
                      <a:pt x="216" y="644"/>
                      <a:pt x="215" y="644"/>
                      <a:pt x="215" y="644"/>
                    </a:cubicBezTo>
                    <a:close/>
                    <a:moveTo>
                      <a:pt x="271" y="297"/>
                    </a:moveTo>
                    <a:cubicBezTo>
                      <a:pt x="271" y="301"/>
                      <a:pt x="270" y="305"/>
                      <a:pt x="269" y="309"/>
                    </a:cubicBezTo>
                    <a:cubicBezTo>
                      <a:pt x="272" y="313"/>
                      <a:pt x="274" y="317"/>
                      <a:pt x="277" y="321"/>
                    </a:cubicBezTo>
                    <a:cubicBezTo>
                      <a:pt x="278" y="317"/>
                      <a:pt x="280" y="312"/>
                      <a:pt x="280" y="307"/>
                    </a:cubicBezTo>
                    <a:cubicBezTo>
                      <a:pt x="278" y="302"/>
                      <a:pt x="276" y="298"/>
                      <a:pt x="274" y="293"/>
                    </a:cubicBezTo>
                    <a:cubicBezTo>
                      <a:pt x="273" y="294"/>
                      <a:pt x="272" y="295"/>
                      <a:pt x="271" y="297"/>
                    </a:cubicBezTo>
                    <a:close/>
                    <a:moveTo>
                      <a:pt x="238" y="340"/>
                    </a:moveTo>
                    <a:cubicBezTo>
                      <a:pt x="241" y="346"/>
                      <a:pt x="243" y="352"/>
                      <a:pt x="247" y="358"/>
                    </a:cubicBezTo>
                    <a:cubicBezTo>
                      <a:pt x="252" y="353"/>
                      <a:pt x="256" y="348"/>
                      <a:pt x="260" y="342"/>
                    </a:cubicBezTo>
                    <a:cubicBezTo>
                      <a:pt x="257" y="336"/>
                      <a:pt x="254" y="329"/>
                      <a:pt x="252" y="322"/>
                    </a:cubicBezTo>
                    <a:cubicBezTo>
                      <a:pt x="247" y="328"/>
                      <a:pt x="243" y="334"/>
                      <a:pt x="238" y="340"/>
                    </a:cubicBezTo>
                    <a:close/>
                    <a:moveTo>
                      <a:pt x="192" y="614"/>
                    </a:moveTo>
                    <a:cubicBezTo>
                      <a:pt x="193" y="613"/>
                      <a:pt x="193" y="611"/>
                      <a:pt x="192" y="609"/>
                    </a:cubicBezTo>
                    <a:cubicBezTo>
                      <a:pt x="190" y="608"/>
                      <a:pt x="188" y="608"/>
                      <a:pt x="187" y="610"/>
                    </a:cubicBezTo>
                    <a:cubicBezTo>
                      <a:pt x="186" y="611"/>
                      <a:pt x="186" y="613"/>
                      <a:pt x="187" y="614"/>
                    </a:cubicBezTo>
                    <a:cubicBezTo>
                      <a:pt x="189" y="615"/>
                      <a:pt x="191" y="615"/>
                      <a:pt x="192" y="614"/>
                    </a:cubicBezTo>
                    <a:close/>
                    <a:moveTo>
                      <a:pt x="203" y="393"/>
                    </a:moveTo>
                    <a:cubicBezTo>
                      <a:pt x="207" y="395"/>
                      <a:pt x="207" y="395"/>
                      <a:pt x="207" y="395"/>
                    </a:cubicBezTo>
                    <a:cubicBezTo>
                      <a:pt x="209" y="388"/>
                      <a:pt x="211" y="381"/>
                      <a:pt x="213" y="374"/>
                    </a:cubicBezTo>
                    <a:cubicBezTo>
                      <a:pt x="212" y="375"/>
                      <a:pt x="211" y="377"/>
                      <a:pt x="210" y="378"/>
                    </a:cubicBezTo>
                    <a:cubicBezTo>
                      <a:pt x="208" y="383"/>
                      <a:pt x="205" y="388"/>
                      <a:pt x="203" y="393"/>
                    </a:cubicBezTo>
                    <a:close/>
                    <a:moveTo>
                      <a:pt x="280" y="643"/>
                    </a:moveTo>
                    <a:cubicBezTo>
                      <a:pt x="281" y="643"/>
                      <a:pt x="281" y="641"/>
                      <a:pt x="281" y="640"/>
                    </a:cubicBezTo>
                    <a:cubicBezTo>
                      <a:pt x="280" y="639"/>
                      <a:pt x="279" y="639"/>
                      <a:pt x="278" y="639"/>
                    </a:cubicBezTo>
                    <a:cubicBezTo>
                      <a:pt x="277" y="640"/>
                      <a:pt x="277" y="641"/>
                      <a:pt x="277" y="642"/>
                    </a:cubicBezTo>
                    <a:cubicBezTo>
                      <a:pt x="277" y="643"/>
                      <a:pt x="279" y="644"/>
                      <a:pt x="280" y="643"/>
                    </a:cubicBezTo>
                    <a:close/>
                    <a:moveTo>
                      <a:pt x="348" y="122"/>
                    </a:moveTo>
                    <a:cubicBezTo>
                      <a:pt x="354" y="115"/>
                      <a:pt x="361" y="107"/>
                      <a:pt x="368" y="100"/>
                    </a:cubicBezTo>
                    <a:cubicBezTo>
                      <a:pt x="364" y="97"/>
                      <a:pt x="364" y="97"/>
                      <a:pt x="364" y="97"/>
                    </a:cubicBezTo>
                    <a:cubicBezTo>
                      <a:pt x="359" y="106"/>
                      <a:pt x="353" y="114"/>
                      <a:pt x="348" y="122"/>
                    </a:cubicBezTo>
                    <a:close/>
                    <a:moveTo>
                      <a:pt x="352" y="80"/>
                    </a:moveTo>
                    <a:cubicBezTo>
                      <a:pt x="351" y="81"/>
                      <a:pt x="352" y="83"/>
                      <a:pt x="353" y="84"/>
                    </a:cubicBezTo>
                    <a:cubicBezTo>
                      <a:pt x="355" y="85"/>
                      <a:pt x="357" y="85"/>
                      <a:pt x="358" y="83"/>
                    </a:cubicBezTo>
                    <a:cubicBezTo>
                      <a:pt x="359" y="82"/>
                      <a:pt x="358" y="80"/>
                      <a:pt x="357" y="79"/>
                    </a:cubicBezTo>
                    <a:cubicBezTo>
                      <a:pt x="355" y="78"/>
                      <a:pt x="353" y="78"/>
                      <a:pt x="352" y="80"/>
                    </a:cubicBezTo>
                    <a:close/>
                    <a:moveTo>
                      <a:pt x="329" y="165"/>
                    </a:moveTo>
                    <a:cubicBezTo>
                      <a:pt x="336" y="162"/>
                      <a:pt x="343" y="160"/>
                      <a:pt x="351" y="159"/>
                    </a:cubicBezTo>
                    <a:cubicBezTo>
                      <a:pt x="353" y="153"/>
                      <a:pt x="354" y="146"/>
                      <a:pt x="355" y="139"/>
                    </a:cubicBezTo>
                    <a:cubicBezTo>
                      <a:pt x="348" y="140"/>
                      <a:pt x="342" y="141"/>
                      <a:pt x="335" y="143"/>
                    </a:cubicBezTo>
                    <a:cubicBezTo>
                      <a:pt x="334" y="151"/>
                      <a:pt x="332" y="158"/>
                      <a:pt x="329" y="165"/>
                    </a:cubicBezTo>
                    <a:close/>
                    <a:moveTo>
                      <a:pt x="392" y="123"/>
                    </a:moveTo>
                    <a:cubicBezTo>
                      <a:pt x="389" y="120"/>
                      <a:pt x="389" y="120"/>
                      <a:pt x="389" y="120"/>
                    </a:cubicBezTo>
                    <a:cubicBezTo>
                      <a:pt x="382" y="127"/>
                      <a:pt x="375" y="134"/>
                      <a:pt x="368" y="141"/>
                    </a:cubicBezTo>
                    <a:cubicBezTo>
                      <a:pt x="376" y="135"/>
                      <a:pt x="384" y="129"/>
                      <a:pt x="392" y="123"/>
                    </a:cubicBezTo>
                    <a:close/>
                    <a:moveTo>
                      <a:pt x="401" y="83"/>
                    </a:moveTo>
                    <a:cubicBezTo>
                      <a:pt x="400" y="82"/>
                      <a:pt x="398" y="84"/>
                      <a:pt x="395" y="86"/>
                    </a:cubicBezTo>
                    <a:cubicBezTo>
                      <a:pt x="392" y="84"/>
                      <a:pt x="389" y="83"/>
                      <a:pt x="388" y="83"/>
                    </a:cubicBezTo>
                    <a:cubicBezTo>
                      <a:pt x="388" y="84"/>
                      <a:pt x="390" y="86"/>
                      <a:pt x="392" y="89"/>
                    </a:cubicBezTo>
                    <a:cubicBezTo>
                      <a:pt x="390" y="92"/>
                      <a:pt x="389" y="95"/>
                      <a:pt x="389" y="95"/>
                    </a:cubicBezTo>
                    <a:cubicBezTo>
                      <a:pt x="390" y="96"/>
                      <a:pt x="393" y="95"/>
                      <a:pt x="395" y="92"/>
                    </a:cubicBezTo>
                    <a:cubicBezTo>
                      <a:pt x="398" y="94"/>
                      <a:pt x="401" y="96"/>
                      <a:pt x="402" y="95"/>
                    </a:cubicBezTo>
                    <a:cubicBezTo>
                      <a:pt x="402" y="95"/>
                      <a:pt x="401" y="92"/>
                      <a:pt x="398" y="89"/>
                    </a:cubicBezTo>
                    <a:cubicBezTo>
                      <a:pt x="400" y="86"/>
                      <a:pt x="402" y="84"/>
                      <a:pt x="401" y="83"/>
                    </a:cubicBezTo>
                    <a:close/>
                    <a:moveTo>
                      <a:pt x="369" y="59"/>
                    </a:moveTo>
                    <a:cubicBezTo>
                      <a:pt x="368" y="58"/>
                      <a:pt x="366" y="60"/>
                      <a:pt x="364" y="63"/>
                    </a:cubicBezTo>
                    <a:cubicBezTo>
                      <a:pt x="360" y="61"/>
                      <a:pt x="357" y="61"/>
                      <a:pt x="357" y="62"/>
                    </a:cubicBezTo>
                    <a:cubicBezTo>
                      <a:pt x="356" y="62"/>
                      <a:pt x="358" y="65"/>
                      <a:pt x="362" y="67"/>
                    </a:cubicBezTo>
                    <a:cubicBezTo>
                      <a:pt x="360" y="70"/>
                      <a:pt x="359" y="73"/>
                      <a:pt x="360" y="73"/>
                    </a:cubicBezTo>
                    <a:cubicBezTo>
                      <a:pt x="361" y="74"/>
                      <a:pt x="363" y="72"/>
                      <a:pt x="365" y="69"/>
                    </a:cubicBezTo>
                    <a:cubicBezTo>
                      <a:pt x="368" y="71"/>
                      <a:pt x="371" y="72"/>
                      <a:pt x="372" y="71"/>
                    </a:cubicBezTo>
                    <a:cubicBezTo>
                      <a:pt x="372" y="70"/>
                      <a:pt x="370" y="68"/>
                      <a:pt x="367" y="65"/>
                    </a:cubicBezTo>
                    <a:cubicBezTo>
                      <a:pt x="369" y="62"/>
                      <a:pt x="370" y="59"/>
                      <a:pt x="369" y="59"/>
                    </a:cubicBezTo>
                    <a:close/>
                    <a:moveTo>
                      <a:pt x="385" y="105"/>
                    </a:moveTo>
                    <a:cubicBezTo>
                      <a:pt x="387" y="103"/>
                      <a:pt x="387" y="101"/>
                      <a:pt x="385" y="100"/>
                    </a:cubicBezTo>
                    <a:cubicBezTo>
                      <a:pt x="384" y="99"/>
                      <a:pt x="382" y="99"/>
                      <a:pt x="381" y="100"/>
                    </a:cubicBezTo>
                    <a:cubicBezTo>
                      <a:pt x="379" y="102"/>
                      <a:pt x="380" y="104"/>
                      <a:pt x="381" y="105"/>
                    </a:cubicBezTo>
                    <a:cubicBezTo>
                      <a:pt x="382" y="106"/>
                      <a:pt x="384" y="106"/>
                      <a:pt x="385" y="105"/>
                    </a:cubicBezTo>
                    <a:close/>
                    <a:moveTo>
                      <a:pt x="411" y="150"/>
                    </a:moveTo>
                    <a:cubicBezTo>
                      <a:pt x="410" y="149"/>
                      <a:pt x="410" y="148"/>
                      <a:pt x="409" y="147"/>
                    </a:cubicBezTo>
                    <a:cubicBezTo>
                      <a:pt x="401" y="152"/>
                      <a:pt x="392" y="158"/>
                      <a:pt x="384" y="163"/>
                    </a:cubicBezTo>
                    <a:cubicBezTo>
                      <a:pt x="393" y="159"/>
                      <a:pt x="402" y="155"/>
                      <a:pt x="411" y="150"/>
                    </a:cubicBezTo>
                    <a:close/>
                    <a:moveTo>
                      <a:pt x="149" y="108"/>
                    </a:moveTo>
                    <a:cubicBezTo>
                      <a:pt x="156" y="115"/>
                      <a:pt x="163" y="122"/>
                      <a:pt x="170" y="129"/>
                    </a:cubicBezTo>
                    <a:cubicBezTo>
                      <a:pt x="164" y="121"/>
                      <a:pt x="158" y="113"/>
                      <a:pt x="152" y="105"/>
                    </a:cubicBezTo>
                    <a:lnTo>
                      <a:pt x="149" y="108"/>
                    </a:lnTo>
                    <a:close/>
                    <a:moveTo>
                      <a:pt x="139" y="81"/>
                    </a:moveTo>
                    <a:cubicBezTo>
                      <a:pt x="140" y="82"/>
                      <a:pt x="143" y="81"/>
                      <a:pt x="146" y="79"/>
                    </a:cubicBezTo>
                    <a:cubicBezTo>
                      <a:pt x="148" y="82"/>
                      <a:pt x="151" y="83"/>
                      <a:pt x="152" y="83"/>
                    </a:cubicBezTo>
                    <a:cubicBezTo>
                      <a:pt x="152" y="82"/>
                      <a:pt x="151" y="80"/>
                      <a:pt x="149" y="76"/>
                    </a:cubicBezTo>
                    <a:cubicBezTo>
                      <a:pt x="152" y="74"/>
                      <a:pt x="154" y="72"/>
                      <a:pt x="154" y="71"/>
                    </a:cubicBezTo>
                    <a:cubicBezTo>
                      <a:pt x="153" y="70"/>
                      <a:pt x="150" y="71"/>
                      <a:pt x="147" y="73"/>
                    </a:cubicBezTo>
                    <a:cubicBezTo>
                      <a:pt x="145" y="70"/>
                      <a:pt x="142" y="68"/>
                      <a:pt x="141" y="69"/>
                    </a:cubicBezTo>
                    <a:cubicBezTo>
                      <a:pt x="141" y="70"/>
                      <a:pt x="142" y="72"/>
                      <a:pt x="144" y="76"/>
                    </a:cubicBezTo>
                    <a:cubicBezTo>
                      <a:pt x="141" y="78"/>
                      <a:pt x="139" y="81"/>
                      <a:pt x="139" y="81"/>
                    </a:cubicBezTo>
                    <a:close/>
                    <a:moveTo>
                      <a:pt x="221" y="399"/>
                    </a:moveTo>
                    <a:cubicBezTo>
                      <a:pt x="223" y="389"/>
                      <a:pt x="225" y="379"/>
                      <a:pt x="227" y="370"/>
                    </a:cubicBezTo>
                    <a:cubicBezTo>
                      <a:pt x="224" y="379"/>
                      <a:pt x="221" y="389"/>
                      <a:pt x="217" y="398"/>
                    </a:cubicBezTo>
                    <a:cubicBezTo>
                      <a:pt x="219" y="398"/>
                      <a:pt x="220" y="399"/>
                      <a:pt x="221" y="399"/>
                    </a:cubicBezTo>
                    <a:close/>
                    <a:moveTo>
                      <a:pt x="151" y="149"/>
                    </a:moveTo>
                    <a:cubicBezTo>
                      <a:pt x="144" y="143"/>
                      <a:pt x="136" y="136"/>
                      <a:pt x="129" y="129"/>
                    </a:cubicBezTo>
                    <a:cubicBezTo>
                      <a:pt x="126" y="133"/>
                      <a:pt x="126" y="133"/>
                      <a:pt x="126" y="133"/>
                    </a:cubicBezTo>
                    <a:cubicBezTo>
                      <a:pt x="135" y="138"/>
                      <a:pt x="143" y="144"/>
                      <a:pt x="151" y="149"/>
                    </a:cubicBezTo>
                    <a:close/>
                    <a:moveTo>
                      <a:pt x="284" y="95"/>
                    </a:moveTo>
                    <a:cubicBezTo>
                      <a:pt x="286" y="86"/>
                      <a:pt x="288" y="76"/>
                      <a:pt x="291" y="66"/>
                    </a:cubicBezTo>
                    <a:cubicBezTo>
                      <a:pt x="286" y="65"/>
                      <a:pt x="286" y="65"/>
                      <a:pt x="286" y="65"/>
                    </a:cubicBezTo>
                    <a:cubicBezTo>
                      <a:pt x="286" y="75"/>
                      <a:pt x="285" y="85"/>
                      <a:pt x="284" y="95"/>
                    </a:cubicBezTo>
                    <a:close/>
                    <a:moveTo>
                      <a:pt x="290" y="55"/>
                    </a:moveTo>
                    <a:cubicBezTo>
                      <a:pt x="288" y="54"/>
                      <a:pt x="287" y="56"/>
                      <a:pt x="287" y="57"/>
                    </a:cubicBezTo>
                    <a:cubicBezTo>
                      <a:pt x="286" y="59"/>
                      <a:pt x="287" y="61"/>
                      <a:pt x="289" y="61"/>
                    </a:cubicBezTo>
                    <a:cubicBezTo>
                      <a:pt x="291" y="61"/>
                      <a:pt x="292" y="60"/>
                      <a:pt x="293" y="58"/>
                    </a:cubicBezTo>
                    <a:cubicBezTo>
                      <a:pt x="293" y="57"/>
                      <a:pt x="292" y="55"/>
                      <a:pt x="290" y="55"/>
                    </a:cubicBezTo>
                    <a:close/>
                    <a:moveTo>
                      <a:pt x="290" y="120"/>
                    </a:moveTo>
                    <a:cubicBezTo>
                      <a:pt x="292" y="127"/>
                      <a:pt x="293" y="133"/>
                      <a:pt x="294" y="139"/>
                    </a:cubicBezTo>
                    <a:cubicBezTo>
                      <a:pt x="295" y="140"/>
                      <a:pt x="296" y="140"/>
                      <a:pt x="296" y="141"/>
                    </a:cubicBezTo>
                    <a:cubicBezTo>
                      <a:pt x="301" y="136"/>
                      <a:pt x="306" y="132"/>
                      <a:pt x="312" y="128"/>
                    </a:cubicBezTo>
                    <a:cubicBezTo>
                      <a:pt x="311" y="121"/>
                      <a:pt x="309" y="114"/>
                      <a:pt x="307" y="108"/>
                    </a:cubicBezTo>
                    <a:cubicBezTo>
                      <a:pt x="301" y="112"/>
                      <a:pt x="295" y="116"/>
                      <a:pt x="290" y="120"/>
                    </a:cubicBezTo>
                    <a:close/>
                    <a:moveTo>
                      <a:pt x="155" y="88"/>
                    </a:moveTo>
                    <a:cubicBezTo>
                      <a:pt x="154" y="89"/>
                      <a:pt x="154" y="91"/>
                      <a:pt x="155" y="92"/>
                    </a:cubicBezTo>
                    <a:cubicBezTo>
                      <a:pt x="156" y="94"/>
                      <a:pt x="158" y="94"/>
                      <a:pt x="159" y="93"/>
                    </a:cubicBezTo>
                    <a:cubicBezTo>
                      <a:pt x="161" y="92"/>
                      <a:pt x="161" y="90"/>
                      <a:pt x="160" y="89"/>
                    </a:cubicBezTo>
                    <a:cubicBezTo>
                      <a:pt x="159" y="87"/>
                      <a:pt x="157" y="87"/>
                      <a:pt x="155" y="88"/>
                    </a:cubicBezTo>
                    <a:close/>
                    <a:moveTo>
                      <a:pt x="401" y="513"/>
                    </a:moveTo>
                    <a:cubicBezTo>
                      <a:pt x="400" y="513"/>
                      <a:pt x="399" y="513"/>
                      <a:pt x="399" y="514"/>
                    </a:cubicBezTo>
                    <a:cubicBezTo>
                      <a:pt x="399" y="515"/>
                      <a:pt x="400" y="516"/>
                      <a:pt x="401" y="516"/>
                    </a:cubicBezTo>
                    <a:cubicBezTo>
                      <a:pt x="401" y="516"/>
                      <a:pt x="402" y="515"/>
                      <a:pt x="402" y="514"/>
                    </a:cubicBezTo>
                    <a:cubicBezTo>
                      <a:pt x="402" y="513"/>
                      <a:pt x="401" y="513"/>
                      <a:pt x="401" y="513"/>
                    </a:cubicBezTo>
                    <a:close/>
                    <a:moveTo>
                      <a:pt x="394" y="523"/>
                    </a:moveTo>
                    <a:cubicBezTo>
                      <a:pt x="394" y="523"/>
                      <a:pt x="395" y="523"/>
                      <a:pt x="395" y="522"/>
                    </a:cubicBezTo>
                    <a:cubicBezTo>
                      <a:pt x="396" y="521"/>
                      <a:pt x="395" y="521"/>
                      <a:pt x="395" y="520"/>
                    </a:cubicBezTo>
                    <a:cubicBezTo>
                      <a:pt x="394" y="520"/>
                      <a:pt x="393" y="520"/>
                      <a:pt x="393" y="521"/>
                    </a:cubicBezTo>
                    <a:cubicBezTo>
                      <a:pt x="393" y="522"/>
                      <a:pt x="393" y="523"/>
                      <a:pt x="394" y="523"/>
                    </a:cubicBezTo>
                    <a:close/>
                    <a:moveTo>
                      <a:pt x="385" y="513"/>
                    </a:moveTo>
                    <a:cubicBezTo>
                      <a:pt x="385" y="513"/>
                      <a:pt x="385" y="512"/>
                      <a:pt x="385" y="512"/>
                    </a:cubicBezTo>
                    <a:cubicBezTo>
                      <a:pt x="383" y="512"/>
                      <a:pt x="383" y="512"/>
                      <a:pt x="383" y="512"/>
                    </a:cubicBezTo>
                    <a:cubicBezTo>
                      <a:pt x="383" y="513"/>
                      <a:pt x="383" y="514"/>
                      <a:pt x="383" y="514"/>
                    </a:cubicBezTo>
                    <a:cubicBezTo>
                      <a:pt x="383" y="515"/>
                      <a:pt x="384" y="515"/>
                      <a:pt x="385" y="515"/>
                    </a:cubicBezTo>
                    <a:cubicBezTo>
                      <a:pt x="386" y="514"/>
                      <a:pt x="386" y="513"/>
                      <a:pt x="385" y="513"/>
                    </a:cubicBezTo>
                    <a:close/>
                    <a:moveTo>
                      <a:pt x="395" y="513"/>
                    </a:moveTo>
                    <a:cubicBezTo>
                      <a:pt x="395" y="513"/>
                      <a:pt x="395" y="513"/>
                      <a:pt x="395" y="512"/>
                    </a:cubicBezTo>
                    <a:cubicBezTo>
                      <a:pt x="393" y="512"/>
                      <a:pt x="393" y="512"/>
                      <a:pt x="393" y="512"/>
                    </a:cubicBezTo>
                    <a:cubicBezTo>
                      <a:pt x="393" y="513"/>
                      <a:pt x="393" y="513"/>
                      <a:pt x="393" y="513"/>
                    </a:cubicBezTo>
                    <a:cubicBezTo>
                      <a:pt x="394" y="513"/>
                      <a:pt x="394" y="513"/>
                      <a:pt x="395" y="513"/>
                    </a:cubicBezTo>
                    <a:close/>
                    <a:moveTo>
                      <a:pt x="390" y="519"/>
                    </a:moveTo>
                    <a:cubicBezTo>
                      <a:pt x="390" y="519"/>
                      <a:pt x="390" y="518"/>
                      <a:pt x="389" y="517"/>
                    </a:cubicBezTo>
                    <a:cubicBezTo>
                      <a:pt x="389" y="517"/>
                      <a:pt x="388" y="517"/>
                      <a:pt x="387" y="517"/>
                    </a:cubicBezTo>
                    <a:cubicBezTo>
                      <a:pt x="387" y="518"/>
                      <a:pt x="387" y="519"/>
                      <a:pt x="388" y="519"/>
                    </a:cubicBezTo>
                    <a:cubicBezTo>
                      <a:pt x="388" y="520"/>
                      <a:pt x="389" y="520"/>
                      <a:pt x="390" y="519"/>
                    </a:cubicBezTo>
                    <a:close/>
                    <a:moveTo>
                      <a:pt x="390" y="533"/>
                    </a:moveTo>
                    <a:cubicBezTo>
                      <a:pt x="391" y="533"/>
                      <a:pt x="392" y="532"/>
                      <a:pt x="392" y="532"/>
                    </a:cubicBezTo>
                    <a:cubicBezTo>
                      <a:pt x="392" y="531"/>
                      <a:pt x="392" y="530"/>
                      <a:pt x="391" y="530"/>
                    </a:cubicBezTo>
                    <a:cubicBezTo>
                      <a:pt x="390" y="530"/>
                      <a:pt x="390" y="530"/>
                      <a:pt x="389" y="531"/>
                    </a:cubicBezTo>
                    <a:cubicBezTo>
                      <a:pt x="389" y="531"/>
                      <a:pt x="389" y="532"/>
                      <a:pt x="390" y="533"/>
                    </a:cubicBezTo>
                    <a:close/>
                    <a:moveTo>
                      <a:pt x="387" y="542"/>
                    </a:moveTo>
                    <a:cubicBezTo>
                      <a:pt x="387" y="542"/>
                      <a:pt x="388" y="542"/>
                      <a:pt x="388" y="542"/>
                    </a:cubicBezTo>
                    <a:cubicBezTo>
                      <a:pt x="388" y="541"/>
                      <a:pt x="388" y="541"/>
                      <a:pt x="387" y="540"/>
                    </a:cubicBezTo>
                    <a:cubicBezTo>
                      <a:pt x="387" y="540"/>
                      <a:pt x="386" y="540"/>
                      <a:pt x="386" y="541"/>
                    </a:cubicBezTo>
                    <a:cubicBezTo>
                      <a:pt x="386" y="541"/>
                      <a:pt x="386" y="542"/>
                      <a:pt x="387" y="542"/>
                    </a:cubicBezTo>
                    <a:close/>
                    <a:moveTo>
                      <a:pt x="401" y="521"/>
                    </a:moveTo>
                    <a:cubicBezTo>
                      <a:pt x="400" y="521"/>
                      <a:pt x="399" y="522"/>
                      <a:pt x="399" y="523"/>
                    </a:cubicBezTo>
                    <a:cubicBezTo>
                      <a:pt x="399" y="524"/>
                      <a:pt x="400" y="524"/>
                      <a:pt x="401" y="524"/>
                    </a:cubicBezTo>
                    <a:cubicBezTo>
                      <a:pt x="401" y="524"/>
                      <a:pt x="402" y="524"/>
                      <a:pt x="402" y="523"/>
                    </a:cubicBezTo>
                    <a:cubicBezTo>
                      <a:pt x="402" y="522"/>
                      <a:pt x="401" y="521"/>
                      <a:pt x="401" y="521"/>
                    </a:cubicBezTo>
                    <a:close/>
                    <a:moveTo>
                      <a:pt x="401" y="561"/>
                    </a:moveTo>
                    <a:cubicBezTo>
                      <a:pt x="400" y="561"/>
                      <a:pt x="400" y="562"/>
                      <a:pt x="400" y="562"/>
                    </a:cubicBezTo>
                    <a:cubicBezTo>
                      <a:pt x="400" y="562"/>
                      <a:pt x="400" y="563"/>
                      <a:pt x="401" y="563"/>
                    </a:cubicBezTo>
                    <a:cubicBezTo>
                      <a:pt x="401" y="563"/>
                      <a:pt x="401" y="562"/>
                      <a:pt x="401" y="562"/>
                    </a:cubicBezTo>
                    <a:cubicBezTo>
                      <a:pt x="401" y="562"/>
                      <a:pt x="401" y="561"/>
                      <a:pt x="401" y="561"/>
                    </a:cubicBezTo>
                    <a:close/>
                    <a:moveTo>
                      <a:pt x="401" y="552"/>
                    </a:moveTo>
                    <a:cubicBezTo>
                      <a:pt x="400" y="552"/>
                      <a:pt x="400" y="552"/>
                      <a:pt x="400" y="553"/>
                    </a:cubicBezTo>
                    <a:cubicBezTo>
                      <a:pt x="400" y="553"/>
                      <a:pt x="400" y="553"/>
                      <a:pt x="401" y="553"/>
                    </a:cubicBezTo>
                    <a:cubicBezTo>
                      <a:pt x="401" y="553"/>
                      <a:pt x="401" y="553"/>
                      <a:pt x="401" y="553"/>
                    </a:cubicBezTo>
                    <a:cubicBezTo>
                      <a:pt x="401" y="552"/>
                      <a:pt x="401" y="552"/>
                      <a:pt x="401" y="552"/>
                    </a:cubicBezTo>
                    <a:close/>
                    <a:moveTo>
                      <a:pt x="408" y="131"/>
                    </a:moveTo>
                    <a:cubicBezTo>
                      <a:pt x="410" y="130"/>
                      <a:pt x="410" y="128"/>
                      <a:pt x="409" y="126"/>
                    </a:cubicBezTo>
                    <a:cubicBezTo>
                      <a:pt x="408" y="125"/>
                      <a:pt x="406" y="125"/>
                      <a:pt x="404" y="126"/>
                    </a:cubicBezTo>
                    <a:cubicBezTo>
                      <a:pt x="403" y="127"/>
                      <a:pt x="403" y="129"/>
                      <a:pt x="404" y="130"/>
                    </a:cubicBezTo>
                    <a:cubicBezTo>
                      <a:pt x="405" y="132"/>
                      <a:pt x="407" y="132"/>
                      <a:pt x="408" y="131"/>
                    </a:cubicBezTo>
                    <a:close/>
                    <a:moveTo>
                      <a:pt x="418" y="147"/>
                    </a:moveTo>
                    <a:cubicBezTo>
                      <a:pt x="420" y="146"/>
                      <a:pt x="421" y="144"/>
                      <a:pt x="420" y="143"/>
                    </a:cubicBezTo>
                    <a:cubicBezTo>
                      <a:pt x="419" y="141"/>
                      <a:pt x="417" y="141"/>
                      <a:pt x="415" y="142"/>
                    </a:cubicBezTo>
                    <a:cubicBezTo>
                      <a:pt x="414" y="143"/>
                      <a:pt x="413" y="145"/>
                      <a:pt x="414" y="146"/>
                    </a:cubicBezTo>
                    <a:cubicBezTo>
                      <a:pt x="415" y="147"/>
                      <a:pt x="417" y="148"/>
                      <a:pt x="418" y="147"/>
                    </a:cubicBezTo>
                    <a:close/>
                    <a:moveTo>
                      <a:pt x="401" y="534"/>
                    </a:moveTo>
                    <a:cubicBezTo>
                      <a:pt x="401" y="534"/>
                      <a:pt x="402" y="534"/>
                      <a:pt x="402" y="533"/>
                    </a:cubicBezTo>
                    <a:cubicBezTo>
                      <a:pt x="402" y="532"/>
                      <a:pt x="401" y="532"/>
                      <a:pt x="401" y="532"/>
                    </a:cubicBezTo>
                    <a:cubicBezTo>
                      <a:pt x="400" y="532"/>
                      <a:pt x="399" y="532"/>
                      <a:pt x="399" y="533"/>
                    </a:cubicBezTo>
                    <a:cubicBezTo>
                      <a:pt x="399" y="534"/>
                      <a:pt x="400" y="534"/>
                      <a:pt x="401" y="534"/>
                    </a:cubicBezTo>
                    <a:close/>
                    <a:moveTo>
                      <a:pt x="401" y="543"/>
                    </a:moveTo>
                    <a:cubicBezTo>
                      <a:pt x="400" y="543"/>
                      <a:pt x="400" y="543"/>
                      <a:pt x="400" y="544"/>
                    </a:cubicBezTo>
                    <a:cubicBezTo>
                      <a:pt x="400" y="544"/>
                      <a:pt x="400" y="545"/>
                      <a:pt x="401" y="545"/>
                    </a:cubicBezTo>
                    <a:cubicBezTo>
                      <a:pt x="401" y="545"/>
                      <a:pt x="402" y="544"/>
                      <a:pt x="402" y="544"/>
                    </a:cubicBezTo>
                    <a:cubicBezTo>
                      <a:pt x="402" y="543"/>
                      <a:pt x="401" y="543"/>
                      <a:pt x="401" y="543"/>
                    </a:cubicBezTo>
                    <a:close/>
                    <a:moveTo>
                      <a:pt x="396" y="512"/>
                    </a:moveTo>
                    <a:cubicBezTo>
                      <a:pt x="396" y="513"/>
                      <a:pt x="396" y="513"/>
                      <a:pt x="396" y="513"/>
                    </a:cubicBezTo>
                    <a:cubicBezTo>
                      <a:pt x="395" y="514"/>
                      <a:pt x="396" y="515"/>
                      <a:pt x="397" y="515"/>
                    </a:cubicBezTo>
                    <a:cubicBezTo>
                      <a:pt x="397" y="515"/>
                      <a:pt x="398" y="515"/>
                      <a:pt x="398" y="514"/>
                    </a:cubicBezTo>
                    <a:cubicBezTo>
                      <a:pt x="399" y="513"/>
                      <a:pt x="398" y="513"/>
                      <a:pt x="398" y="512"/>
                    </a:cubicBezTo>
                    <a:lnTo>
                      <a:pt x="396" y="512"/>
                    </a:lnTo>
                    <a:close/>
                    <a:moveTo>
                      <a:pt x="271" y="94"/>
                    </a:moveTo>
                    <a:cubicBezTo>
                      <a:pt x="273" y="84"/>
                      <a:pt x="274" y="74"/>
                      <a:pt x="275" y="64"/>
                    </a:cubicBezTo>
                    <a:cubicBezTo>
                      <a:pt x="271" y="64"/>
                      <a:pt x="271" y="64"/>
                      <a:pt x="271" y="64"/>
                    </a:cubicBezTo>
                    <a:cubicBezTo>
                      <a:pt x="271" y="74"/>
                      <a:pt x="272" y="84"/>
                      <a:pt x="271" y="94"/>
                    </a:cubicBezTo>
                    <a:close/>
                    <a:moveTo>
                      <a:pt x="328" y="47"/>
                    </a:moveTo>
                    <a:cubicBezTo>
                      <a:pt x="325" y="46"/>
                      <a:pt x="322" y="46"/>
                      <a:pt x="321" y="47"/>
                    </a:cubicBezTo>
                    <a:cubicBezTo>
                      <a:pt x="321" y="48"/>
                      <a:pt x="323" y="49"/>
                      <a:pt x="327" y="51"/>
                    </a:cubicBezTo>
                    <a:cubicBezTo>
                      <a:pt x="326" y="54"/>
                      <a:pt x="326" y="57"/>
                      <a:pt x="327" y="57"/>
                    </a:cubicBezTo>
                    <a:cubicBezTo>
                      <a:pt x="328" y="58"/>
                      <a:pt x="329" y="55"/>
                      <a:pt x="331" y="52"/>
                    </a:cubicBezTo>
                    <a:cubicBezTo>
                      <a:pt x="335" y="53"/>
                      <a:pt x="338" y="54"/>
                      <a:pt x="338" y="53"/>
                    </a:cubicBezTo>
                    <a:cubicBezTo>
                      <a:pt x="338" y="52"/>
                      <a:pt x="336" y="50"/>
                      <a:pt x="332" y="48"/>
                    </a:cubicBezTo>
                    <a:cubicBezTo>
                      <a:pt x="333" y="45"/>
                      <a:pt x="334" y="42"/>
                      <a:pt x="333" y="41"/>
                    </a:cubicBezTo>
                    <a:cubicBezTo>
                      <a:pt x="332" y="41"/>
                      <a:pt x="330" y="43"/>
                      <a:pt x="328" y="47"/>
                    </a:cubicBezTo>
                    <a:close/>
                    <a:moveTo>
                      <a:pt x="276" y="27"/>
                    </a:moveTo>
                    <a:cubicBezTo>
                      <a:pt x="274" y="31"/>
                      <a:pt x="272" y="34"/>
                      <a:pt x="270" y="37"/>
                    </a:cubicBezTo>
                    <a:cubicBezTo>
                      <a:pt x="272" y="41"/>
                      <a:pt x="273" y="44"/>
                      <a:pt x="274" y="48"/>
                    </a:cubicBezTo>
                    <a:cubicBezTo>
                      <a:pt x="276" y="45"/>
                      <a:pt x="278" y="41"/>
                      <a:pt x="280" y="38"/>
                    </a:cubicBezTo>
                    <a:cubicBezTo>
                      <a:pt x="278" y="34"/>
                      <a:pt x="277" y="31"/>
                      <a:pt x="276" y="27"/>
                    </a:cubicBezTo>
                    <a:close/>
                    <a:moveTo>
                      <a:pt x="316" y="21"/>
                    </a:moveTo>
                    <a:cubicBezTo>
                      <a:pt x="315" y="26"/>
                      <a:pt x="315" y="30"/>
                      <a:pt x="317" y="30"/>
                    </a:cubicBezTo>
                    <a:cubicBezTo>
                      <a:pt x="318" y="30"/>
                      <a:pt x="320" y="27"/>
                      <a:pt x="322" y="22"/>
                    </a:cubicBezTo>
                    <a:cubicBezTo>
                      <a:pt x="328" y="24"/>
                      <a:pt x="332" y="24"/>
                      <a:pt x="333" y="23"/>
                    </a:cubicBezTo>
                    <a:cubicBezTo>
                      <a:pt x="333" y="21"/>
                      <a:pt x="329" y="19"/>
                      <a:pt x="324" y="17"/>
                    </a:cubicBezTo>
                    <a:cubicBezTo>
                      <a:pt x="325" y="12"/>
                      <a:pt x="324" y="8"/>
                      <a:pt x="323" y="7"/>
                    </a:cubicBezTo>
                    <a:cubicBezTo>
                      <a:pt x="321" y="7"/>
                      <a:pt x="319" y="10"/>
                      <a:pt x="317" y="15"/>
                    </a:cubicBezTo>
                    <a:cubicBezTo>
                      <a:pt x="311" y="14"/>
                      <a:pt x="306" y="14"/>
                      <a:pt x="306" y="16"/>
                    </a:cubicBezTo>
                    <a:cubicBezTo>
                      <a:pt x="306" y="17"/>
                      <a:pt x="310" y="19"/>
                      <a:pt x="316" y="21"/>
                    </a:cubicBezTo>
                    <a:close/>
                    <a:moveTo>
                      <a:pt x="230" y="17"/>
                    </a:moveTo>
                    <a:cubicBezTo>
                      <a:pt x="231" y="22"/>
                      <a:pt x="233" y="25"/>
                      <a:pt x="234" y="25"/>
                    </a:cubicBezTo>
                    <a:cubicBezTo>
                      <a:pt x="236" y="25"/>
                      <a:pt x="237" y="21"/>
                      <a:pt x="237" y="16"/>
                    </a:cubicBezTo>
                    <a:cubicBezTo>
                      <a:pt x="242" y="15"/>
                      <a:pt x="247" y="13"/>
                      <a:pt x="247" y="12"/>
                    </a:cubicBezTo>
                    <a:cubicBezTo>
                      <a:pt x="247" y="11"/>
                      <a:pt x="242" y="10"/>
                      <a:pt x="236" y="10"/>
                    </a:cubicBezTo>
                    <a:cubicBezTo>
                      <a:pt x="235" y="5"/>
                      <a:pt x="233" y="2"/>
                      <a:pt x="231" y="2"/>
                    </a:cubicBezTo>
                    <a:cubicBezTo>
                      <a:pt x="230" y="2"/>
                      <a:pt x="229" y="6"/>
                      <a:pt x="229" y="11"/>
                    </a:cubicBezTo>
                    <a:cubicBezTo>
                      <a:pt x="223" y="12"/>
                      <a:pt x="219" y="14"/>
                      <a:pt x="219" y="16"/>
                    </a:cubicBezTo>
                    <a:cubicBezTo>
                      <a:pt x="220" y="17"/>
                      <a:pt x="224" y="17"/>
                      <a:pt x="230" y="17"/>
                    </a:cubicBezTo>
                    <a:close/>
                    <a:moveTo>
                      <a:pt x="284" y="39"/>
                    </a:moveTo>
                    <a:cubicBezTo>
                      <a:pt x="283" y="40"/>
                      <a:pt x="286" y="41"/>
                      <a:pt x="290" y="42"/>
                    </a:cubicBezTo>
                    <a:cubicBezTo>
                      <a:pt x="290" y="45"/>
                      <a:pt x="290" y="48"/>
                      <a:pt x="291" y="48"/>
                    </a:cubicBezTo>
                    <a:cubicBezTo>
                      <a:pt x="292" y="49"/>
                      <a:pt x="293" y="46"/>
                      <a:pt x="294" y="42"/>
                    </a:cubicBezTo>
                    <a:cubicBezTo>
                      <a:pt x="298" y="43"/>
                      <a:pt x="301" y="42"/>
                      <a:pt x="301" y="42"/>
                    </a:cubicBezTo>
                    <a:cubicBezTo>
                      <a:pt x="301" y="41"/>
                      <a:pt x="299" y="39"/>
                      <a:pt x="295" y="38"/>
                    </a:cubicBezTo>
                    <a:cubicBezTo>
                      <a:pt x="295" y="35"/>
                      <a:pt x="295" y="32"/>
                      <a:pt x="294" y="32"/>
                    </a:cubicBezTo>
                    <a:cubicBezTo>
                      <a:pt x="293" y="31"/>
                      <a:pt x="291" y="34"/>
                      <a:pt x="291" y="38"/>
                    </a:cubicBezTo>
                    <a:cubicBezTo>
                      <a:pt x="287" y="37"/>
                      <a:pt x="284" y="38"/>
                      <a:pt x="284" y="39"/>
                    </a:cubicBezTo>
                    <a:close/>
                    <a:moveTo>
                      <a:pt x="271" y="130"/>
                    </a:moveTo>
                    <a:cubicBezTo>
                      <a:pt x="274" y="130"/>
                      <a:pt x="276" y="131"/>
                      <a:pt x="278" y="132"/>
                    </a:cubicBezTo>
                    <a:cubicBezTo>
                      <a:pt x="281" y="128"/>
                      <a:pt x="284" y="124"/>
                      <a:pt x="288" y="120"/>
                    </a:cubicBezTo>
                    <a:cubicBezTo>
                      <a:pt x="285" y="113"/>
                      <a:pt x="282" y="107"/>
                      <a:pt x="279" y="101"/>
                    </a:cubicBezTo>
                    <a:cubicBezTo>
                      <a:pt x="274" y="106"/>
                      <a:pt x="269" y="111"/>
                      <a:pt x="265" y="117"/>
                    </a:cubicBezTo>
                    <a:cubicBezTo>
                      <a:pt x="268" y="121"/>
                      <a:pt x="270" y="125"/>
                      <a:pt x="271" y="130"/>
                    </a:cubicBezTo>
                    <a:close/>
                    <a:moveTo>
                      <a:pt x="277" y="56"/>
                    </a:moveTo>
                    <a:cubicBezTo>
                      <a:pt x="277" y="55"/>
                      <a:pt x="276" y="53"/>
                      <a:pt x="274" y="53"/>
                    </a:cubicBezTo>
                    <a:cubicBezTo>
                      <a:pt x="272" y="53"/>
                      <a:pt x="271" y="54"/>
                      <a:pt x="271" y="56"/>
                    </a:cubicBezTo>
                    <a:cubicBezTo>
                      <a:pt x="271" y="58"/>
                      <a:pt x="272" y="59"/>
                      <a:pt x="274" y="59"/>
                    </a:cubicBezTo>
                    <a:cubicBezTo>
                      <a:pt x="275" y="60"/>
                      <a:pt x="277" y="58"/>
                      <a:pt x="277" y="56"/>
                    </a:cubicBezTo>
                    <a:close/>
                    <a:moveTo>
                      <a:pt x="59" y="138"/>
                    </a:moveTo>
                    <a:cubicBezTo>
                      <a:pt x="56" y="144"/>
                      <a:pt x="56" y="148"/>
                      <a:pt x="57" y="149"/>
                    </a:cubicBezTo>
                    <a:cubicBezTo>
                      <a:pt x="58" y="149"/>
                      <a:pt x="61" y="146"/>
                      <a:pt x="64" y="140"/>
                    </a:cubicBezTo>
                    <a:cubicBezTo>
                      <a:pt x="69" y="142"/>
                      <a:pt x="72" y="143"/>
                      <a:pt x="73" y="141"/>
                    </a:cubicBezTo>
                    <a:cubicBezTo>
                      <a:pt x="74" y="140"/>
                      <a:pt x="71" y="137"/>
                      <a:pt x="67" y="135"/>
                    </a:cubicBezTo>
                    <a:cubicBezTo>
                      <a:pt x="69" y="129"/>
                      <a:pt x="70" y="125"/>
                      <a:pt x="69" y="124"/>
                    </a:cubicBezTo>
                    <a:cubicBezTo>
                      <a:pt x="68" y="123"/>
                      <a:pt x="65" y="127"/>
                      <a:pt x="62" y="132"/>
                    </a:cubicBezTo>
                    <a:cubicBezTo>
                      <a:pt x="57" y="130"/>
                      <a:pt x="53" y="130"/>
                      <a:pt x="52" y="131"/>
                    </a:cubicBezTo>
                    <a:cubicBezTo>
                      <a:pt x="51" y="133"/>
                      <a:pt x="54" y="136"/>
                      <a:pt x="59" y="138"/>
                    </a:cubicBezTo>
                    <a:close/>
                    <a:moveTo>
                      <a:pt x="16" y="178"/>
                    </a:moveTo>
                    <a:cubicBezTo>
                      <a:pt x="16" y="181"/>
                      <a:pt x="17" y="182"/>
                      <a:pt x="17" y="182"/>
                    </a:cubicBezTo>
                    <a:cubicBezTo>
                      <a:pt x="17" y="182"/>
                      <a:pt x="18" y="181"/>
                      <a:pt x="20" y="180"/>
                    </a:cubicBezTo>
                    <a:cubicBezTo>
                      <a:pt x="22" y="179"/>
                      <a:pt x="24" y="177"/>
                      <a:pt x="27" y="175"/>
                    </a:cubicBezTo>
                    <a:cubicBezTo>
                      <a:pt x="28" y="174"/>
                      <a:pt x="29" y="173"/>
                      <a:pt x="30" y="172"/>
                    </a:cubicBezTo>
                    <a:cubicBezTo>
                      <a:pt x="31" y="171"/>
                      <a:pt x="32" y="171"/>
                      <a:pt x="33" y="170"/>
                    </a:cubicBezTo>
                    <a:cubicBezTo>
                      <a:pt x="35" y="168"/>
                      <a:pt x="36" y="167"/>
                      <a:pt x="36" y="167"/>
                    </a:cubicBezTo>
                    <a:cubicBezTo>
                      <a:pt x="36" y="167"/>
                      <a:pt x="36" y="166"/>
                      <a:pt x="35" y="164"/>
                    </a:cubicBezTo>
                    <a:cubicBezTo>
                      <a:pt x="35" y="163"/>
                      <a:pt x="34" y="161"/>
                      <a:pt x="34" y="160"/>
                    </a:cubicBezTo>
                    <a:cubicBezTo>
                      <a:pt x="33" y="159"/>
                      <a:pt x="33" y="157"/>
                      <a:pt x="32" y="156"/>
                    </a:cubicBezTo>
                    <a:cubicBezTo>
                      <a:pt x="31" y="153"/>
                      <a:pt x="30" y="150"/>
                      <a:pt x="29" y="148"/>
                    </a:cubicBezTo>
                    <a:cubicBezTo>
                      <a:pt x="28" y="146"/>
                      <a:pt x="28" y="145"/>
                      <a:pt x="28" y="145"/>
                    </a:cubicBezTo>
                    <a:cubicBezTo>
                      <a:pt x="28" y="145"/>
                      <a:pt x="26" y="146"/>
                      <a:pt x="25" y="147"/>
                    </a:cubicBezTo>
                    <a:cubicBezTo>
                      <a:pt x="24" y="148"/>
                      <a:pt x="22" y="150"/>
                      <a:pt x="20" y="151"/>
                    </a:cubicBezTo>
                    <a:cubicBezTo>
                      <a:pt x="18" y="157"/>
                      <a:pt x="15" y="163"/>
                      <a:pt x="13" y="169"/>
                    </a:cubicBezTo>
                    <a:cubicBezTo>
                      <a:pt x="13" y="170"/>
                      <a:pt x="13" y="170"/>
                      <a:pt x="13" y="171"/>
                    </a:cubicBezTo>
                    <a:cubicBezTo>
                      <a:pt x="14" y="173"/>
                      <a:pt x="15" y="176"/>
                      <a:pt x="16" y="178"/>
                    </a:cubicBezTo>
                    <a:close/>
                    <a:moveTo>
                      <a:pt x="105" y="77"/>
                    </a:moveTo>
                    <a:cubicBezTo>
                      <a:pt x="106" y="78"/>
                      <a:pt x="110" y="75"/>
                      <a:pt x="115" y="71"/>
                    </a:cubicBezTo>
                    <a:cubicBezTo>
                      <a:pt x="118" y="75"/>
                      <a:pt x="122" y="77"/>
                      <a:pt x="123" y="76"/>
                    </a:cubicBezTo>
                    <a:cubicBezTo>
                      <a:pt x="124" y="75"/>
                      <a:pt x="123" y="71"/>
                      <a:pt x="120" y="67"/>
                    </a:cubicBezTo>
                    <a:cubicBezTo>
                      <a:pt x="124" y="63"/>
                      <a:pt x="127" y="59"/>
                      <a:pt x="126" y="58"/>
                    </a:cubicBezTo>
                    <a:cubicBezTo>
                      <a:pt x="125" y="57"/>
                      <a:pt x="121" y="59"/>
                      <a:pt x="116" y="63"/>
                    </a:cubicBezTo>
                    <a:cubicBezTo>
                      <a:pt x="112" y="59"/>
                      <a:pt x="109" y="57"/>
                      <a:pt x="108" y="58"/>
                    </a:cubicBezTo>
                    <a:cubicBezTo>
                      <a:pt x="106" y="60"/>
                      <a:pt x="108" y="63"/>
                      <a:pt x="111" y="67"/>
                    </a:cubicBezTo>
                    <a:cubicBezTo>
                      <a:pt x="107" y="72"/>
                      <a:pt x="104" y="76"/>
                      <a:pt x="105" y="77"/>
                    </a:cubicBezTo>
                    <a:close/>
                    <a:moveTo>
                      <a:pt x="188" y="27"/>
                    </a:moveTo>
                    <a:cubicBezTo>
                      <a:pt x="190" y="32"/>
                      <a:pt x="193" y="35"/>
                      <a:pt x="194" y="34"/>
                    </a:cubicBezTo>
                    <a:cubicBezTo>
                      <a:pt x="196" y="34"/>
                      <a:pt x="196" y="30"/>
                      <a:pt x="194" y="25"/>
                    </a:cubicBezTo>
                    <a:cubicBezTo>
                      <a:pt x="200" y="23"/>
                      <a:pt x="204" y="21"/>
                      <a:pt x="204" y="19"/>
                    </a:cubicBezTo>
                    <a:cubicBezTo>
                      <a:pt x="203" y="18"/>
                      <a:pt x="199" y="18"/>
                      <a:pt x="193" y="20"/>
                    </a:cubicBezTo>
                    <a:cubicBezTo>
                      <a:pt x="191" y="15"/>
                      <a:pt x="188" y="12"/>
                      <a:pt x="187" y="12"/>
                    </a:cubicBezTo>
                    <a:cubicBezTo>
                      <a:pt x="185" y="13"/>
                      <a:pt x="185" y="17"/>
                      <a:pt x="186" y="22"/>
                    </a:cubicBezTo>
                    <a:cubicBezTo>
                      <a:pt x="181" y="24"/>
                      <a:pt x="177" y="27"/>
                      <a:pt x="178" y="28"/>
                    </a:cubicBezTo>
                    <a:cubicBezTo>
                      <a:pt x="178" y="30"/>
                      <a:pt x="183" y="29"/>
                      <a:pt x="188" y="27"/>
                    </a:cubicBezTo>
                    <a:close/>
                    <a:moveTo>
                      <a:pt x="214" y="46"/>
                    </a:moveTo>
                    <a:cubicBezTo>
                      <a:pt x="215" y="49"/>
                      <a:pt x="217" y="52"/>
                      <a:pt x="218" y="52"/>
                    </a:cubicBezTo>
                    <a:cubicBezTo>
                      <a:pt x="219" y="51"/>
                      <a:pt x="219" y="49"/>
                      <a:pt x="218" y="45"/>
                    </a:cubicBezTo>
                    <a:cubicBezTo>
                      <a:pt x="222" y="44"/>
                      <a:pt x="225" y="42"/>
                      <a:pt x="225" y="42"/>
                    </a:cubicBezTo>
                    <a:cubicBezTo>
                      <a:pt x="224" y="41"/>
                      <a:pt x="221" y="40"/>
                      <a:pt x="217" y="41"/>
                    </a:cubicBezTo>
                    <a:cubicBezTo>
                      <a:pt x="216" y="37"/>
                      <a:pt x="215" y="35"/>
                      <a:pt x="214" y="35"/>
                    </a:cubicBezTo>
                    <a:cubicBezTo>
                      <a:pt x="213" y="35"/>
                      <a:pt x="213" y="38"/>
                      <a:pt x="213" y="42"/>
                    </a:cubicBezTo>
                    <a:cubicBezTo>
                      <a:pt x="210" y="43"/>
                      <a:pt x="207" y="45"/>
                      <a:pt x="207" y="46"/>
                    </a:cubicBezTo>
                    <a:cubicBezTo>
                      <a:pt x="208" y="47"/>
                      <a:pt x="211" y="47"/>
                      <a:pt x="214" y="46"/>
                    </a:cubicBezTo>
                    <a:close/>
                    <a:moveTo>
                      <a:pt x="179" y="59"/>
                    </a:moveTo>
                    <a:cubicBezTo>
                      <a:pt x="180" y="62"/>
                      <a:pt x="182" y="64"/>
                      <a:pt x="183" y="64"/>
                    </a:cubicBezTo>
                    <a:cubicBezTo>
                      <a:pt x="184" y="64"/>
                      <a:pt x="184" y="61"/>
                      <a:pt x="182" y="57"/>
                    </a:cubicBezTo>
                    <a:cubicBezTo>
                      <a:pt x="186" y="55"/>
                      <a:pt x="188" y="54"/>
                      <a:pt x="188" y="53"/>
                    </a:cubicBezTo>
                    <a:cubicBezTo>
                      <a:pt x="187" y="52"/>
                      <a:pt x="184" y="52"/>
                      <a:pt x="181" y="54"/>
                    </a:cubicBezTo>
                    <a:cubicBezTo>
                      <a:pt x="179" y="50"/>
                      <a:pt x="177" y="48"/>
                      <a:pt x="176" y="49"/>
                    </a:cubicBezTo>
                    <a:cubicBezTo>
                      <a:pt x="175" y="49"/>
                      <a:pt x="175" y="52"/>
                      <a:pt x="177" y="55"/>
                    </a:cubicBezTo>
                    <a:cubicBezTo>
                      <a:pt x="173" y="57"/>
                      <a:pt x="171" y="59"/>
                      <a:pt x="172" y="60"/>
                    </a:cubicBezTo>
                    <a:cubicBezTo>
                      <a:pt x="172" y="61"/>
                      <a:pt x="175" y="60"/>
                      <a:pt x="179" y="59"/>
                    </a:cubicBezTo>
                    <a:close/>
                    <a:moveTo>
                      <a:pt x="149" y="46"/>
                    </a:moveTo>
                    <a:cubicBezTo>
                      <a:pt x="152" y="50"/>
                      <a:pt x="155" y="52"/>
                      <a:pt x="157" y="52"/>
                    </a:cubicBezTo>
                    <a:cubicBezTo>
                      <a:pt x="158" y="51"/>
                      <a:pt x="157" y="47"/>
                      <a:pt x="155" y="42"/>
                    </a:cubicBezTo>
                    <a:cubicBezTo>
                      <a:pt x="160" y="39"/>
                      <a:pt x="163" y="36"/>
                      <a:pt x="163" y="35"/>
                    </a:cubicBezTo>
                    <a:cubicBezTo>
                      <a:pt x="162" y="34"/>
                      <a:pt x="158" y="35"/>
                      <a:pt x="152" y="38"/>
                    </a:cubicBezTo>
                    <a:cubicBezTo>
                      <a:pt x="149" y="33"/>
                      <a:pt x="146" y="31"/>
                      <a:pt x="145" y="32"/>
                    </a:cubicBezTo>
                    <a:cubicBezTo>
                      <a:pt x="143" y="32"/>
                      <a:pt x="144" y="36"/>
                      <a:pt x="146" y="41"/>
                    </a:cubicBezTo>
                    <a:cubicBezTo>
                      <a:pt x="141" y="44"/>
                      <a:pt x="138" y="48"/>
                      <a:pt x="139" y="49"/>
                    </a:cubicBezTo>
                    <a:cubicBezTo>
                      <a:pt x="140" y="50"/>
                      <a:pt x="144" y="48"/>
                      <a:pt x="149" y="46"/>
                    </a:cubicBezTo>
                    <a:close/>
                    <a:moveTo>
                      <a:pt x="44" y="217"/>
                    </a:moveTo>
                    <a:cubicBezTo>
                      <a:pt x="44" y="211"/>
                      <a:pt x="43" y="207"/>
                      <a:pt x="42" y="207"/>
                    </a:cubicBezTo>
                    <a:cubicBezTo>
                      <a:pt x="40" y="206"/>
                      <a:pt x="39" y="211"/>
                      <a:pt x="38" y="217"/>
                    </a:cubicBezTo>
                    <a:cubicBezTo>
                      <a:pt x="33" y="217"/>
                      <a:pt x="29" y="218"/>
                      <a:pt x="29" y="220"/>
                    </a:cubicBezTo>
                    <a:cubicBezTo>
                      <a:pt x="29" y="220"/>
                      <a:pt x="29" y="220"/>
                      <a:pt x="29" y="220"/>
                    </a:cubicBezTo>
                    <a:cubicBezTo>
                      <a:pt x="51" y="220"/>
                      <a:pt x="51" y="220"/>
                      <a:pt x="51" y="220"/>
                    </a:cubicBezTo>
                    <a:cubicBezTo>
                      <a:pt x="50" y="219"/>
                      <a:pt x="47" y="218"/>
                      <a:pt x="44" y="217"/>
                    </a:cubicBezTo>
                    <a:close/>
                    <a:moveTo>
                      <a:pt x="412" y="531"/>
                    </a:moveTo>
                    <a:cubicBezTo>
                      <a:pt x="412" y="530"/>
                      <a:pt x="411" y="530"/>
                      <a:pt x="410" y="530"/>
                    </a:cubicBezTo>
                    <a:cubicBezTo>
                      <a:pt x="409" y="530"/>
                      <a:pt x="409" y="531"/>
                      <a:pt x="409" y="532"/>
                    </a:cubicBezTo>
                    <a:cubicBezTo>
                      <a:pt x="409" y="532"/>
                      <a:pt x="410" y="533"/>
                      <a:pt x="411" y="533"/>
                    </a:cubicBezTo>
                    <a:cubicBezTo>
                      <a:pt x="412" y="532"/>
                      <a:pt x="412" y="531"/>
                      <a:pt x="412" y="531"/>
                    </a:cubicBezTo>
                    <a:close/>
                    <a:moveTo>
                      <a:pt x="415" y="542"/>
                    </a:moveTo>
                    <a:cubicBezTo>
                      <a:pt x="415" y="542"/>
                      <a:pt x="415" y="541"/>
                      <a:pt x="415" y="541"/>
                    </a:cubicBezTo>
                    <a:cubicBezTo>
                      <a:pt x="415" y="540"/>
                      <a:pt x="414" y="540"/>
                      <a:pt x="414" y="540"/>
                    </a:cubicBezTo>
                    <a:cubicBezTo>
                      <a:pt x="413" y="541"/>
                      <a:pt x="413" y="541"/>
                      <a:pt x="413" y="542"/>
                    </a:cubicBezTo>
                    <a:cubicBezTo>
                      <a:pt x="413" y="542"/>
                      <a:pt x="414" y="542"/>
                      <a:pt x="415" y="542"/>
                    </a:cubicBezTo>
                    <a:close/>
                    <a:moveTo>
                      <a:pt x="400" y="597"/>
                    </a:moveTo>
                    <a:cubicBezTo>
                      <a:pt x="403" y="600"/>
                      <a:pt x="407" y="599"/>
                      <a:pt x="409" y="597"/>
                    </a:cubicBezTo>
                    <a:cubicBezTo>
                      <a:pt x="411" y="594"/>
                      <a:pt x="411" y="590"/>
                      <a:pt x="408" y="588"/>
                    </a:cubicBezTo>
                    <a:cubicBezTo>
                      <a:pt x="406" y="585"/>
                      <a:pt x="402" y="586"/>
                      <a:pt x="399" y="588"/>
                    </a:cubicBezTo>
                    <a:cubicBezTo>
                      <a:pt x="397" y="591"/>
                      <a:pt x="397" y="595"/>
                      <a:pt x="400" y="597"/>
                    </a:cubicBezTo>
                    <a:close/>
                    <a:moveTo>
                      <a:pt x="118" y="144"/>
                    </a:move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25" y="152"/>
                      <a:pt x="134" y="157"/>
                      <a:pt x="143" y="162"/>
                    </a:cubicBezTo>
                    <a:cubicBezTo>
                      <a:pt x="135" y="156"/>
                      <a:pt x="126" y="150"/>
                      <a:pt x="118" y="144"/>
                    </a:cubicBezTo>
                    <a:close/>
                    <a:moveTo>
                      <a:pt x="123" y="124"/>
                    </a:moveTo>
                    <a:cubicBezTo>
                      <a:pt x="121" y="122"/>
                      <a:pt x="119" y="123"/>
                      <a:pt x="118" y="124"/>
                    </a:cubicBezTo>
                    <a:cubicBezTo>
                      <a:pt x="117" y="125"/>
                      <a:pt x="118" y="127"/>
                      <a:pt x="119" y="129"/>
                    </a:cubicBezTo>
                    <a:cubicBezTo>
                      <a:pt x="121" y="130"/>
                      <a:pt x="123" y="129"/>
                      <a:pt x="124" y="128"/>
                    </a:cubicBezTo>
                    <a:cubicBezTo>
                      <a:pt x="125" y="127"/>
                      <a:pt x="124" y="125"/>
                      <a:pt x="123" y="124"/>
                    </a:cubicBezTo>
                    <a:close/>
                    <a:moveTo>
                      <a:pt x="414" y="519"/>
                    </a:moveTo>
                    <a:cubicBezTo>
                      <a:pt x="414" y="519"/>
                      <a:pt x="414" y="518"/>
                      <a:pt x="414" y="517"/>
                    </a:cubicBezTo>
                    <a:cubicBezTo>
                      <a:pt x="413" y="517"/>
                      <a:pt x="412" y="517"/>
                      <a:pt x="412" y="517"/>
                    </a:cubicBezTo>
                    <a:cubicBezTo>
                      <a:pt x="411" y="518"/>
                      <a:pt x="411" y="519"/>
                      <a:pt x="412" y="519"/>
                    </a:cubicBezTo>
                    <a:cubicBezTo>
                      <a:pt x="412" y="520"/>
                      <a:pt x="413" y="520"/>
                      <a:pt x="414" y="519"/>
                    </a:cubicBezTo>
                    <a:close/>
                    <a:moveTo>
                      <a:pt x="356" y="35"/>
                    </a:moveTo>
                    <a:cubicBezTo>
                      <a:pt x="355" y="40"/>
                      <a:pt x="354" y="44"/>
                      <a:pt x="355" y="44"/>
                    </a:cubicBezTo>
                    <a:cubicBezTo>
                      <a:pt x="357" y="45"/>
                      <a:pt x="360" y="42"/>
                      <a:pt x="362" y="38"/>
                    </a:cubicBezTo>
                    <a:cubicBezTo>
                      <a:pt x="368" y="40"/>
                      <a:pt x="372" y="42"/>
                      <a:pt x="373" y="40"/>
                    </a:cubicBezTo>
                    <a:cubicBezTo>
                      <a:pt x="373" y="39"/>
                      <a:pt x="370" y="36"/>
                      <a:pt x="365" y="33"/>
                    </a:cubicBezTo>
                    <a:cubicBezTo>
                      <a:pt x="367" y="28"/>
                      <a:pt x="367" y="24"/>
                      <a:pt x="366" y="23"/>
                    </a:cubicBezTo>
                    <a:cubicBezTo>
                      <a:pt x="364" y="23"/>
                      <a:pt x="361" y="26"/>
                      <a:pt x="359" y="30"/>
                    </a:cubicBezTo>
                    <a:cubicBezTo>
                      <a:pt x="353" y="28"/>
                      <a:pt x="349" y="27"/>
                      <a:pt x="348" y="28"/>
                    </a:cubicBezTo>
                    <a:cubicBezTo>
                      <a:pt x="348" y="30"/>
                      <a:pt x="351" y="32"/>
                      <a:pt x="356" y="35"/>
                    </a:cubicBezTo>
                    <a:close/>
                    <a:moveTo>
                      <a:pt x="112" y="108"/>
                    </a:moveTo>
                    <a:cubicBezTo>
                      <a:pt x="113" y="109"/>
                      <a:pt x="115" y="107"/>
                      <a:pt x="118" y="105"/>
                    </a:cubicBezTo>
                    <a:cubicBezTo>
                      <a:pt x="121" y="107"/>
                      <a:pt x="124" y="108"/>
                      <a:pt x="124" y="107"/>
                    </a:cubicBezTo>
                    <a:cubicBezTo>
                      <a:pt x="125" y="107"/>
                      <a:pt x="123" y="104"/>
                      <a:pt x="121" y="102"/>
                    </a:cubicBezTo>
                    <a:cubicBezTo>
                      <a:pt x="123" y="99"/>
                      <a:pt x="125" y="96"/>
                      <a:pt x="124" y="95"/>
                    </a:cubicBezTo>
                    <a:cubicBezTo>
                      <a:pt x="123" y="95"/>
                      <a:pt x="121" y="96"/>
                      <a:pt x="118" y="99"/>
                    </a:cubicBezTo>
                    <a:cubicBezTo>
                      <a:pt x="115" y="96"/>
                      <a:pt x="112" y="95"/>
                      <a:pt x="112" y="96"/>
                    </a:cubicBezTo>
                    <a:cubicBezTo>
                      <a:pt x="111" y="97"/>
                      <a:pt x="112" y="99"/>
                      <a:pt x="115" y="102"/>
                    </a:cubicBezTo>
                    <a:cubicBezTo>
                      <a:pt x="113" y="105"/>
                      <a:pt x="111" y="108"/>
                      <a:pt x="112" y="108"/>
                    </a:cubicBezTo>
                    <a:close/>
                    <a:moveTo>
                      <a:pt x="480" y="578"/>
                    </a:moveTo>
                    <a:cubicBezTo>
                      <a:pt x="467" y="574"/>
                      <a:pt x="454" y="570"/>
                      <a:pt x="441" y="565"/>
                    </a:cubicBezTo>
                    <a:cubicBezTo>
                      <a:pt x="439" y="570"/>
                      <a:pt x="439" y="570"/>
                      <a:pt x="439" y="570"/>
                    </a:cubicBezTo>
                    <a:cubicBezTo>
                      <a:pt x="454" y="574"/>
                      <a:pt x="469" y="577"/>
                      <a:pt x="483" y="581"/>
                    </a:cubicBezTo>
                    <a:cubicBezTo>
                      <a:pt x="482" y="580"/>
                      <a:pt x="481" y="579"/>
                      <a:pt x="480" y="578"/>
                    </a:cubicBezTo>
                    <a:close/>
                    <a:moveTo>
                      <a:pt x="421" y="558"/>
                    </a:moveTo>
                    <a:cubicBezTo>
                      <a:pt x="421" y="558"/>
                      <a:pt x="421" y="558"/>
                      <a:pt x="420" y="558"/>
                    </a:cubicBezTo>
                    <a:cubicBezTo>
                      <a:pt x="420" y="558"/>
                      <a:pt x="420" y="558"/>
                      <a:pt x="420" y="559"/>
                    </a:cubicBezTo>
                    <a:cubicBezTo>
                      <a:pt x="420" y="559"/>
                      <a:pt x="420" y="559"/>
                      <a:pt x="421" y="559"/>
                    </a:cubicBezTo>
                    <a:cubicBezTo>
                      <a:pt x="421" y="559"/>
                      <a:pt x="421" y="559"/>
                      <a:pt x="421" y="558"/>
                    </a:cubicBezTo>
                    <a:close/>
                    <a:moveTo>
                      <a:pt x="417" y="549"/>
                    </a:moveTo>
                    <a:cubicBezTo>
                      <a:pt x="417" y="549"/>
                      <a:pt x="416" y="550"/>
                      <a:pt x="417" y="550"/>
                    </a:cubicBezTo>
                    <a:cubicBezTo>
                      <a:pt x="417" y="550"/>
                      <a:pt x="417" y="551"/>
                      <a:pt x="418" y="550"/>
                    </a:cubicBezTo>
                    <a:cubicBezTo>
                      <a:pt x="418" y="550"/>
                      <a:pt x="418" y="550"/>
                      <a:pt x="418" y="549"/>
                    </a:cubicBezTo>
                    <a:cubicBezTo>
                      <a:pt x="418" y="549"/>
                      <a:pt x="417" y="549"/>
                      <a:pt x="417" y="549"/>
                    </a:cubicBezTo>
                    <a:close/>
                    <a:moveTo>
                      <a:pt x="393" y="57"/>
                    </a:moveTo>
                    <a:cubicBezTo>
                      <a:pt x="391" y="61"/>
                      <a:pt x="389" y="65"/>
                      <a:pt x="391" y="66"/>
                    </a:cubicBezTo>
                    <a:cubicBezTo>
                      <a:pt x="392" y="67"/>
                      <a:pt x="395" y="65"/>
                      <a:pt x="399" y="61"/>
                    </a:cubicBezTo>
                    <a:cubicBezTo>
                      <a:pt x="403" y="64"/>
                      <a:pt x="407" y="67"/>
                      <a:pt x="408" y="66"/>
                    </a:cubicBezTo>
                    <a:cubicBezTo>
                      <a:pt x="409" y="65"/>
                      <a:pt x="407" y="61"/>
                      <a:pt x="402" y="57"/>
                    </a:cubicBezTo>
                    <a:cubicBezTo>
                      <a:pt x="405" y="52"/>
                      <a:pt x="406" y="49"/>
                      <a:pt x="405" y="48"/>
                    </a:cubicBezTo>
                    <a:cubicBezTo>
                      <a:pt x="403" y="47"/>
                      <a:pt x="400" y="49"/>
                      <a:pt x="397" y="53"/>
                    </a:cubicBezTo>
                    <a:cubicBezTo>
                      <a:pt x="392" y="49"/>
                      <a:pt x="387" y="48"/>
                      <a:pt x="387" y="49"/>
                    </a:cubicBezTo>
                    <a:cubicBezTo>
                      <a:pt x="386" y="50"/>
                      <a:pt x="389" y="53"/>
                      <a:pt x="393" y="57"/>
                    </a:cubicBezTo>
                    <a:close/>
                    <a:moveTo>
                      <a:pt x="418" y="527"/>
                    </a:moveTo>
                    <a:cubicBezTo>
                      <a:pt x="419" y="528"/>
                      <a:pt x="420" y="528"/>
                      <a:pt x="420" y="527"/>
                    </a:cubicBezTo>
                    <a:cubicBezTo>
                      <a:pt x="421" y="527"/>
                      <a:pt x="421" y="526"/>
                      <a:pt x="420" y="525"/>
                    </a:cubicBezTo>
                    <a:cubicBezTo>
                      <a:pt x="420" y="525"/>
                      <a:pt x="419" y="525"/>
                      <a:pt x="418" y="525"/>
                    </a:cubicBezTo>
                    <a:cubicBezTo>
                      <a:pt x="418" y="526"/>
                      <a:pt x="418" y="526"/>
                      <a:pt x="418" y="527"/>
                    </a:cubicBezTo>
                    <a:close/>
                    <a:moveTo>
                      <a:pt x="419" y="617"/>
                    </a:moveTo>
                    <a:cubicBezTo>
                      <a:pt x="421" y="617"/>
                      <a:pt x="422" y="615"/>
                      <a:pt x="422" y="614"/>
                    </a:cubicBezTo>
                    <a:cubicBezTo>
                      <a:pt x="422" y="613"/>
                      <a:pt x="421" y="611"/>
                      <a:pt x="419" y="611"/>
                    </a:cubicBezTo>
                    <a:cubicBezTo>
                      <a:pt x="418" y="611"/>
                      <a:pt x="417" y="613"/>
                      <a:pt x="417" y="614"/>
                    </a:cubicBezTo>
                    <a:cubicBezTo>
                      <a:pt x="417" y="615"/>
                      <a:pt x="418" y="617"/>
                      <a:pt x="419" y="617"/>
                    </a:cubicBezTo>
                    <a:close/>
                    <a:moveTo>
                      <a:pt x="134" y="116"/>
                    </a:moveTo>
                    <a:cubicBezTo>
                      <a:pt x="135" y="115"/>
                      <a:pt x="135" y="113"/>
                      <a:pt x="133" y="112"/>
                    </a:cubicBezTo>
                    <a:cubicBezTo>
                      <a:pt x="132" y="110"/>
                      <a:pt x="130" y="110"/>
                      <a:pt x="129" y="112"/>
                    </a:cubicBezTo>
                    <a:cubicBezTo>
                      <a:pt x="128" y="113"/>
                      <a:pt x="128" y="115"/>
                      <a:pt x="129" y="116"/>
                    </a:cubicBezTo>
                    <a:cubicBezTo>
                      <a:pt x="130" y="117"/>
                      <a:pt x="133" y="117"/>
                      <a:pt x="134" y="116"/>
                    </a:cubicBezTo>
                    <a:close/>
                    <a:moveTo>
                      <a:pt x="291" y="498"/>
                    </a:moveTo>
                    <a:cubicBezTo>
                      <a:pt x="292" y="494"/>
                      <a:pt x="289" y="490"/>
                      <a:pt x="285" y="489"/>
                    </a:cubicBezTo>
                    <a:cubicBezTo>
                      <a:pt x="281" y="488"/>
                      <a:pt x="277" y="490"/>
                      <a:pt x="276" y="494"/>
                    </a:cubicBezTo>
                    <a:cubicBezTo>
                      <a:pt x="274" y="498"/>
                      <a:pt x="276" y="505"/>
                      <a:pt x="281" y="506"/>
                    </a:cubicBezTo>
                    <a:cubicBezTo>
                      <a:pt x="285" y="507"/>
                      <a:pt x="289" y="503"/>
                      <a:pt x="291" y="498"/>
                    </a:cubicBezTo>
                    <a:close/>
                    <a:moveTo>
                      <a:pt x="263" y="430"/>
                    </a:moveTo>
                    <a:cubicBezTo>
                      <a:pt x="263" y="431"/>
                      <a:pt x="266" y="432"/>
                      <a:pt x="270" y="432"/>
                    </a:cubicBezTo>
                    <a:cubicBezTo>
                      <a:pt x="270" y="436"/>
                      <a:pt x="271" y="439"/>
                      <a:pt x="272" y="439"/>
                    </a:cubicBezTo>
                    <a:cubicBezTo>
                      <a:pt x="273" y="439"/>
                      <a:pt x="274" y="436"/>
                      <a:pt x="274" y="432"/>
                    </a:cubicBezTo>
                    <a:cubicBezTo>
                      <a:pt x="278" y="432"/>
                      <a:pt x="281" y="430"/>
                      <a:pt x="281" y="430"/>
                    </a:cubicBezTo>
                    <a:cubicBezTo>
                      <a:pt x="280" y="429"/>
                      <a:pt x="278" y="428"/>
                      <a:pt x="274" y="428"/>
                    </a:cubicBezTo>
                    <a:cubicBezTo>
                      <a:pt x="273" y="424"/>
                      <a:pt x="272" y="422"/>
                      <a:pt x="271" y="422"/>
                    </a:cubicBezTo>
                    <a:cubicBezTo>
                      <a:pt x="270" y="422"/>
                      <a:pt x="270" y="424"/>
                      <a:pt x="269" y="428"/>
                    </a:cubicBezTo>
                    <a:cubicBezTo>
                      <a:pt x="266" y="429"/>
                      <a:pt x="263" y="429"/>
                      <a:pt x="263" y="430"/>
                    </a:cubicBezTo>
                    <a:close/>
                    <a:moveTo>
                      <a:pt x="297" y="523"/>
                    </a:moveTo>
                    <a:cubicBezTo>
                      <a:pt x="298" y="519"/>
                      <a:pt x="296" y="516"/>
                      <a:pt x="292" y="515"/>
                    </a:cubicBezTo>
                    <a:cubicBezTo>
                      <a:pt x="289" y="514"/>
                      <a:pt x="285" y="516"/>
                      <a:pt x="284" y="519"/>
                    </a:cubicBezTo>
                    <a:cubicBezTo>
                      <a:pt x="283" y="523"/>
                      <a:pt x="285" y="527"/>
                      <a:pt x="289" y="528"/>
                    </a:cubicBezTo>
                    <a:cubicBezTo>
                      <a:pt x="292" y="529"/>
                      <a:pt x="296" y="527"/>
                      <a:pt x="297" y="523"/>
                    </a:cubicBezTo>
                    <a:close/>
                    <a:moveTo>
                      <a:pt x="195" y="583"/>
                    </a:moveTo>
                    <a:cubicBezTo>
                      <a:pt x="197" y="582"/>
                      <a:pt x="197" y="579"/>
                      <a:pt x="196" y="577"/>
                    </a:cubicBezTo>
                    <a:cubicBezTo>
                      <a:pt x="195" y="575"/>
                      <a:pt x="192" y="575"/>
                      <a:pt x="190" y="576"/>
                    </a:cubicBezTo>
                    <a:cubicBezTo>
                      <a:pt x="188" y="577"/>
                      <a:pt x="188" y="580"/>
                      <a:pt x="189" y="582"/>
                    </a:cubicBezTo>
                    <a:cubicBezTo>
                      <a:pt x="190" y="584"/>
                      <a:pt x="193" y="584"/>
                      <a:pt x="195" y="583"/>
                    </a:cubicBezTo>
                    <a:close/>
                    <a:moveTo>
                      <a:pt x="255" y="613"/>
                    </a:moveTo>
                    <a:cubicBezTo>
                      <a:pt x="255" y="612"/>
                      <a:pt x="254" y="610"/>
                      <a:pt x="253" y="610"/>
                    </a:cubicBezTo>
                    <a:cubicBezTo>
                      <a:pt x="252" y="610"/>
                      <a:pt x="250" y="610"/>
                      <a:pt x="250" y="612"/>
                    </a:cubicBezTo>
                    <a:cubicBezTo>
                      <a:pt x="250" y="613"/>
                      <a:pt x="250" y="615"/>
                      <a:pt x="251" y="615"/>
                    </a:cubicBezTo>
                    <a:cubicBezTo>
                      <a:pt x="253" y="616"/>
                      <a:pt x="254" y="614"/>
                      <a:pt x="255" y="613"/>
                    </a:cubicBezTo>
                    <a:close/>
                    <a:moveTo>
                      <a:pt x="292" y="544"/>
                    </a:moveTo>
                    <a:cubicBezTo>
                      <a:pt x="295" y="545"/>
                      <a:pt x="299" y="542"/>
                      <a:pt x="301" y="539"/>
                    </a:cubicBezTo>
                    <a:cubicBezTo>
                      <a:pt x="302" y="536"/>
                      <a:pt x="301" y="532"/>
                      <a:pt x="298" y="531"/>
                    </a:cubicBezTo>
                    <a:cubicBezTo>
                      <a:pt x="295" y="529"/>
                      <a:pt x="291" y="530"/>
                      <a:pt x="289" y="534"/>
                    </a:cubicBezTo>
                    <a:cubicBezTo>
                      <a:pt x="288" y="537"/>
                      <a:pt x="289" y="542"/>
                      <a:pt x="292" y="544"/>
                    </a:cubicBezTo>
                    <a:close/>
                    <a:moveTo>
                      <a:pt x="254" y="622"/>
                    </a:moveTo>
                    <a:cubicBezTo>
                      <a:pt x="255" y="623"/>
                      <a:pt x="256" y="622"/>
                      <a:pt x="256" y="621"/>
                    </a:cubicBezTo>
                    <a:cubicBezTo>
                      <a:pt x="257" y="620"/>
                      <a:pt x="256" y="619"/>
                      <a:pt x="255" y="618"/>
                    </a:cubicBezTo>
                    <a:cubicBezTo>
                      <a:pt x="254" y="618"/>
                      <a:pt x="253" y="618"/>
                      <a:pt x="252" y="620"/>
                    </a:cubicBezTo>
                    <a:cubicBezTo>
                      <a:pt x="252" y="621"/>
                      <a:pt x="253" y="622"/>
                      <a:pt x="254" y="622"/>
                    </a:cubicBezTo>
                    <a:close/>
                    <a:moveTo>
                      <a:pt x="191" y="597"/>
                    </a:moveTo>
                    <a:cubicBezTo>
                      <a:pt x="192" y="599"/>
                      <a:pt x="195" y="600"/>
                      <a:pt x="197" y="599"/>
                    </a:cubicBezTo>
                    <a:cubicBezTo>
                      <a:pt x="198" y="598"/>
                      <a:pt x="198" y="596"/>
                      <a:pt x="197" y="594"/>
                    </a:cubicBezTo>
                    <a:cubicBezTo>
                      <a:pt x="196" y="592"/>
                      <a:pt x="194" y="592"/>
                      <a:pt x="193" y="592"/>
                    </a:cubicBezTo>
                    <a:cubicBezTo>
                      <a:pt x="194" y="592"/>
                      <a:pt x="194" y="590"/>
                      <a:pt x="193" y="589"/>
                    </a:cubicBezTo>
                    <a:cubicBezTo>
                      <a:pt x="193" y="588"/>
                      <a:pt x="191" y="587"/>
                      <a:pt x="190" y="588"/>
                    </a:cubicBezTo>
                    <a:cubicBezTo>
                      <a:pt x="188" y="589"/>
                      <a:pt x="188" y="591"/>
                      <a:pt x="189" y="592"/>
                    </a:cubicBezTo>
                    <a:cubicBezTo>
                      <a:pt x="189" y="593"/>
                      <a:pt x="191" y="593"/>
                      <a:pt x="192" y="593"/>
                    </a:cubicBezTo>
                    <a:cubicBezTo>
                      <a:pt x="191" y="594"/>
                      <a:pt x="190" y="596"/>
                      <a:pt x="191" y="597"/>
                    </a:cubicBezTo>
                    <a:close/>
                    <a:moveTo>
                      <a:pt x="282" y="611"/>
                    </a:moveTo>
                    <a:cubicBezTo>
                      <a:pt x="282" y="610"/>
                      <a:pt x="282" y="608"/>
                      <a:pt x="281" y="607"/>
                    </a:cubicBezTo>
                    <a:cubicBezTo>
                      <a:pt x="279" y="606"/>
                      <a:pt x="277" y="606"/>
                      <a:pt x="276" y="608"/>
                    </a:cubicBezTo>
                    <a:cubicBezTo>
                      <a:pt x="276" y="609"/>
                      <a:pt x="276" y="611"/>
                      <a:pt x="277" y="612"/>
                    </a:cubicBezTo>
                    <a:cubicBezTo>
                      <a:pt x="279" y="613"/>
                      <a:pt x="281" y="613"/>
                      <a:pt x="282" y="611"/>
                    </a:cubicBezTo>
                    <a:close/>
                    <a:moveTo>
                      <a:pt x="289" y="584"/>
                    </a:moveTo>
                    <a:cubicBezTo>
                      <a:pt x="290" y="582"/>
                      <a:pt x="290" y="580"/>
                      <a:pt x="288" y="578"/>
                    </a:cubicBezTo>
                    <a:cubicBezTo>
                      <a:pt x="286" y="577"/>
                      <a:pt x="283" y="577"/>
                      <a:pt x="282" y="579"/>
                    </a:cubicBezTo>
                    <a:cubicBezTo>
                      <a:pt x="281" y="581"/>
                      <a:pt x="281" y="584"/>
                      <a:pt x="283" y="585"/>
                    </a:cubicBezTo>
                    <a:cubicBezTo>
                      <a:pt x="285" y="587"/>
                      <a:pt x="288" y="586"/>
                      <a:pt x="289" y="584"/>
                    </a:cubicBezTo>
                    <a:close/>
                    <a:moveTo>
                      <a:pt x="281" y="595"/>
                    </a:moveTo>
                    <a:cubicBezTo>
                      <a:pt x="280" y="594"/>
                      <a:pt x="277" y="594"/>
                      <a:pt x="276" y="596"/>
                    </a:cubicBezTo>
                    <a:cubicBezTo>
                      <a:pt x="275" y="597"/>
                      <a:pt x="275" y="600"/>
                      <a:pt x="277" y="602"/>
                    </a:cubicBezTo>
                    <a:cubicBezTo>
                      <a:pt x="278" y="603"/>
                      <a:pt x="281" y="601"/>
                      <a:pt x="282" y="600"/>
                    </a:cubicBezTo>
                    <a:cubicBezTo>
                      <a:pt x="283" y="598"/>
                      <a:pt x="283" y="596"/>
                      <a:pt x="281" y="595"/>
                    </a:cubicBezTo>
                    <a:close/>
                    <a:moveTo>
                      <a:pt x="285" y="625"/>
                    </a:moveTo>
                    <a:cubicBezTo>
                      <a:pt x="286" y="624"/>
                      <a:pt x="286" y="623"/>
                      <a:pt x="285" y="622"/>
                    </a:cubicBezTo>
                    <a:cubicBezTo>
                      <a:pt x="285" y="621"/>
                      <a:pt x="283" y="621"/>
                      <a:pt x="282" y="622"/>
                    </a:cubicBezTo>
                    <a:cubicBezTo>
                      <a:pt x="282" y="623"/>
                      <a:pt x="282" y="624"/>
                      <a:pt x="282" y="625"/>
                    </a:cubicBezTo>
                    <a:cubicBezTo>
                      <a:pt x="283" y="625"/>
                      <a:pt x="284" y="626"/>
                      <a:pt x="285" y="625"/>
                    </a:cubicBezTo>
                    <a:close/>
                    <a:moveTo>
                      <a:pt x="280" y="551"/>
                    </a:moveTo>
                    <a:cubicBezTo>
                      <a:pt x="283" y="553"/>
                      <a:pt x="286" y="552"/>
                      <a:pt x="288" y="549"/>
                    </a:cubicBezTo>
                    <a:cubicBezTo>
                      <a:pt x="289" y="546"/>
                      <a:pt x="288" y="543"/>
                      <a:pt x="285" y="542"/>
                    </a:cubicBezTo>
                    <a:cubicBezTo>
                      <a:pt x="282" y="540"/>
                      <a:pt x="279" y="542"/>
                      <a:pt x="278" y="544"/>
                    </a:cubicBezTo>
                    <a:cubicBezTo>
                      <a:pt x="277" y="547"/>
                      <a:pt x="278" y="550"/>
                      <a:pt x="280" y="551"/>
                    </a:cubicBezTo>
                    <a:close/>
                    <a:moveTo>
                      <a:pt x="284" y="597"/>
                    </a:moveTo>
                    <a:cubicBezTo>
                      <a:pt x="285" y="598"/>
                      <a:pt x="287" y="598"/>
                      <a:pt x="288" y="596"/>
                    </a:cubicBezTo>
                    <a:cubicBezTo>
                      <a:pt x="289" y="595"/>
                      <a:pt x="288" y="593"/>
                      <a:pt x="287" y="593"/>
                    </a:cubicBezTo>
                    <a:cubicBezTo>
                      <a:pt x="286" y="592"/>
                      <a:pt x="284" y="592"/>
                      <a:pt x="283" y="593"/>
                    </a:cubicBezTo>
                    <a:cubicBezTo>
                      <a:pt x="282" y="595"/>
                      <a:pt x="283" y="596"/>
                      <a:pt x="284" y="597"/>
                    </a:cubicBezTo>
                    <a:close/>
                    <a:moveTo>
                      <a:pt x="284" y="566"/>
                    </a:moveTo>
                    <a:cubicBezTo>
                      <a:pt x="285" y="567"/>
                      <a:pt x="287" y="566"/>
                      <a:pt x="288" y="565"/>
                    </a:cubicBezTo>
                    <a:cubicBezTo>
                      <a:pt x="289" y="563"/>
                      <a:pt x="288" y="561"/>
                      <a:pt x="287" y="560"/>
                    </a:cubicBezTo>
                    <a:cubicBezTo>
                      <a:pt x="285" y="559"/>
                      <a:pt x="283" y="560"/>
                      <a:pt x="282" y="562"/>
                    </a:cubicBezTo>
                    <a:cubicBezTo>
                      <a:pt x="281" y="563"/>
                      <a:pt x="282" y="565"/>
                      <a:pt x="284" y="566"/>
                    </a:cubicBezTo>
                    <a:close/>
                    <a:moveTo>
                      <a:pt x="191" y="563"/>
                    </a:moveTo>
                    <a:cubicBezTo>
                      <a:pt x="193" y="563"/>
                      <a:pt x="194" y="561"/>
                      <a:pt x="193" y="559"/>
                    </a:cubicBezTo>
                    <a:cubicBezTo>
                      <a:pt x="192" y="557"/>
                      <a:pt x="190" y="556"/>
                      <a:pt x="189" y="557"/>
                    </a:cubicBezTo>
                    <a:cubicBezTo>
                      <a:pt x="187" y="558"/>
                      <a:pt x="186" y="560"/>
                      <a:pt x="187" y="562"/>
                    </a:cubicBezTo>
                    <a:cubicBezTo>
                      <a:pt x="188" y="563"/>
                      <a:pt x="190" y="564"/>
                      <a:pt x="191" y="563"/>
                    </a:cubicBezTo>
                    <a:close/>
                    <a:moveTo>
                      <a:pt x="189" y="495"/>
                    </a:moveTo>
                    <a:cubicBezTo>
                      <a:pt x="187" y="491"/>
                      <a:pt x="183" y="489"/>
                      <a:pt x="179" y="490"/>
                    </a:cubicBezTo>
                    <a:cubicBezTo>
                      <a:pt x="175" y="491"/>
                      <a:pt x="173" y="496"/>
                      <a:pt x="174" y="500"/>
                    </a:cubicBezTo>
                    <a:cubicBezTo>
                      <a:pt x="175" y="504"/>
                      <a:pt x="180" y="508"/>
                      <a:pt x="185" y="507"/>
                    </a:cubicBezTo>
                    <a:cubicBezTo>
                      <a:pt x="189" y="506"/>
                      <a:pt x="190" y="499"/>
                      <a:pt x="189" y="495"/>
                    </a:cubicBezTo>
                    <a:close/>
                    <a:moveTo>
                      <a:pt x="165" y="199"/>
                    </a:moveTo>
                    <a:cubicBezTo>
                      <a:pt x="166" y="196"/>
                      <a:pt x="167" y="193"/>
                      <a:pt x="168" y="190"/>
                    </a:cubicBezTo>
                    <a:cubicBezTo>
                      <a:pt x="166" y="187"/>
                      <a:pt x="164" y="184"/>
                      <a:pt x="161" y="181"/>
                    </a:cubicBezTo>
                    <a:cubicBezTo>
                      <a:pt x="155" y="182"/>
                      <a:pt x="148" y="183"/>
                      <a:pt x="141" y="185"/>
                    </a:cubicBezTo>
                    <a:cubicBezTo>
                      <a:pt x="145" y="191"/>
                      <a:pt x="149" y="197"/>
                      <a:pt x="154" y="202"/>
                    </a:cubicBezTo>
                    <a:cubicBezTo>
                      <a:pt x="157" y="201"/>
                      <a:pt x="161" y="200"/>
                      <a:pt x="165" y="199"/>
                    </a:cubicBezTo>
                    <a:close/>
                    <a:moveTo>
                      <a:pt x="247" y="575"/>
                    </a:moveTo>
                    <a:cubicBezTo>
                      <a:pt x="249" y="575"/>
                      <a:pt x="251" y="573"/>
                      <a:pt x="251" y="571"/>
                    </a:cubicBezTo>
                    <a:cubicBezTo>
                      <a:pt x="251" y="568"/>
                      <a:pt x="249" y="566"/>
                      <a:pt x="247" y="566"/>
                    </a:cubicBezTo>
                    <a:cubicBezTo>
                      <a:pt x="245" y="566"/>
                      <a:pt x="243" y="568"/>
                      <a:pt x="243" y="570"/>
                    </a:cubicBezTo>
                    <a:cubicBezTo>
                      <a:pt x="242" y="573"/>
                      <a:pt x="244" y="575"/>
                      <a:pt x="247" y="575"/>
                    </a:cubicBezTo>
                    <a:close/>
                    <a:moveTo>
                      <a:pt x="230" y="508"/>
                    </a:moveTo>
                    <a:cubicBezTo>
                      <a:pt x="230" y="504"/>
                      <a:pt x="227" y="501"/>
                      <a:pt x="224" y="501"/>
                    </a:cubicBezTo>
                    <a:cubicBezTo>
                      <a:pt x="220" y="501"/>
                      <a:pt x="217" y="504"/>
                      <a:pt x="217" y="508"/>
                    </a:cubicBezTo>
                    <a:cubicBezTo>
                      <a:pt x="217" y="512"/>
                      <a:pt x="220" y="515"/>
                      <a:pt x="224" y="515"/>
                    </a:cubicBezTo>
                    <a:cubicBezTo>
                      <a:pt x="227" y="515"/>
                      <a:pt x="230" y="511"/>
                      <a:pt x="230" y="508"/>
                    </a:cubicBezTo>
                    <a:close/>
                    <a:moveTo>
                      <a:pt x="235" y="455"/>
                    </a:moveTo>
                    <a:cubicBezTo>
                      <a:pt x="235" y="456"/>
                      <a:pt x="240" y="458"/>
                      <a:pt x="246" y="459"/>
                    </a:cubicBezTo>
                    <a:cubicBezTo>
                      <a:pt x="246" y="464"/>
                      <a:pt x="247" y="468"/>
                      <a:pt x="248" y="468"/>
                    </a:cubicBezTo>
                    <a:cubicBezTo>
                      <a:pt x="250" y="468"/>
                      <a:pt x="252" y="464"/>
                      <a:pt x="252" y="459"/>
                    </a:cubicBezTo>
                    <a:cubicBezTo>
                      <a:pt x="258" y="459"/>
                      <a:pt x="263" y="458"/>
                      <a:pt x="263" y="457"/>
                    </a:cubicBezTo>
                    <a:cubicBezTo>
                      <a:pt x="263" y="455"/>
                      <a:pt x="258" y="454"/>
                      <a:pt x="252" y="454"/>
                    </a:cubicBezTo>
                    <a:cubicBezTo>
                      <a:pt x="252" y="449"/>
                      <a:pt x="251" y="445"/>
                      <a:pt x="250" y="445"/>
                    </a:cubicBezTo>
                    <a:cubicBezTo>
                      <a:pt x="248" y="445"/>
                      <a:pt x="247" y="448"/>
                      <a:pt x="246" y="453"/>
                    </a:cubicBezTo>
                    <a:cubicBezTo>
                      <a:pt x="240" y="453"/>
                      <a:pt x="236" y="454"/>
                      <a:pt x="235" y="455"/>
                    </a:cubicBezTo>
                    <a:close/>
                    <a:moveTo>
                      <a:pt x="235" y="529"/>
                    </a:moveTo>
                    <a:cubicBezTo>
                      <a:pt x="238" y="529"/>
                      <a:pt x="240" y="527"/>
                      <a:pt x="240" y="525"/>
                    </a:cubicBezTo>
                    <a:cubicBezTo>
                      <a:pt x="240" y="523"/>
                      <a:pt x="238" y="521"/>
                      <a:pt x="235" y="521"/>
                    </a:cubicBezTo>
                    <a:cubicBezTo>
                      <a:pt x="233" y="521"/>
                      <a:pt x="231" y="523"/>
                      <a:pt x="231" y="525"/>
                    </a:cubicBezTo>
                    <a:cubicBezTo>
                      <a:pt x="231" y="528"/>
                      <a:pt x="233" y="529"/>
                      <a:pt x="235" y="529"/>
                    </a:cubicBezTo>
                    <a:close/>
                    <a:moveTo>
                      <a:pt x="240" y="490"/>
                    </a:moveTo>
                    <a:cubicBezTo>
                      <a:pt x="240" y="485"/>
                      <a:pt x="236" y="482"/>
                      <a:pt x="232" y="482"/>
                    </a:cubicBezTo>
                    <a:cubicBezTo>
                      <a:pt x="228" y="482"/>
                      <a:pt x="224" y="485"/>
                      <a:pt x="224" y="490"/>
                    </a:cubicBezTo>
                    <a:cubicBezTo>
                      <a:pt x="224" y="494"/>
                      <a:pt x="228" y="500"/>
                      <a:pt x="232" y="500"/>
                    </a:cubicBezTo>
                    <a:cubicBezTo>
                      <a:pt x="237" y="500"/>
                      <a:pt x="240" y="494"/>
                      <a:pt x="240" y="490"/>
                    </a:cubicBezTo>
                    <a:close/>
                    <a:moveTo>
                      <a:pt x="218" y="586"/>
                    </a:moveTo>
                    <a:cubicBezTo>
                      <a:pt x="218" y="585"/>
                      <a:pt x="217" y="584"/>
                      <a:pt x="215" y="583"/>
                    </a:cubicBezTo>
                    <a:cubicBezTo>
                      <a:pt x="216" y="583"/>
                      <a:pt x="217" y="582"/>
                      <a:pt x="217" y="580"/>
                    </a:cubicBezTo>
                    <a:cubicBezTo>
                      <a:pt x="216" y="579"/>
                      <a:pt x="215" y="578"/>
                      <a:pt x="213" y="579"/>
                    </a:cubicBezTo>
                    <a:cubicBezTo>
                      <a:pt x="212" y="579"/>
                      <a:pt x="211" y="580"/>
                      <a:pt x="211" y="582"/>
                    </a:cubicBezTo>
                    <a:cubicBezTo>
                      <a:pt x="212" y="583"/>
                      <a:pt x="212" y="583"/>
                      <a:pt x="213" y="584"/>
                    </a:cubicBezTo>
                    <a:cubicBezTo>
                      <a:pt x="212" y="584"/>
                      <a:pt x="211" y="586"/>
                      <a:pt x="211" y="588"/>
                    </a:cubicBezTo>
                    <a:cubicBezTo>
                      <a:pt x="212" y="590"/>
                      <a:pt x="214" y="592"/>
                      <a:pt x="216" y="591"/>
                    </a:cubicBezTo>
                    <a:cubicBezTo>
                      <a:pt x="218" y="591"/>
                      <a:pt x="219" y="588"/>
                      <a:pt x="218" y="586"/>
                    </a:cubicBezTo>
                    <a:close/>
                    <a:moveTo>
                      <a:pt x="199" y="544"/>
                    </a:moveTo>
                    <a:cubicBezTo>
                      <a:pt x="197" y="542"/>
                      <a:pt x="194" y="540"/>
                      <a:pt x="191" y="542"/>
                    </a:cubicBezTo>
                    <a:cubicBezTo>
                      <a:pt x="189" y="543"/>
                      <a:pt x="187" y="546"/>
                      <a:pt x="189" y="549"/>
                    </a:cubicBezTo>
                    <a:cubicBezTo>
                      <a:pt x="190" y="551"/>
                      <a:pt x="193" y="553"/>
                      <a:pt x="196" y="552"/>
                    </a:cubicBezTo>
                    <a:cubicBezTo>
                      <a:pt x="199" y="550"/>
                      <a:pt x="200" y="547"/>
                      <a:pt x="199" y="544"/>
                    </a:cubicBezTo>
                    <a:close/>
                    <a:moveTo>
                      <a:pt x="198" y="629"/>
                    </a:moveTo>
                    <a:cubicBezTo>
                      <a:pt x="199" y="628"/>
                      <a:pt x="198" y="626"/>
                      <a:pt x="197" y="625"/>
                    </a:cubicBezTo>
                    <a:cubicBezTo>
                      <a:pt x="196" y="625"/>
                      <a:pt x="195" y="625"/>
                      <a:pt x="194" y="626"/>
                    </a:cubicBezTo>
                    <a:cubicBezTo>
                      <a:pt x="193" y="627"/>
                      <a:pt x="193" y="628"/>
                      <a:pt x="194" y="629"/>
                    </a:cubicBezTo>
                    <a:cubicBezTo>
                      <a:pt x="195" y="630"/>
                      <a:pt x="197" y="630"/>
                      <a:pt x="198" y="629"/>
                    </a:cubicBezTo>
                    <a:close/>
                    <a:moveTo>
                      <a:pt x="196" y="607"/>
                    </a:moveTo>
                    <a:cubicBezTo>
                      <a:pt x="198" y="606"/>
                      <a:pt x="198" y="605"/>
                      <a:pt x="198" y="603"/>
                    </a:cubicBezTo>
                    <a:cubicBezTo>
                      <a:pt x="197" y="602"/>
                      <a:pt x="195" y="601"/>
                      <a:pt x="193" y="602"/>
                    </a:cubicBezTo>
                    <a:cubicBezTo>
                      <a:pt x="192" y="603"/>
                      <a:pt x="191" y="605"/>
                      <a:pt x="192" y="606"/>
                    </a:cubicBezTo>
                    <a:cubicBezTo>
                      <a:pt x="193" y="608"/>
                      <a:pt x="195" y="608"/>
                      <a:pt x="196" y="607"/>
                    </a:cubicBezTo>
                    <a:close/>
                    <a:moveTo>
                      <a:pt x="254" y="374"/>
                    </a:moveTo>
                    <a:cubicBezTo>
                      <a:pt x="253" y="384"/>
                      <a:pt x="252" y="394"/>
                      <a:pt x="250" y="404"/>
                    </a:cubicBezTo>
                    <a:cubicBezTo>
                      <a:pt x="252" y="404"/>
                      <a:pt x="253" y="404"/>
                      <a:pt x="254" y="404"/>
                    </a:cubicBezTo>
                    <a:cubicBezTo>
                      <a:pt x="254" y="394"/>
                      <a:pt x="254" y="384"/>
                      <a:pt x="254" y="374"/>
                    </a:cubicBezTo>
                    <a:close/>
                    <a:moveTo>
                      <a:pt x="249" y="412"/>
                    </a:moveTo>
                    <a:cubicBezTo>
                      <a:pt x="249" y="413"/>
                      <a:pt x="250" y="415"/>
                      <a:pt x="252" y="415"/>
                    </a:cubicBezTo>
                    <a:cubicBezTo>
                      <a:pt x="253" y="415"/>
                      <a:pt x="255" y="414"/>
                      <a:pt x="255" y="412"/>
                    </a:cubicBezTo>
                    <a:cubicBezTo>
                      <a:pt x="255" y="410"/>
                      <a:pt x="254" y="409"/>
                      <a:pt x="252" y="409"/>
                    </a:cubicBezTo>
                    <a:cubicBezTo>
                      <a:pt x="250" y="409"/>
                      <a:pt x="249" y="410"/>
                      <a:pt x="249" y="412"/>
                    </a:cubicBezTo>
                    <a:close/>
                    <a:moveTo>
                      <a:pt x="250" y="441"/>
                    </a:moveTo>
                    <a:cubicBezTo>
                      <a:pt x="252" y="437"/>
                      <a:pt x="254" y="434"/>
                      <a:pt x="256" y="431"/>
                    </a:cubicBezTo>
                    <a:cubicBezTo>
                      <a:pt x="254" y="427"/>
                      <a:pt x="253" y="424"/>
                      <a:pt x="251" y="420"/>
                    </a:cubicBezTo>
                    <a:cubicBezTo>
                      <a:pt x="250" y="423"/>
                      <a:pt x="248" y="427"/>
                      <a:pt x="246" y="430"/>
                    </a:cubicBezTo>
                    <a:cubicBezTo>
                      <a:pt x="247" y="434"/>
                      <a:pt x="249" y="437"/>
                      <a:pt x="250" y="441"/>
                    </a:cubicBezTo>
                    <a:close/>
                    <a:moveTo>
                      <a:pt x="247" y="619"/>
                    </a:moveTo>
                    <a:cubicBezTo>
                      <a:pt x="248" y="619"/>
                      <a:pt x="250" y="619"/>
                      <a:pt x="250" y="618"/>
                    </a:cubicBezTo>
                    <a:cubicBezTo>
                      <a:pt x="250" y="616"/>
                      <a:pt x="250" y="615"/>
                      <a:pt x="249" y="615"/>
                    </a:cubicBezTo>
                    <a:cubicBezTo>
                      <a:pt x="248" y="615"/>
                      <a:pt x="246" y="615"/>
                      <a:pt x="246" y="616"/>
                    </a:cubicBezTo>
                    <a:cubicBezTo>
                      <a:pt x="246" y="617"/>
                      <a:pt x="246" y="619"/>
                      <a:pt x="247" y="619"/>
                    </a:cubicBezTo>
                    <a:close/>
                    <a:moveTo>
                      <a:pt x="268" y="628"/>
                    </a:moveTo>
                    <a:cubicBezTo>
                      <a:pt x="268" y="627"/>
                      <a:pt x="268" y="626"/>
                      <a:pt x="267" y="625"/>
                    </a:cubicBezTo>
                    <a:cubicBezTo>
                      <a:pt x="266" y="625"/>
                      <a:pt x="265" y="625"/>
                      <a:pt x="264" y="626"/>
                    </a:cubicBezTo>
                    <a:cubicBezTo>
                      <a:pt x="263" y="627"/>
                      <a:pt x="264" y="628"/>
                      <a:pt x="265" y="629"/>
                    </a:cubicBezTo>
                    <a:cubicBezTo>
                      <a:pt x="266" y="630"/>
                      <a:pt x="267" y="629"/>
                      <a:pt x="268" y="628"/>
                    </a:cubicBezTo>
                    <a:close/>
                    <a:moveTo>
                      <a:pt x="46" y="596"/>
                    </a:moveTo>
                    <a:cubicBezTo>
                      <a:pt x="49" y="597"/>
                      <a:pt x="53" y="599"/>
                      <a:pt x="57" y="601"/>
                    </a:cubicBezTo>
                    <a:cubicBezTo>
                      <a:pt x="56" y="596"/>
                      <a:pt x="55" y="590"/>
                      <a:pt x="53" y="585"/>
                    </a:cubicBezTo>
                    <a:cubicBezTo>
                      <a:pt x="51" y="589"/>
                      <a:pt x="48" y="592"/>
                      <a:pt x="46" y="596"/>
                    </a:cubicBezTo>
                    <a:close/>
                    <a:moveTo>
                      <a:pt x="25" y="634"/>
                    </a:moveTo>
                    <a:cubicBezTo>
                      <a:pt x="24" y="634"/>
                      <a:pt x="23" y="635"/>
                      <a:pt x="23" y="636"/>
                    </a:cubicBezTo>
                    <a:cubicBezTo>
                      <a:pt x="23" y="638"/>
                      <a:pt x="24" y="639"/>
                      <a:pt x="25" y="639"/>
                    </a:cubicBezTo>
                    <a:cubicBezTo>
                      <a:pt x="27" y="639"/>
                      <a:pt x="28" y="638"/>
                      <a:pt x="28" y="636"/>
                    </a:cubicBezTo>
                    <a:cubicBezTo>
                      <a:pt x="28" y="635"/>
                      <a:pt x="27" y="634"/>
                      <a:pt x="25" y="634"/>
                    </a:cubicBezTo>
                    <a:close/>
                    <a:moveTo>
                      <a:pt x="264" y="622"/>
                    </a:moveTo>
                    <a:cubicBezTo>
                      <a:pt x="265" y="622"/>
                      <a:pt x="267" y="621"/>
                      <a:pt x="268" y="620"/>
                    </a:cubicBezTo>
                    <a:cubicBezTo>
                      <a:pt x="269" y="619"/>
                      <a:pt x="268" y="618"/>
                      <a:pt x="267" y="617"/>
                    </a:cubicBezTo>
                    <a:cubicBezTo>
                      <a:pt x="266" y="616"/>
                      <a:pt x="265" y="616"/>
                      <a:pt x="264" y="618"/>
                    </a:cubicBezTo>
                    <a:cubicBezTo>
                      <a:pt x="263" y="619"/>
                      <a:pt x="263" y="621"/>
                      <a:pt x="264" y="622"/>
                    </a:cubicBezTo>
                    <a:close/>
                    <a:moveTo>
                      <a:pt x="175" y="603"/>
                    </a:moveTo>
                    <a:cubicBezTo>
                      <a:pt x="174" y="602"/>
                      <a:pt x="172" y="603"/>
                      <a:pt x="171" y="604"/>
                    </a:cubicBezTo>
                    <a:cubicBezTo>
                      <a:pt x="170" y="605"/>
                      <a:pt x="170" y="606"/>
                      <a:pt x="171" y="607"/>
                    </a:cubicBezTo>
                    <a:cubicBezTo>
                      <a:pt x="173" y="608"/>
                      <a:pt x="174" y="608"/>
                      <a:pt x="175" y="607"/>
                    </a:cubicBezTo>
                    <a:cubicBezTo>
                      <a:pt x="176" y="606"/>
                      <a:pt x="176" y="605"/>
                      <a:pt x="175" y="603"/>
                    </a:cubicBezTo>
                    <a:close/>
                    <a:moveTo>
                      <a:pt x="163" y="600"/>
                    </a:moveTo>
                    <a:cubicBezTo>
                      <a:pt x="162" y="599"/>
                      <a:pt x="159" y="599"/>
                      <a:pt x="157" y="600"/>
                    </a:cubicBezTo>
                    <a:cubicBezTo>
                      <a:pt x="156" y="602"/>
                      <a:pt x="156" y="605"/>
                      <a:pt x="158" y="606"/>
                    </a:cubicBezTo>
                    <a:cubicBezTo>
                      <a:pt x="159" y="608"/>
                      <a:pt x="162" y="608"/>
                      <a:pt x="164" y="606"/>
                    </a:cubicBezTo>
                    <a:cubicBezTo>
                      <a:pt x="165" y="605"/>
                      <a:pt x="165" y="602"/>
                      <a:pt x="163" y="600"/>
                    </a:cubicBezTo>
                    <a:close/>
                    <a:moveTo>
                      <a:pt x="170" y="637"/>
                    </a:moveTo>
                    <a:cubicBezTo>
                      <a:pt x="171" y="637"/>
                      <a:pt x="173" y="637"/>
                      <a:pt x="174" y="635"/>
                    </a:cubicBezTo>
                    <a:cubicBezTo>
                      <a:pt x="174" y="634"/>
                      <a:pt x="174" y="632"/>
                      <a:pt x="172" y="631"/>
                    </a:cubicBezTo>
                    <a:cubicBezTo>
                      <a:pt x="171" y="630"/>
                      <a:pt x="169" y="631"/>
                      <a:pt x="168" y="632"/>
                    </a:cubicBezTo>
                    <a:cubicBezTo>
                      <a:pt x="167" y="634"/>
                      <a:pt x="168" y="636"/>
                      <a:pt x="170" y="637"/>
                    </a:cubicBezTo>
                    <a:close/>
                    <a:moveTo>
                      <a:pt x="157" y="623"/>
                    </a:moveTo>
                    <a:cubicBezTo>
                      <a:pt x="156" y="624"/>
                      <a:pt x="156" y="626"/>
                      <a:pt x="158" y="626"/>
                    </a:cubicBezTo>
                    <a:cubicBezTo>
                      <a:pt x="159" y="627"/>
                      <a:pt x="161" y="627"/>
                      <a:pt x="161" y="625"/>
                    </a:cubicBezTo>
                    <a:cubicBezTo>
                      <a:pt x="162" y="624"/>
                      <a:pt x="162" y="622"/>
                      <a:pt x="160" y="622"/>
                    </a:cubicBezTo>
                    <a:cubicBezTo>
                      <a:pt x="159" y="621"/>
                      <a:pt x="157" y="621"/>
                      <a:pt x="157" y="623"/>
                    </a:cubicBezTo>
                    <a:close/>
                    <a:moveTo>
                      <a:pt x="319" y="176"/>
                    </a:moveTo>
                    <a:cubicBezTo>
                      <a:pt x="319" y="176"/>
                      <a:pt x="320" y="175"/>
                      <a:pt x="321" y="175"/>
                    </a:cubicBezTo>
                    <a:cubicBezTo>
                      <a:pt x="323" y="171"/>
                      <a:pt x="324" y="166"/>
                      <a:pt x="326" y="161"/>
                    </a:cubicBezTo>
                    <a:cubicBezTo>
                      <a:pt x="322" y="163"/>
                      <a:pt x="319" y="164"/>
                      <a:pt x="315" y="166"/>
                    </a:cubicBezTo>
                    <a:cubicBezTo>
                      <a:pt x="317" y="169"/>
                      <a:pt x="318" y="173"/>
                      <a:pt x="319" y="176"/>
                    </a:cubicBezTo>
                    <a:close/>
                    <a:moveTo>
                      <a:pt x="333" y="142"/>
                    </a:moveTo>
                    <a:cubicBezTo>
                      <a:pt x="334" y="135"/>
                      <a:pt x="334" y="128"/>
                      <a:pt x="333" y="121"/>
                    </a:cubicBezTo>
                    <a:cubicBezTo>
                      <a:pt x="326" y="123"/>
                      <a:pt x="320" y="126"/>
                      <a:pt x="314" y="129"/>
                    </a:cubicBezTo>
                    <a:cubicBezTo>
                      <a:pt x="314" y="137"/>
                      <a:pt x="314" y="144"/>
                      <a:pt x="313" y="151"/>
                    </a:cubicBezTo>
                    <a:cubicBezTo>
                      <a:pt x="319" y="148"/>
                      <a:pt x="326" y="144"/>
                      <a:pt x="333" y="142"/>
                    </a:cubicBezTo>
                    <a:close/>
                    <a:moveTo>
                      <a:pt x="401" y="135"/>
                    </a:moveTo>
                    <a:cubicBezTo>
                      <a:pt x="400" y="134"/>
                      <a:pt x="399" y="133"/>
                      <a:pt x="399" y="132"/>
                    </a:cubicBezTo>
                    <a:cubicBezTo>
                      <a:pt x="391" y="138"/>
                      <a:pt x="383" y="145"/>
                      <a:pt x="376" y="151"/>
                    </a:cubicBezTo>
                    <a:cubicBezTo>
                      <a:pt x="384" y="146"/>
                      <a:pt x="393" y="140"/>
                      <a:pt x="401" y="135"/>
                    </a:cubicBezTo>
                    <a:close/>
                    <a:moveTo>
                      <a:pt x="398" y="118"/>
                    </a:moveTo>
                    <a:cubicBezTo>
                      <a:pt x="400" y="117"/>
                      <a:pt x="400" y="115"/>
                      <a:pt x="399" y="114"/>
                    </a:cubicBezTo>
                    <a:cubicBezTo>
                      <a:pt x="398" y="113"/>
                      <a:pt x="396" y="112"/>
                      <a:pt x="394" y="114"/>
                    </a:cubicBezTo>
                    <a:cubicBezTo>
                      <a:pt x="393" y="115"/>
                      <a:pt x="393" y="117"/>
                      <a:pt x="394" y="118"/>
                    </a:cubicBezTo>
                    <a:cubicBezTo>
                      <a:pt x="395" y="119"/>
                      <a:pt x="397" y="120"/>
                      <a:pt x="398" y="118"/>
                    </a:cubicBezTo>
                    <a:close/>
                    <a:moveTo>
                      <a:pt x="401" y="186"/>
                    </a:moveTo>
                    <a:cubicBezTo>
                      <a:pt x="399" y="187"/>
                      <a:pt x="397" y="188"/>
                      <a:pt x="395" y="188"/>
                    </a:cubicBezTo>
                    <a:cubicBezTo>
                      <a:pt x="397" y="188"/>
                      <a:pt x="399" y="188"/>
                      <a:pt x="400" y="187"/>
                    </a:cubicBezTo>
                    <a:cubicBezTo>
                      <a:pt x="400" y="187"/>
                      <a:pt x="400" y="187"/>
                      <a:pt x="401" y="186"/>
                    </a:cubicBezTo>
                    <a:close/>
                    <a:moveTo>
                      <a:pt x="75" y="557"/>
                    </a:moveTo>
                    <a:cubicBezTo>
                      <a:pt x="72" y="561"/>
                      <a:pt x="68" y="566"/>
                      <a:pt x="65" y="570"/>
                    </a:cubicBezTo>
                    <a:cubicBezTo>
                      <a:pt x="71" y="572"/>
                      <a:pt x="77" y="573"/>
                      <a:pt x="84" y="574"/>
                    </a:cubicBezTo>
                    <a:cubicBezTo>
                      <a:pt x="81" y="568"/>
                      <a:pt x="78" y="562"/>
                      <a:pt x="75" y="557"/>
                    </a:cubicBezTo>
                    <a:close/>
                    <a:moveTo>
                      <a:pt x="348" y="440"/>
                    </a:moveTo>
                    <a:cubicBezTo>
                      <a:pt x="348" y="439"/>
                      <a:pt x="343" y="439"/>
                      <a:pt x="337" y="441"/>
                    </a:cubicBezTo>
                    <a:cubicBezTo>
                      <a:pt x="335" y="436"/>
                      <a:pt x="333" y="433"/>
                      <a:pt x="331" y="434"/>
                    </a:cubicBezTo>
                    <a:cubicBezTo>
                      <a:pt x="330" y="434"/>
                      <a:pt x="330" y="438"/>
                      <a:pt x="331" y="443"/>
                    </a:cubicBezTo>
                    <a:cubicBezTo>
                      <a:pt x="326" y="445"/>
                      <a:pt x="322" y="447"/>
                      <a:pt x="322" y="449"/>
                    </a:cubicBezTo>
                    <a:cubicBezTo>
                      <a:pt x="322" y="450"/>
                      <a:pt x="327" y="450"/>
                      <a:pt x="333" y="448"/>
                    </a:cubicBezTo>
                    <a:cubicBezTo>
                      <a:pt x="335" y="453"/>
                      <a:pt x="337" y="456"/>
                      <a:pt x="339" y="456"/>
                    </a:cubicBezTo>
                    <a:cubicBezTo>
                      <a:pt x="341" y="455"/>
                      <a:pt x="341" y="451"/>
                      <a:pt x="339" y="446"/>
                    </a:cubicBezTo>
                    <a:cubicBezTo>
                      <a:pt x="345" y="444"/>
                      <a:pt x="349" y="441"/>
                      <a:pt x="348" y="440"/>
                    </a:cubicBezTo>
                    <a:close/>
                    <a:moveTo>
                      <a:pt x="183" y="583"/>
                    </a:moveTo>
                    <a:cubicBezTo>
                      <a:pt x="182" y="581"/>
                      <a:pt x="179" y="580"/>
                      <a:pt x="177" y="581"/>
                    </a:cubicBezTo>
                    <a:cubicBezTo>
                      <a:pt x="175" y="582"/>
                      <a:pt x="174" y="585"/>
                      <a:pt x="176" y="587"/>
                    </a:cubicBezTo>
                    <a:cubicBezTo>
                      <a:pt x="177" y="589"/>
                      <a:pt x="179" y="590"/>
                      <a:pt x="181" y="588"/>
                    </a:cubicBezTo>
                    <a:cubicBezTo>
                      <a:pt x="183" y="587"/>
                      <a:pt x="184" y="585"/>
                      <a:pt x="183" y="583"/>
                    </a:cubicBezTo>
                    <a:close/>
                    <a:moveTo>
                      <a:pt x="234" y="613"/>
                    </a:moveTo>
                    <a:cubicBezTo>
                      <a:pt x="233" y="613"/>
                      <a:pt x="232" y="614"/>
                      <a:pt x="232" y="615"/>
                    </a:cubicBezTo>
                    <a:cubicBezTo>
                      <a:pt x="232" y="616"/>
                      <a:pt x="233" y="617"/>
                      <a:pt x="234" y="617"/>
                    </a:cubicBezTo>
                    <a:cubicBezTo>
                      <a:pt x="235" y="617"/>
                      <a:pt x="236" y="616"/>
                      <a:pt x="236" y="615"/>
                    </a:cubicBezTo>
                    <a:cubicBezTo>
                      <a:pt x="236" y="614"/>
                      <a:pt x="235" y="613"/>
                      <a:pt x="234" y="613"/>
                    </a:cubicBezTo>
                    <a:close/>
                    <a:moveTo>
                      <a:pt x="181" y="613"/>
                    </a:moveTo>
                    <a:cubicBezTo>
                      <a:pt x="183" y="611"/>
                      <a:pt x="182" y="608"/>
                      <a:pt x="181" y="607"/>
                    </a:cubicBezTo>
                    <a:cubicBezTo>
                      <a:pt x="179" y="606"/>
                      <a:pt x="177" y="606"/>
                      <a:pt x="176" y="607"/>
                    </a:cubicBezTo>
                    <a:cubicBezTo>
                      <a:pt x="174" y="609"/>
                      <a:pt x="174" y="611"/>
                      <a:pt x="176" y="612"/>
                    </a:cubicBezTo>
                    <a:cubicBezTo>
                      <a:pt x="177" y="613"/>
                      <a:pt x="180" y="614"/>
                      <a:pt x="181" y="613"/>
                    </a:cubicBezTo>
                    <a:close/>
                    <a:moveTo>
                      <a:pt x="235" y="633"/>
                    </a:moveTo>
                    <a:cubicBezTo>
                      <a:pt x="234" y="624"/>
                      <a:pt x="234" y="624"/>
                      <a:pt x="234" y="624"/>
                    </a:cubicBezTo>
                    <a:cubicBezTo>
                      <a:pt x="234" y="624"/>
                      <a:pt x="233" y="624"/>
                      <a:pt x="233" y="624"/>
                    </a:cubicBezTo>
                    <a:cubicBezTo>
                      <a:pt x="233" y="633"/>
                      <a:pt x="233" y="633"/>
                      <a:pt x="233" y="633"/>
                    </a:cubicBezTo>
                    <a:lnTo>
                      <a:pt x="235" y="633"/>
                    </a:lnTo>
                    <a:close/>
                    <a:moveTo>
                      <a:pt x="182" y="578"/>
                    </a:moveTo>
                    <a:cubicBezTo>
                      <a:pt x="184" y="576"/>
                      <a:pt x="184" y="572"/>
                      <a:pt x="182" y="570"/>
                    </a:cubicBezTo>
                    <a:cubicBezTo>
                      <a:pt x="181" y="568"/>
                      <a:pt x="178" y="567"/>
                      <a:pt x="176" y="568"/>
                    </a:cubicBezTo>
                    <a:cubicBezTo>
                      <a:pt x="174" y="570"/>
                      <a:pt x="173" y="573"/>
                      <a:pt x="174" y="575"/>
                    </a:cubicBezTo>
                    <a:cubicBezTo>
                      <a:pt x="175" y="577"/>
                      <a:pt x="179" y="579"/>
                      <a:pt x="182" y="578"/>
                    </a:cubicBezTo>
                    <a:close/>
                    <a:moveTo>
                      <a:pt x="116" y="573"/>
                    </a:moveTo>
                    <a:cubicBezTo>
                      <a:pt x="119" y="571"/>
                      <a:pt x="119" y="566"/>
                      <a:pt x="116" y="564"/>
                    </a:cubicBezTo>
                    <a:cubicBezTo>
                      <a:pt x="113" y="561"/>
                      <a:pt x="109" y="562"/>
                      <a:pt x="106" y="564"/>
                    </a:cubicBezTo>
                    <a:cubicBezTo>
                      <a:pt x="104" y="567"/>
                      <a:pt x="104" y="572"/>
                      <a:pt x="107" y="574"/>
                    </a:cubicBezTo>
                    <a:cubicBezTo>
                      <a:pt x="110" y="577"/>
                      <a:pt x="114" y="576"/>
                      <a:pt x="116" y="573"/>
                    </a:cubicBezTo>
                    <a:close/>
                    <a:moveTo>
                      <a:pt x="174" y="529"/>
                    </a:moveTo>
                    <a:cubicBezTo>
                      <a:pt x="171" y="531"/>
                      <a:pt x="169" y="534"/>
                      <a:pt x="171" y="538"/>
                    </a:cubicBezTo>
                    <a:cubicBezTo>
                      <a:pt x="172" y="541"/>
                      <a:pt x="177" y="544"/>
                      <a:pt x="180" y="542"/>
                    </a:cubicBezTo>
                    <a:cubicBezTo>
                      <a:pt x="183" y="541"/>
                      <a:pt x="183" y="536"/>
                      <a:pt x="182" y="533"/>
                    </a:cubicBezTo>
                    <a:cubicBezTo>
                      <a:pt x="181" y="530"/>
                      <a:pt x="177" y="528"/>
                      <a:pt x="174" y="529"/>
                    </a:cubicBezTo>
                    <a:close/>
                    <a:moveTo>
                      <a:pt x="178" y="556"/>
                    </a:moveTo>
                    <a:cubicBezTo>
                      <a:pt x="181" y="555"/>
                      <a:pt x="182" y="552"/>
                      <a:pt x="181" y="549"/>
                    </a:cubicBezTo>
                    <a:cubicBezTo>
                      <a:pt x="180" y="546"/>
                      <a:pt x="176" y="545"/>
                      <a:pt x="174" y="546"/>
                    </a:cubicBezTo>
                    <a:cubicBezTo>
                      <a:pt x="171" y="547"/>
                      <a:pt x="170" y="551"/>
                      <a:pt x="171" y="553"/>
                    </a:cubicBezTo>
                    <a:cubicBezTo>
                      <a:pt x="172" y="556"/>
                      <a:pt x="175" y="557"/>
                      <a:pt x="178" y="556"/>
                    </a:cubicBezTo>
                    <a:close/>
                    <a:moveTo>
                      <a:pt x="311" y="238"/>
                    </a:moveTo>
                    <a:cubicBezTo>
                      <a:pt x="312" y="238"/>
                      <a:pt x="313" y="238"/>
                      <a:pt x="313" y="238"/>
                    </a:cubicBezTo>
                    <a:cubicBezTo>
                      <a:pt x="316" y="238"/>
                      <a:pt x="318" y="237"/>
                      <a:pt x="321" y="237"/>
                    </a:cubicBezTo>
                    <a:cubicBezTo>
                      <a:pt x="319" y="236"/>
                      <a:pt x="316" y="235"/>
                      <a:pt x="314" y="234"/>
                    </a:cubicBezTo>
                    <a:cubicBezTo>
                      <a:pt x="313" y="234"/>
                      <a:pt x="313" y="234"/>
                      <a:pt x="312" y="234"/>
                    </a:cubicBezTo>
                    <a:cubicBezTo>
                      <a:pt x="312" y="235"/>
                      <a:pt x="311" y="236"/>
                      <a:pt x="311" y="238"/>
                    </a:cubicBezTo>
                    <a:close/>
                    <a:moveTo>
                      <a:pt x="354" y="408"/>
                    </a:moveTo>
                    <a:cubicBezTo>
                      <a:pt x="354" y="407"/>
                      <a:pt x="351" y="408"/>
                      <a:pt x="347" y="409"/>
                    </a:cubicBezTo>
                    <a:cubicBezTo>
                      <a:pt x="345" y="406"/>
                      <a:pt x="343" y="404"/>
                      <a:pt x="342" y="404"/>
                    </a:cubicBezTo>
                    <a:cubicBezTo>
                      <a:pt x="342" y="405"/>
                      <a:pt x="342" y="407"/>
                      <a:pt x="343" y="411"/>
                    </a:cubicBezTo>
                    <a:cubicBezTo>
                      <a:pt x="340" y="413"/>
                      <a:pt x="338" y="414"/>
                      <a:pt x="338" y="415"/>
                    </a:cubicBezTo>
                    <a:cubicBezTo>
                      <a:pt x="338" y="416"/>
                      <a:pt x="341" y="416"/>
                      <a:pt x="345" y="415"/>
                    </a:cubicBezTo>
                    <a:cubicBezTo>
                      <a:pt x="347" y="418"/>
                      <a:pt x="349" y="420"/>
                      <a:pt x="350" y="420"/>
                    </a:cubicBezTo>
                    <a:cubicBezTo>
                      <a:pt x="351" y="419"/>
                      <a:pt x="350" y="416"/>
                      <a:pt x="349" y="413"/>
                    </a:cubicBezTo>
                    <a:cubicBezTo>
                      <a:pt x="352" y="411"/>
                      <a:pt x="354" y="409"/>
                      <a:pt x="354" y="408"/>
                    </a:cubicBezTo>
                    <a:close/>
                    <a:moveTo>
                      <a:pt x="111" y="557"/>
                    </a:moveTo>
                    <a:cubicBezTo>
                      <a:pt x="114" y="554"/>
                      <a:pt x="112" y="547"/>
                      <a:pt x="109" y="545"/>
                    </a:cubicBezTo>
                    <a:cubicBezTo>
                      <a:pt x="106" y="542"/>
                      <a:pt x="101" y="542"/>
                      <a:pt x="98" y="545"/>
                    </a:cubicBezTo>
                    <a:cubicBezTo>
                      <a:pt x="95" y="548"/>
                      <a:pt x="96" y="553"/>
                      <a:pt x="99" y="556"/>
                    </a:cubicBezTo>
                    <a:cubicBezTo>
                      <a:pt x="102" y="559"/>
                      <a:pt x="109" y="560"/>
                      <a:pt x="111" y="557"/>
                    </a:cubicBezTo>
                    <a:close/>
                    <a:moveTo>
                      <a:pt x="318" y="422"/>
                    </a:moveTo>
                    <a:cubicBezTo>
                      <a:pt x="318" y="421"/>
                      <a:pt x="315" y="421"/>
                      <a:pt x="311" y="422"/>
                    </a:cubicBezTo>
                    <a:cubicBezTo>
                      <a:pt x="310" y="419"/>
                      <a:pt x="309" y="416"/>
                      <a:pt x="308" y="416"/>
                    </a:cubicBezTo>
                    <a:cubicBezTo>
                      <a:pt x="307" y="417"/>
                      <a:pt x="307" y="419"/>
                      <a:pt x="307" y="423"/>
                    </a:cubicBezTo>
                    <a:cubicBezTo>
                      <a:pt x="304" y="424"/>
                      <a:pt x="301" y="426"/>
                      <a:pt x="301" y="427"/>
                    </a:cubicBezTo>
                    <a:cubicBezTo>
                      <a:pt x="301" y="428"/>
                      <a:pt x="304" y="428"/>
                      <a:pt x="308" y="427"/>
                    </a:cubicBezTo>
                    <a:cubicBezTo>
                      <a:pt x="309" y="431"/>
                      <a:pt x="311" y="433"/>
                      <a:pt x="312" y="433"/>
                    </a:cubicBezTo>
                    <a:cubicBezTo>
                      <a:pt x="313" y="433"/>
                      <a:pt x="313" y="430"/>
                      <a:pt x="312" y="426"/>
                    </a:cubicBezTo>
                    <a:cubicBezTo>
                      <a:pt x="316" y="425"/>
                      <a:pt x="319" y="423"/>
                      <a:pt x="318" y="422"/>
                    </a:cubicBezTo>
                    <a:close/>
                    <a:moveTo>
                      <a:pt x="234" y="645"/>
                    </a:moveTo>
                    <a:cubicBezTo>
                      <a:pt x="234" y="645"/>
                      <a:pt x="235" y="645"/>
                      <a:pt x="235" y="645"/>
                    </a:cubicBezTo>
                    <a:cubicBezTo>
                      <a:pt x="235" y="636"/>
                      <a:pt x="235" y="636"/>
                      <a:pt x="235" y="636"/>
                    </a:cubicBezTo>
                    <a:cubicBezTo>
                      <a:pt x="234" y="636"/>
                      <a:pt x="234" y="636"/>
                      <a:pt x="233" y="636"/>
                    </a:cubicBezTo>
                    <a:lnTo>
                      <a:pt x="234" y="645"/>
                    </a:lnTo>
                    <a:close/>
                    <a:moveTo>
                      <a:pt x="185" y="515"/>
                    </a:moveTo>
                    <a:cubicBezTo>
                      <a:pt x="184" y="512"/>
                      <a:pt x="180" y="510"/>
                      <a:pt x="176" y="511"/>
                    </a:cubicBezTo>
                    <a:cubicBezTo>
                      <a:pt x="173" y="512"/>
                      <a:pt x="171" y="516"/>
                      <a:pt x="172" y="519"/>
                    </a:cubicBezTo>
                    <a:cubicBezTo>
                      <a:pt x="173" y="523"/>
                      <a:pt x="177" y="525"/>
                      <a:pt x="180" y="524"/>
                    </a:cubicBezTo>
                    <a:cubicBezTo>
                      <a:pt x="184" y="523"/>
                      <a:pt x="186" y="519"/>
                      <a:pt x="185" y="515"/>
                    </a:cubicBezTo>
                    <a:close/>
                    <a:moveTo>
                      <a:pt x="309" y="602"/>
                    </a:moveTo>
                    <a:cubicBezTo>
                      <a:pt x="311" y="600"/>
                      <a:pt x="311" y="597"/>
                      <a:pt x="309" y="596"/>
                    </a:cubicBezTo>
                    <a:cubicBezTo>
                      <a:pt x="308" y="594"/>
                      <a:pt x="305" y="594"/>
                      <a:pt x="303" y="595"/>
                    </a:cubicBezTo>
                    <a:cubicBezTo>
                      <a:pt x="302" y="597"/>
                      <a:pt x="301" y="599"/>
                      <a:pt x="303" y="601"/>
                    </a:cubicBezTo>
                    <a:cubicBezTo>
                      <a:pt x="304" y="603"/>
                      <a:pt x="307" y="603"/>
                      <a:pt x="309" y="602"/>
                    </a:cubicBezTo>
                    <a:close/>
                    <a:moveTo>
                      <a:pt x="194" y="150"/>
                    </a:moveTo>
                    <a:cubicBezTo>
                      <a:pt x="194" y="147"/>
                      <a:pt x="193" y="144"/>
                      <a:pt x="193" y="142"/>
                    </a:cubicBezTo>
                    <a:cubicBezTo>
                      <a:pt x="186" y="139"/>
                      <a:pt x="179" y="138"/>
                      <a:pt x="172" y="137"/>
                    </a:cubicBezTo>
                    <a:cubicBezTo>
                      <a:pt x="173" y="144"/>
                      <a:pt x="174" y="151"/>
                      <a:pt x="176" y="157"/>
                    </a:cubicBezTo>
                    <a:cubicBezTo>
                      <a:pt x="180" y="158"/>
                      <a:pt x="183" y="159"/>
                      <a:pt x="186" y="159"/>
                    </a:cubicBezTo>
                    <a:cubicBezTo>
                      <a:pt x="188" y="156"/>
                      <a:pt x="191" y="153"/>
                      <a:pt x="194" y="150"/>
                    </a:cubicBezTo>
                    <a:close/>
                    <a:moveTo>
                      <a:pt x="186" y="70"/>
                    </a:moveTo>
                    <a:cubicBezTo>
                      <a:pt x="184" y="70"/>
                      <a:pt x="184" y="72"/>
                      <a:pt x="184" y="74"/>
                    </a:cubicBezTo>
                    <a:cubicBezTo>
                      <a:pt x="185" y="76"/>
                      <a:pt x="187" y="76"/>
                      <a:pt x="189" y="76"/>
                    </a:cubicBezTo>
                    <a:cubicBezTo>
                      <a:pt x="190" y="75"/>
                      <a:pt x="191" y="73"/>
                      <a:pt x="190" y="71"/>
                    </a:cubicBezTo>
                    <a:cubicBezTo>
                      <a:pt x="189" y="70"/>
                      <a:pt x="187" y="69"/>
                      <a:pt x="186" y="70"/>
                    </a:cubicBezTo>
                    <a:close/>
                    <a:moveTo>
                      <a:pt x="175" y="88"/>
                    </a:moveTo>
                    <a:cubicBezTo>
                      <a:pt x="181" y="96"/>
                      <a:pt x="187" y="104"/>
                      <a:pt x="192" y="113"/>
                    </a:cubicBezTo>
                    <a:cubicBezTo>
                      <a:pt x="188" y="104"/>
                      <a:pt x="183" y="95"/>
                      <a:pt x="179" y="86"/>
                    </a:cubicBezTo>
                    <a:cubicBezTo>
                      <a:pt x="178" y="87"/>
                      <a:pt x="177" y="87"/>
                      <a:pt x="175" y="88"/>
                    </a:cubicBezTo>
                    <a:close/>
                    <a:moveTo>
                      <a:pt x="175" y="159"/>
                    </a:moveTo>
                    <a:cubicBezTo>
                      <a:pt x="168" y="159"/>
                      <a:pt x="161" y="159"/>
                      <a:pt x="154" y="159"/>
                    </a:cubicBezTo>
                    <a:cubicBezTo>
                      <a:pt x="156" y="166"/>
                      <a:pt x="159" y="172"/>
                      <a:pt x="162" y="178"/>
                    </a:cubicBezTo>
                    <a:cubicBezTo>
                      <a:pt x="166" y="178"/>
                      <a:pt x="170" y="178"/>
                      <a:pt x="174" y="178"/>
                    </a:cubicBezTo>
                    <a:cubicBezTo>
                      <a:pt x="175" y="175"/>
                      <a:pt x="177" y="172"/>
                      <a:pt x="179" y="169"/>
                    </a:cubicBezTo>
                    <a:cubicBezTo>
                      <a:pt x="178" y="166"/>
                      <a:pt x="176" y="163"/>
                      <a:pt x="175" y="159"/>
                    </a:cubicBezTo>
                    <a:close/>
                    <a:moveTo>
                      <a:pt x="109" y="161"/>
                    </a:moveTo>
                    <a:cubicBezTo>
                      <a:pt x="118" y="165"/>
                      <a:pt x="128" y="169"/>
                      <a:pt x="137" y="172"/>
                    </a:cubicBezTo>
                    <a:cubicBezTo>
                      <a:pt x="128" y="168"/>
                      <a:pt x="119" y="163"/>
                      <a:pt x="111" y="157"/>
                    </a:cubicBezTo>
                    <a:cubicBezTo>
                      <a:pt x="110" y="159"/>
                      <a:pt x="110" y="160"/>
                      <a:pt x="109" y="161"/>
                    </a:cubicBezTo>
                    <a:close/>
                    <a:moveTo>
                      <a:pt x="112" y="139"/>
                    </a:moveTo>
                    <a:cubicBezTo>
                      <a:pt x="110" y="138"/>
                      <a:pt x="108" y="139"/>
                      <a:pt x="107" y="140"/>
                    </a:cubicBezTo>
                    <a:cubicBezTo>
                      <a:pt x="107" y="142"/>
                      <a:pt x="107" y="144"/>
                      <a:pt x="109" y="145"/>
                    </a:cubicBezTo>
                    <a:cubicBezTo>
                      <a:pt x="110" y="145"/>
                      <a:pt x="112" y="145"/>
                      <a:pt x="113" y="144"/>
                    </a:cubicBezTo>
                    <a:cubicBezTo>
                      <a:pt x="114" y="142"/>
                      <a:pt x="113" y="140"/>
                      <a:pt x="112" y="139"/>
                    </a:cubicBezTo>
                    <a:close/>
                    <a:moveTo>
                      <a:pt x="136" y="121"/>
                    </a:moveTo>
                    <a:cubicBezTo>
                      <a:pt x="144" y="127"/>
                      <a:pt x="151" y="133"/>
                      <a:pt x="159" y="139"/>
                    </a:cubicBezTo>
                    <a:cubicBezTo>
                      <a:pt x="152" y="132"/>
                      <a:pt x="145" y="125"/>
                      <a:pt x="139" y="118"/>
                    </a:cubicBezTo>
                    <a:lnTo>
                      <a:pt x="136" y="121"/>
                    </a:lnTo>
                    <a:close/>
                    <a:moveTo>
                      <a:pt x="143" y="98"/>
                    </a:moveTo>
                    <a:cubicBezTo>
                      <a:pt x="141" y="99"/>
                      <a:pt x="141" y="101"/>
                      <a:pt x="142" y="103"/>
                    </a:cubicBezTo>
                    <a:cubicBezTo>
                      <a:pt x="144" y="104"/>
                      <a:pt x="146" y="104"/>
                      <a:pt x="147" y="103"/>
                    </a:cubicBezTo>
                    <a:cubicBezTo>
                      <a:pt x="148" y="102"/>
                      <a:pt x="148" y="100"/>
                      <a:pt x="147" y="98"/>
                    </a:cubicBezTo>
                    <a:cubicBezTo>
                      <a:pt x="146" y="97"/>
                      <a:pt x="144" y="97"/>
                      <a:pt x="143" y="98"/>
                    </a:cubicBezTo>
                    <a:close/>
                    <a:moveTo>
                      <a:pt x="220" y="69"/>
                    </a:moveTo>
                    <a:cubicBezTo>
                      <a:pt x="223" y="79"/>
                      <a:pt x="226" y="88"/>
                      <a:pt x="229" y="98"/>
                    </a:cubicBezTo>
                    <a:cubicBezTo>
                      <a:pt x="227" y="88"/>
                      <a:pt x="226" y="78"/>
                      <a:pt x="224" y="68"/>
                    </a:cubicBezTo>
                    <a:lnTo>
                      <a:pt x="220" y="69"/>
                    </a:lnTo>
                    <a:close/>
                    <a:moveTo>
                      <a:pt x="216" y="127"/>
                    </a:moveTo>
                    <a:cubicBezTo>
                      <a:pt x="218" y="129"/>
                      <a:pt x="220" y="130"/>
                      <a:pt x="222" y="132"/>
                    </a:cubicBezTo>
                    <a:cubicBezTo>
                      <a:pt x="226" y="130"/>
                      <a:pt x="231" y="129"/>
                      <a:pt x="235" y="128"/>
                    </a:cubicBezTo>
                    <a:cubicBezTo>
                      <a:pt x="236" y="125"/>
                      <a:pt x="237" y="123"/>
                      <a:pt x="238" y="120"/>
                    </a:cubicBezTo>
                    <a:cubicBezTo>
                      <a:pt x="233" y="115"/>
                      <a:pt x="227" y="111"/>
                      <a:pt x="221" y="107"/>
                    </a:cubicBezTo>
                    <a:cubicBezTo>
                      <a:pt x="219" y="113"/>
                      <a:pt x="217" y="120"/>
                      <a:pt x="216" y="127"/>
                    </a:cubicBezTo>
                    <a:close/>
                    <a:moveTo>
                      <a:pt x="389" y="633"/>
                    </a:moveTo>
                    <a:cubicBezTo>
                      <a:pt x="392" y="632"/>
                      <a:pt x="395" y="629"/>
                      <a:pt x="394" y="625"/>
                    </a:cubicBezTo>
                    <a:cubicBezTo>
                      <a:pt x="394" y="622"/>
                      <a:pt x="390" y="619"/>
                      <a:pt x="387" y="620"/>
                    </a:cubicBezTo>
                    <a:cubicBezTo>
                      <a:pt x="383" y="620"/>
                      <a:pt x="380" y="624"/>
                      <a:pt x="381" y="627"/>
                    </a:cubicBezTo>
                    <a:cubicBezTo>
                      <a:pt x="382" y="631"/>
                      <a:pt x="385" y="634"/>
                      <a:pt x="389" y="633"/>
                    </a:cubicBezTo>
                    <a:close/>
                    <a:moveTo>
                      <a:pt x="232" y="40"/>
                    </a:moveTo>
                    <a:cubicBezTo>
                      <a:pt x="234" y="43"/>
                      <a:pt x="236" y="46"/>
                      <a:pt x="238" y="49"/>
                    </a:cubicBezTo>
                    <a:cubicBezTo>
                      <a:pt x="239" y="46"/>
                      <a:pt x="240" y="42"/>
                      <a:pt x="241" y="38"/>
                    </a:cubicBezTo>
                    <a:cubicBezTo>
                      <a:pt x="239" y="35"/>
                      <a:pt x="237" y="32"/>
                      <a:pt x="235" y="29"/>
                    </a:cubicBezTo>
                    <a:cubicBezTo>
                      <a:pt x="234" y="32"/>
                      <a:pt x="233" y="36"/>
                      <a:pt x="232" y="40"/>
                    </a:cubicBezTo>
                    <a:close/>
                    <a:moveTo>
                      <a:pt x="219" y="58"/>
                    </a:moveTo>
                    <a:cubicBezTo>
                      <a:pt x="218" y="58"/>
                      <a:pt x="217" y="60"/>
                      <a:pt x="217" y="62"/>
                    </a:cubicBezTo>
                    <a:cubicBezTo>
                      <a:pt x="218" y="63"/>
                      <a:pt x="219" y="65"/>
                      <a:pt x="221" y="64"/>
                    </a:cubicBezTo>
                    <a:cubicBezTo>
                      <a:pt x="223" y="64"/>
                      <a:pt x="224" y="62"/>
                      <a:pt x="223" y="60"/>
                    </a:cubicBezTo>
                    <a:cubicBezTo>
                      <a:pt x="223" y="58"/>
                      <a:pt x="221" y="57"/>
                      <a:pt x="219" y="58"/>
                    </a:cubicBezTo>
                    <a:close/>
                    <a:moveTo>
                      <a:pt x="195" y="140"/>
                    </a:moveTo>
                    <a:cubicBezTo>
                      <a:pt x="197" y="141"/>
                      <a:pt x="199" y="142"/>
                      <a:pt x="202" y="143"/>
                    </a:cubicBezTo>
                    <a:cubicBezTo>
                      <a:pt x="205" y="140"/>
                      <a:pt x="209" y="138"/>
                      <a:pt x="214" y="136"/>
                    </a:cubicBezTo>
                    <a:cubicBezTo>
                      <a:pt x="214" y="133"/>
                      <a:pt x="214" y="131"/>
                      <a:pt x="214" y="128"/>
                    </a:cubicBezTo>
                    <a:cubicBezTo>
                      <a:pt x="208" y="125"/>
                      <a:pt x="202" y="122"/>
                      <a:pt x="195" y="119"/>
                    </a:cubicBezTo>
                    <a:cubicBezTo>
                      <a:pt x="194" y="126"/>
                      <a:pt x="194" y="133"/>
                      <a:pt x="195" y="140"/>
                    </a:cubicBezTo>
                    <a:close/>
                    <a:moveTo>
                      <a:pt x="205" y="74"/>
                    </a:moveTo>
                    <a:cubicBezTo>
                      <a:pt x="210" y="83"/>
                      <a:pt x="213" y="92"/>
                      <a:pt x="217" y="101"/>
                    </a:cubicBezTo>
                    <a:cubicBezTo>
                      <a:pt x="215" y="92"/>
                      <a:pt x="212" y="82"/>
                      <a:pt x="209" y="72"/>
                    </a:cubicBezTo>
                    <a:cubicBezTo>
                      <a:pt x="208" y="73"/>
                      <a:pt x="207" y="73"/>
                      <a:pt x="205" y="74"/>
                    </a:cubicBezTo>
                    <a:close/>
                    <a:moveTo>
                      <a:pt x="102" y="178"/>
                    </a:moveTo>
                    <a:cubicBezTo>
                      <a:pt x="112" y="181"/>
                      <a:pt x="121" y="183"/>
                      <a:pt x="131" y="186"/>
                    </a:cubicBezTo>
                    <a:cubicBezTo>
                      <a:pt x="122" y="182"/>
                      <a:pt x="113" y="178"/>
                      <a:pt x="103" y="174"/>
                    </a:cubicBezTo>
                    <a:lnTo>
                      <a:pt x="102" y="178"/>
                    </a:lnTo>
                    <a:close/>
                    <a:moveTo>
                      <a:pt x="71" y="220"/>
                    </a:moveTo>
                    <a:cubicBezTo>
                      <a:pt x="70" y="219"/>
                      <a:pt x="68" y="218"/>
                      <a:pt x="67" y="217"/>
                    </a:cubicBezTo>
                    <a:cubicBezTo>
                      <a:pt x="64" y="218"/>
                      <a:pt x="62" y="219"/>
                      <a:pt x="60" y="220"/>
                    </a:cubicBezTo>
                    <a:lnTo>
                      <a:pt x="71" y="220"/>
                    </a:lnTo>
                    <a:close/>
                    <a:moveTo>
                      <a:pt x="71" y="189"/>
                    </a:moveTo>
                    <a:cubicBezTo>
                      <a:pt x="75" y="188"/>
                      <a:pt x="79" y="187"/>
                      <a:pt x="83" y="186"/>
                    </a:cubicBezTo>
                    <a:cubicBezTo>
                      <a:pt x="80" y="184"/>
                      <a:pt x="77" y="182"/>
                      <a:pt x="74" y="179"/>
                    </a:cubicBezTo>
                    <a:cubicBezTo>
                      <a:pt x="70" y="180"/>
                      <a:pt x="66" y="180"/>
                      <a:pt x="62" y="181"/>
                    </a:cubicBezTo>
                    <a:cubicBezTo>
                      <a:pt x="65" y="184"/>
                      <a:pt x="68" y="186"/>
                      <a:pt x="71" y="189"/>
                    </a:cubicBezTo>
                    <a:close/>
                    <a:moveTo>
                      <a:pt x="238" y="66"/>
                    </a:moveTo>
                    <a:cubicBezTo>
                      <a:pt x="240" y="75"/>
                      <a:pt x="242" y="85"/>
                      <a:pt x="244" y="95"/>
                    </a:cubicBezTo>
                    <a:cubicBezTo>
                      <a:pt x="243" y="85"/>
                      <a:pt x="243" y="75"/>
                      <a:pt x="242" y="65"/>
                    </a:cubicBezTo>
                    <a:cubicBezTo>
                      <a:pt x="241" y="65"/>
                      <a:pt x="239" y="65"/>
                      <a:pt x="238" y="66"/>
                    </a:cubicBezTo>
                    <a:close/>
                    <a:moveTo>
                      <a:pt x="80" y="643"/>
                    </a:moveTo>
                    <a:cubicBezTo>
                      <a:pt x="76" y="642"/>
                      <a:pt x="73" y="645"/>
                      <a:pt x="72" y="648"/>
                    </a:cubicBezTo>
                    <a:cubicBezTo>
                      <a:pt x="72" y="649"/>
                      <a:pt x="72" y="650"/>
                      <a:pt x="72" y="651"/>
                    </a:cubicBezTo>
                    <a:cubicBezTo>
                      <a:pt x="85" y="651"/>
                      <a:pt x="85" y="651"/>
                      <a:pt x="85" y="651"/>
                    </a:cubicBezTo>
                    <a:cubicBezTo>
                      <a:pt x="86" y="651"/>
                      <a:pt x="86" y="651"/>
                      <a:pt x="86" y="651"/>
                    </a:cubicBezTo>
                    <a:cubicBezTo>
                      <a:pt x="86" y="647"/>
                      <a:pt x="84" y="643"/>
                      <a:pt x="80" y="643"/>
                    </a:cubicBezTo>
                    <a:close/>
                    <a:moveTo>
                      <a:pt x="161" y="211"/>
                    </a:moveTo>
                    <a:cubicBezTo>
                      <a:pt x="158" y="209"/>
                      <a:pt x="156" y="207"/>
                      <a:pt x="153" y="205"/>
                    </a:cubicBezTo>
                    <a:cubicBezTo>
                      <a:pt x="147" y="207"/>
                      <a:pt x="140" y="210"/>
                      <a:pt x="134" y="214"/>
                    </a:cubicBezTo>
                    <a:cubicBezTo>
                      <a:pt x="136" y="216"/>
                      <a:pt x="138" y="218"/>
                      <a:pt x="141" y="220"/>
                    </a:cubicBezTo>
                    <a:cubicBezTo>
                      <a:pt x="159" y="220"/>
                      <a:pt x="159" y="220"/>
                      <a:pt x="159" y="220"/>
                    </a:cubicBezTo>
                    <a:cubicBezTo>
                      <a:pt x="159" y="217"/>
                      <a:pt x="160" y="214"/>
                      <a:pt x="161" y="211"/>
                    </a:cubicBezTo>
                    <a:close/>
                    <a:moveTo>
                      <a:pt x="360" y="649"/>
                    </a:moveTo>
                    <a:cubicBezTo>
                      <a:pt x="359" y="649"/>
                      <a:pt x="357" y="650"/>
                      <a:pt x="356" y="651"/>
                    </a:cubicBezTo>
                    <a:cubicBezTo>
                      <a:pt x="365" y="651"/>
                      <a:pt x="365" y="651"/>
                      <a:pt x="365" y="651"/>
                    </a:cubicBezTo>
                    <a:cubicBezTo>
                      <a:pt x="364" y="650"/>
                      <a:pt x="362" y="649"/>
                      <a:pt x="360" y="649"/>
                    </a:cubicBezTo>
                    <a:close/>
                    <a:moveTo>
                      <a:pt x="113" y="643"/>
                    </a:moveTo>
                    <a:cubicBezTo>
                      <a:pt x="111" y="643"/>
                      <a:pt x="108" y="645"/>
                      <a:pt x="108" y="648"/>
                    </a:cubicBezTo>
                    <a:cubicBezTo>
                      <a:pt x="108" y="649"/>
                      <a:pt x="108" y="650"/>
                      <a:pt x="109" y="651"/>
                    </a:cubicBezTo>
                    <a:cubicBezTo>
                      <a:pt x="118" y="651"/>
                      <a:pt x="118" y="651"/>
                      <a:pt x="118" y="651"/>
                    </a:cubicBezTo>
                    <a:cubicBezTo>
                      <a:pt x="118" y="650"/>
                      <a:pt x="119" y="649"/>
                      <a:pt x="119" y="648"/>
                    </a:cubicBezTo>
                    <a:cubicBezTo>
                      <a:pt x="119" y="645"/>
                      <a:pt x="117" y="643"/>
                      <a:pt x="113" y="643"/>
                    </a:cubicBezTo>
                    <a:close/>
                    <a:moveTo>
                      <a:pt x="60" y="203"/>
                    </a:moveTo>
                    <a:cubicBezTo>
                      <a:pt x="60" y="204"/>
                      <a:pt x="63" y="206"/>
                      <a:pt x="66" y="206"/>
                    </a:cubicBezTo>
                    <a:cubicBezTo>
                      <a:pt x="66" y="210"/>
                      <a:pt x="67" y="213"/>
                      <a:pt x="68" y="213"/>
                    </a:cubicBezTo>
                    <a:cubicBezTo>
                      <a:pt x="69" y="213"/>
                      <a:pt x="70" y="211"/>
                      <a:pt x="70" y="207"/>
                    </a:cubicBezTo>
                    <a:cubicBezTo>
                      <a:pt x="74" y="207"/>
                      <a:pt x="77" y="207"/>
                      <a:pt x="77" y="206"/>
                    </a:cubicBezTo>
                    <a:cubicBezTo>
                      <a:pt x="77" y="205"/>
                      <a:pt x="75" y="204"/>
                      <a:pt x="71" y="203"/>
                    </a:cubicBezTo>
                    <a:cubicBezTo>
                      <a:pt x="71" y="199"/>
                      <a:pt x="71" y="196"/>
                      <a:pt x="70" y="196"/>
                    </a:cubicBezTo>
                    <a:cubicBezTo>
                      <a:pt x="69" y="196"/>
                      <a:pt x="68" y="198"/>
                      <a:pt x="67" y="202"/>
                    </a:cubicBezTo>
                    <a:cubicBezTo>
                      <a:pt x="63" y="202"/>
                      <a:pt x="60" y="202"/>
                      <a:pt x="60" y="203"/>
                    </a:cubicBezTo>
                    <a:close/>
                    <a:moveTo>
                      <a:pt x="83" y="207"/>
                    </a:moveTo>
                    <a:cubicBezTo>
                      <a:pt x="83" y="208"/>
                      <a:pt x="84" y="210"/>
                      <a:pt x="86" y="210"/>
                    </a:cubicBezTo>
                    <a:cubicBezTo>
                      <a:pt x="88" y="211"/>
                      <a:pt x="90" y="209"/>
                      <a:pt x="90" y="208"/>
                    </a:cubicBezTo>
                    <a:cubicBezTo>
                      <a:pt x="90" y="206"/>
                      <a:pt x="89" y="204"/>
                      <a:pt x="87" y="204"/>
                    </a:cubicBezTo>
                    <a:cubicBezTo>
                      <a:pt x="85" y="204"/>
                      <a:pt x="84" y="205"/>
                      <a:pt x="83" y="207"/>
                    </a:cubicBezTo>
                    <a:close/>
                    <a:moveTo>
                      <a:pt x="98" y="193"/>
                    </a:moveTo>
                    <a:cubicBezTo>
                      <a:pt x="108" y="194"/>
                      <a:pt x="117" y="196"/>
                      <a:pt x="127" y="198"/>
                    </a:cubicBezTo>
                    <a:cubicBezTo>
                      <a:pt x="118" y="195"/>
                      <a:pt x="108" y="192"/>
                      <a:pt x="99" y="189"/>
                    </a:cubicBezTo>
                    <a:cubicBezTo>
                      <a:pt x="98" y="190"/>
                      <a:pt x="98" y="191"/>
                      <a:pt x="98" y="193"/>
                    </a:cubicBezTo>
                    <a:close/>
                    <a:moveTo>
                      <a:pt x="104" y="153"/>
                    </a:moveTo>
                    <a:cubicBezTo>
                      <a:pt x="102" y="152"/>
                      <a:pt x="100" y="153"/>
                      <a:pt x="100" y="154"/>
                    </a:cubicBezTo>
                    <a:cubicBezTo>
                      <a:pt x="99" y="156"/>
                      <a:pt x="100" y="158"/>
                      <a:pt x="101" y="159"/>
                    </a:cubicBezTo>
                    <a:cubicBezTo>
                      <a:pt x="103" y="159"/>
                      <a:pt x="105" y="159"/>
                      <a:pt x="106" y="157"/>
                    </a:cubicBezTo>
                    <a:cubicBezTo>
                      <a:pt x="106" y="156"/>
                      <a:pt x="106" y="154"/>
                      <a:pt x="104" y="153"/>
                    </a:cubicBezTo>
                    <a:close/>
                    <a:moveTo>
                      <a:pt x="95" y="206"/>
                    </a:moveTo>
                    <a:cubicBezTo>
                      <a:pt x="94" y="210"/>
                      <a:pt x="94" y="210"/>
                      <a:pt x="94" y="210"/>
                    </a:cubicBezTo>
                    <a:cubicBezTo>
                      <a:pt x="104" y="211"/>
                      <a:pt x="114" y="212"/>
                      <a:pt x="124" y="213"/>
                    </a:cubicBezTo>
                    <a:cubicBezTo>
                      <a:pt x="114" y="211"/>
                      <a:pt x="105" y="209"/>
                      <a:pt x="95" y="206"/>
                    </a:cubicBezTo>
                    <a:close/>
                    <a:moveTo>
                      <a:pt x="96" y="170"/>
                    </a:moveTo>
                    <a:cubicBezTo>
                      <a:pt x="95" y="170"/>
                      <a:pt x="93" y="171"/>
                      <a:pt x="92" y="172"/>
                    </a:cubicBezTo>
                    <a:cubicBezTo>
                      <a:pt x="91" y="174"/>
                      <a:pt x="92" y="176"/>
                      <a:pt x="94" y="176"/>
                    </a:cubicBezTo>
                    <a:cubicBezTo>
                      <a:pt x="96" y="177"/>
                      <a:pt x="98" y="176"/>
                      <a:pt x="98" y="174"/>
                    </a:cubicBezTo>
                    <a:cubicBezTo>
                      <a:pt x="99" y="173"/>
                      <a:pt x="98" y="171"/>
                      <a:pt x="96" y="170"/>
                    </a:cubicBezTo>
                    <a:close/>
                    <a:moveTo>
                      <a:pt x="94" y="189"/>
                    </a:moveTo>
                    <a:cubicBezTo>
                      <a:pt x="94" y="188"/>
                      <a:pt x="93" y="186"/>
                      <a:pt x="91" y="186"/>
                    </a:cubicBezTo>
                    <a:cubicBezTo>
                      <a:pt x="90" y="185"/>
                      <a:pt x="88" y="186"/>
                      <a:pt x="87" y="188"/>
                    </a:cubicBezTo>
                    <a:cubicBezTo>
                      <a:pt x="87" y="189"/>
                      <a:pt x="88" y="191"/>
                      <a:pt x="90" y="192"/>
                    </a:cubicBezTo>
                    <a:cubicBezTo>
                      <a:pt x="91" y="192"/>
                      <a:pt x="93" y="191"/>
                      <a:pt x="94" y="189"/>
                    </a:cubicBezTo>
                    <a:close/>
                    <a:moveTo>
                      <a:pt x="189" y="81"/>
                    </a:moveTo>
                    <a:cubicBezTo>
                      <a:pt x="194" y="89"/>
                      <a:pt x="199" y="98"/>
                      <a:pt x="203" y="107"/>
                    </a:cubicBezTo>
                    <a:cubicBezTo>
                      <a:pt x="200" y="98"/>
                      <a:pt x="196" y="88"/>
                      <a:pt x="193" y="79"/>
                    </a:cubicBezTo>
                    <a:lnTo>
                      <a:pt x="189" y="81"/>
                    </a:lnTo>
                    <a:close/>
                    <a:moveTo>
                      <a:pt x="116" y="625"/>
                    </a:moveTo>
                    <a:cubicBezTo>
                      <a:pt x="113" y="624"/>
                      <a:pt x="110" y="625"/>
                      <a:pt x="109" y="628"/>
                    </a:cubicBezTo>
                    <a:cubicBezTo>
                      <a:pt x="108" y="631"/>
                      <a:pt x="109" y="634"/>
                      <a:pt x="112" y="635"/>
                    </a:cubicBezTo>
                    <a:cubicBezTo>
                      <a:pt x="115" y="636"/>
                      <a:pt x="118" y="635"/>
                      <a:pt x="119" y="632"/>
                    </a:cubicBezTo>
                    <a:cubicBezTo>
                      <a:pt x="120" y="629"/>
                      <a:pt x="119" y="626"/>
                      <a:pt x="116" y="625"/>
                    </a:cubicBezTo>
                    <a:close/>
                    <a:moveTo>
                      <a:pt x="110" y="621"/>
                    </a:moveTo>
                    <a:cubicBezTo>
                      <a:pt x="111" y="618"/>
                      <a:pt x="108" y="614"/>
                      <a:pt x="105" y="613"/>
                    </a:cubicBezTo>
                    <a:cubicBezTo>
                      <a:pt x="102" y="612"/>
                      <a:pt x="98" y="613"/>
                      <a:pt x="97" y="617"/>
                    </a:cubicBezTo>
                    <a:cubicBezTo>
                      <a:pt x="96" y="620"/>
                      <a:pt x="98" y="623"/>
                      <a:pt x="101" y="624"/>
                    </a:cubicBezTo>
                    <a:cubicBezTo>
                      <a:pt x="104" y="625"/>
                      <a:pt x="109" y="624"/>
                      <a:pt x="110" y="621"/>
                    </a:cubicBezTo>
                    <a:close/>
                    <a:moveTo>
                      <a:pt x="139" y="648"/>
                    </a:moveTo>
                    <a:cubicBezTo>
                      <a:pt x="137" y="647"/>
                      <a:pt x="135" y="649"/>
                      <a:pt x="134" y="651"/>
                    </a:cubicBezTo>
                    <a:cubicBezTo>
                      <a:pt x="134" y="651"/>
                      <a:pt x="134" y="651"/>
                      <a:pt x="134" y="651"/>
                    </a:cubicBezTo>
                    <a:cubicBezTo>
                      <a:pt x="143" y="651"/>
                      <a:pt x="143" y="651"/>
                      <a:pt x="143" y="651"/>
                    </a:cubicBezTo>
                    <a:cubicBezTo>
                      <a:pt x="142" y="650"/>
                      <a:pt x="141" y="648"/>
                      <a:pt x="139" y="648"/>
                    </a:cubicBezTo>
                    <a:close/>
                    <a:moveTo>
                      <a:pt x="99" y="637"/>
                    </a:moveTo>
                    <a:cubicBezTo>
                      <a:pt x="96" y="636"/>
                      <a:pt x="94" y="638"/>
                      <a:pt x="94" y="640"/>
                    </a:cubicBezTo>
                    <a:cubicBezTo>
                      <a:pt x="93" y="642"/>
                      <a:pt x="95" y="645"/>
                      <a:pt x="97" y="645"/>
                    </a:cubicBezTo>
                    <a:cubicBezTo>
                      <a:pt x="100" y="645"/>
                      <a:pt x="102" y="644"/>
                      <a:pt x="102" y="641"/>
                    </a:cubicBezTo>
                    <a:cubicBezTo>
                      <a:pt x="103" y="639"/>
                      <a:pt x="101" y="637"/>
                      <a:pt x="99" y="637"/>
                    </a:cubicBezTo>
                    <a:close/>
                    <a:moveTo>
                      <a:pt x="271" y="647"/>
                    </a:moveTo>
                    <a:cubicBezTo>
                      <a:pt x="263" y="651"/>
                      <a:pt x="263" y="651"/>
                      <a:pt x="263" y="651"/>
                    </a:cubicBezTo>
                    <a:cubicBezTo>
                      <a:pt x="263" y="651"/>
                      <a:pt x="263" y="651"/>
                      <a:pt x="263" y="651"/>
                    </a:cubicBezTo>
                    <a:cubicBezTo>
                      <a:pt x="265" y="651"/>
                      <a:pt x="265" y="651"/>
                      <a:pt x="265" y="651"/>
                    </a:cubicBezTo>
                    <a:cubicBezTo>
                      <a:pt x="271" y="649"/>
                      <a:pt x="271" y="649"/>
                      <a:pt x="271" y="649"/>
                    </a:cubicBezTo>
                    <a:cubicBezTo>
                      <a:pt x="271" y="648"/>
                      <a:pt x="271" y="648"/>
                      <a:pt x="271" y="647"/>
                    </a:cubicBezTo>
                    <a:close/>
                    <a:moveTo>
                      <a:pt x="253" y="651"/>
                    </a:moveTo>
                    <a:cubicBezTo>
                      <a:pt x="256" y="651"/>
                      <a:pt x="256" y="651"/>
                      <a:pt x="256" y="651"/>
                    </a:cubicBezTo>
                    <a:cubicBezTo>
                      <a:pt x="259" y="650"/>
                      <a:pt x="259" y="650"/>
                      <a:pt x="259" y="650"/>
                    </a:cubicBezTo>
                    <a:cubicBezTo>
                      <a:pt x="259" y="649"/>
                      <a:pt x="258" y="649"/>
                      <a:pt x="258" y="648"/>
                    </a:cubicBezTo>
                    <a:lnTo>
                      <a:pt x="253" y="651"/>
                    </a:lnTo>
                    <a:close/>
                    <a:moveTo>
                      <a:pt x="166" y="650"/>
                    </a:moveTo>
                    <a:cubicBezTo>
                      <a:pt x="165" y="650"/>
                      <a:pt x="164" y="650"/>
                      <a:pt x="163" y="651"/>
                    </a:cubicBezTo>
                    <a:cubicBezTo>
                      <a:pt x="168" y="651"/>
                      <a:pt x="168" y="651"/>
                      <a:pt x="168" y="651"/>
                    </a:cubicBezTo>
                    <a:cubicBezTo>
                      <a:pt x="168" y="651"/>
                      <a:pt x="167" y="650"/>
                      <a:pt x="166" y="650"/>
                    </a:cubicBezTo>
                    <a:close/>
                    <a:moveTo>
                      <a:pt x="320" y="193"/>
                    </a:moveTo>
                    <a:cubicBezTo>
                      <a:pt x="324" y="192"/>
                      <a:pt x="328" y="190"/>
                      <a:pt x="331" y="189"/>
                    </a:cubicBezTo>
                    <a:cubicBezTo>
                      <a:pt x="334" y="185"/>
                      <a:pt x="337" y="181"/>
                      <a:pt x="339" y="177"/>
                    </a:cubicBezTo>
                    <a:cubicBezTo>
                      <a:pt x="334" y="178"/>
                      <a:pt x="330" y="179"/>
                      <a:pt x="325" y="180"/>
                    </a:cubicBezTo>
                    <a:cubicBezTo>
                      <a:pt x="323" y="182"/>
                      <a:pt x="322" y="184"/>
                      <a:pt x="320" y="186"/>
                    </a:cubicBezTo>
                    <a:cubicBezTo>
                      <a:pt x="320" y="189"/>
                      <a:pt x="320" y="191"/>
                      <a:pt x="320" y="193"/>
                    </a:cubicBezTo>
                    <a:close/>
                    <a:moveTo>
                      <a:pt x="313" y="648"/>
                    </a:moveTo>
                    <a:cubicBezTo>
                      <a:pt x="311" y="648"/>
                      <a:pt x="309" y="650"/>
                      <a:pt x="309" y="651"/>
                    </a:cubicBezTo>
                    <a:cubicBezTo>
                      <a:pt x="317" y="651"/>
                      <a:pt x="317" y="651"/>
                      <a:pt x="317" y="651"/>
                    </a:cubicBezTo>
                    <a:cubicBezTo>
                      <a:pt x="316" y="649"/>
                      <a:pt x="315" y="648"/>
                      <a:pt x="313" y="648"/>
                    </a:cubicBezTo>
                    <a:close/>
                    <a:moveTo>
                      <a:pt x="309" y="149"/>
                    </a:moveTo>
                    <a:cubicBezTo>
                      <a:pt x="308" y="150"/>
                      <a:pt x="307" y="150"/>
                      <a:pt x="307" y="151"/>
                    </a:cubicBezTo>
                    <a:cubicBezTo>
                      <a:pt x="307" y="151"/>
                      <a:pt x="308" y="152"/>
                      <a:pt x="309" y="153"/>
                    </a:cubicBezTo>
                    <a:cubicBezTo>
                      <a:pt x="309" y="152"/>
                      <a:pt x="309" y="150"/>
                      <a:pt x="309" y="149"/>
                    </a:cubicBezTo>
                    <a:close/>
                    <a:moveTo>
                      <a:pt x="349" y="195"/>
                    </a:moveTo>
                    <a:cubicBezTo>
                      <a:pt x="344" y="195"/>
                      <a:pt x="339" y="195"/>
                      <a:pt x="334" y="195"/>
                    </a:cubicBezTo>
                    <a:cubicBezTo>
                      <a:pt x="330" y="199"/>
                      <a:pt x="325" y="203"/>
                      <a:pt x="319" y="206"/>
                    </a:cubicBezTo>
                    <a:cubicBezTo>
                      <a:pt x="319" y="207"/>
                      <a:pt x="319" y="207"/>
                      <a:pt x="319" y="208"/>
                    </a:cubicBezTo>
                    <a:cubicBezTo>
                      <a:pt x="326" y="207"/>
                      <a:pt x="332" y="206"/>
                      <a:pt x="339" y="206"/>
                    </a:cubicBezTo>
                    <a:cubicBezTo>
                      <a:pt x="342" y="202"/>
                      <a:pt x="346" y="199"/>
                      <a:pt x="349" y="195"/>
                    </a:cubicBezTo>
                    <a:close/>
                    <a:moveTo>
                      <a:pt x="64" y="630"/>
                    </a:moveTo>
                    <a:cubicBezTo>
                      <a:pt x="60" y="630"/>
                      <a:pt x="56" y="632"/>
                      <a:pt x="55" y="636"/>
                    </a:cubicBezTo>
                    <a:cubicBezTo>
                      <a:pt x="55" y="640"/>
                      <a:pt x="58" y="644"/>
                      <a:pt x="62" y="645"/>
                    </a:cubicBezTo>
                    <a:cubicBezTo>
                      <a:pt x="66" y="646"/>
                      <a:pt x="72" y="643"/>
                      <a:pt x="73" y="639"/>
                    </a:cubicBezTo>
                    <a:cubicBezTo>
                      <a:pt x="73" y="635"/>
                      <a:pt x="68" y="631"/>
                      <a:pt x="64" y="630"/>
                    </a:cubicBezTo>
                    <a:close/>
                    <a:moveTo>
                      <a:pt x="87" y="621"/>
                    </a:moveTo>
                    <a:cubicBezTo>
                      <a:pt x="83" y="621"/>
                      <a:pt x="80" y="623"/>
                      <a:pt x="79" y="627"/>
                    </a:cubicBezTo>
                    <a:cubicBezTo>
                      <a:pt x="79" y="630"/>
                      <a:pt x="81" y="634"/>
                      <a:pt x="85" y="635"/>
                    </a:cubicBezTo>
                    <a:cubicBezTo>
                      <a:pt x="89" y="635"/>
                      <a:pt x="92" y="633"/>
                      <a:pt x="93" y="629"/>
                    </a:cubicBezTo>
                    <a:cubicBezTo>
                      <a:pt x="93" y="625"/>
                      <a:pt x="91" y="622"/>
                      <a:pt x="87" y="621"/>
                    </a:cubicBezTo>
                    <a:close/>
                    <a:moveTo>
                      <a:pt x="74" y="596"/>
                    </a:moveTo>
                    <a:cubicBezTo>
                      <a:pt x="78" y="598"/>
                      <a:pt x="84" y="597"/>
                      <a:pt x="86" y="594"/>
                    </a:cubicBezTo>
                    <a:cubicBezTo>
                      <a:pt x="88" y="590"/>
                      <a:pt x="84" y="584"/>
                      <a:pt x="81" y="583"/>
                    </a:cubicBezTo>
                    <a:cubicBezTo>
                      <a:pt x="77" y="581"/>
                      <a:pt x="72" y="583"/>
                      <a:pt x="71" y="586"/>
                    </a:cubicBezTo>
                    <a:cubicBezTo>
                      <a:pt x="69" y="590"/>
                      <a:pt x="70" y="594"/>
                      <a:pt x="74" y="596"/>
                    </a:cubicBezTo>
                    <a:close/>
                    <a:moveTo>
                      <a:pt x="238" y="54"/>
                    </a:moveTo>
                    <a:cubicBezTo>
                      <a:pt x="237" y="54"/>
                      <a:pt x="235" y="56"/>
                      <a:pt x="236" y="58"/>
                    </a:cubicBezTo>
                    <a:cubicBezTo>
                      <a:pt x="236" y="60"/>
                      <a:pt x="238" y="61"/>
                      <a:pt x="239" y="61"/>
                    </a:cubicBezTo>
                    <a:cubicBezTo>
                      <a:pt x="241" y="60"/>
                      <a:pt x="242" y="59"/>
                      <a:pt x="242" y="57"/>
                    </a:cubicBezTo>
                    <a:cubicBezTo>
                      <a:pt x="242" y="55"/>
                      <a:pt x="240" y="54"/>
                      <a:pt x="238" y="54"/>
                    </a:cubicBezTo>
                    <a:close/>
                    <a:moveTo>
                      <a:pt x="87" y="612"/>
                    </a:moveTo>
                    <a:cubicBezTo>
                      <a:pt x="90" y="613"/>
                      <a:pt x="94" y="612"/>
                      <a:pt x="96" y="608"/>
                    </a:cubicBezTo>
                    <a:cubicBezTo>
                      <a:pt x="97" y="605"/>
                      <a:pt x="96" y="601"/>
                      <a:pt x="92" y="599"/>
                    </a:cubicBezTo>
                    <a:cubicBezTo>
                      <a:pt x="89" y="598"/>
                      <a:pt x="85" y="599"/>
                      <a:pt x="83" y="602"/>
                    </a:cubicBezTo>
                    <a:cubicBezTo>
                      <a:pt x="82" y="606"/>
                      <a:pt x="83" y="610"/>
                      <a:pt x="87" y="612"/>
                    </a:cubicBezTo>
                    <a:close/>
                    <a:moveTo>
                      <a:pt x="412" y="162"/>
                    </a:moveTo>
                    <a:cubicBezTo>
                      <a:pt x="405" y="166"/>
                      <a:pt x="397" y="170"/>
                      <a:pt x="390" y="175"/>
                    </a:cubicBezTo>
                    <a:cubicBezTo>
                      <a:pt x="397" y="172"/>
                      <a:pt x="403" y="169"/>
                      <a:pt x="410" y="167"/>
                    </a:cubicBezTo>
                    <a:cubicBezTo>
                      <a:pt x="411" y="165"/>
                      <a:pt x="412" y="164"/>
                      <a:pt x="412" y="162"/>
                    </a:cubicBezTo>
                    <a:close/>
                    <a:moveTo>
                      <a:pt x="383" y="527"/>
                    </a:moveTo>
                    <a:cubicBezTo>
                      <a:pt x="383" y="526"/>
                      <a:pt x="383" y="526"/>
                      <a:pt x="383" y="525"/>
                    </a:cubicBezTo>
                    <a:cubicBezTo>
                      <a:pt x="382" y="525"/>
                      <a:pt x="381" y="525"/>
                      <a:pt x="381" y="525"/>
                    </a:cubicBezTo>
                    <a:cubicBezTo>
                      <a:pt x="380" y="526"/>
                      <a:pt x="380" y="527"/>
                      <a:pt x="381" y="527"/>
                    </a:cubicBezTo>
                    <a:cubicBezTo>
                      <a:pt x="382" y="528"/>
                      <a:pt x="382" y="528"/>
                      <a:pt x="383" y="527"/>
                    </a:cubicBezTo>
                    <a:close/>
                    <a:moveTo>
                      <a:pt x="384" y="550"/>
                    </a:moveTo>
                    <a:cubicBezTo>
                      <a:pt x="384" y="551"/>
                      <a:pt x="384" y="550"/>
                      <a:pt x="385" y="550"/>
                    </a:cubicBezTo>
                    <a:cubicBezTo>
                      <a:pt x="385" y="550"/>
                      <a:pt x="385" y="549"/>
                      <a:pt x="384" y="549"/>
                    </a:cubicBezTo>
                    <a:cubicBezTo>
                      <a:pt x="384" y="549"/>
                      <a:pt x="383" y="549"/>
                      <a:pt x="383" y="549"/>
                    </a:cubicBezTo>
                    <a:cubicBezTo>
                      <a:pt x="383" y="550"/>
                      <a:pt x="383" y="550"/>
                      <a:pt x="384" y="550"/>
                    </a:cubicBezTo>
                    <a:close/>
                    <a:moveTo>
                      <a:pt x="364" y="181"/>
                    </a:moveTo>
                    <a:cubicBezTo>
                      <a:pt x="368" y="175"/>
                      <a:pt x="371" y="168"/>
                      <a:pt x="373" y="162"/>
                    </a:cubicBezTo>
                    <a:cubicBezTo>
                      <a:pt x="366" y="161"/>
                      <a:pt x="359" y="161"/>
                      <a:pt x="352" y="161"/>
                    </a:cubicBezTo>
                    <a:cubicBezTo>
                      <a:pt x="349" y="168"/>
                      <a:pt x="346" y="175"/>
                      <a:pt x="342" y="181"/>
                    </a:cubicBezTo>
                    <a:cubicBezTo>
                      <a:pt x="349" y="180"/>
                      <a:pt x="357" y="180"/>
                      <a:pt x="364" y="181"/>
                    </a:cubicBezTo>
                    <a:close/>
                    <a:moveTo>
                      <a:pt x="324" y="108"/>
                    </a:moveTo>
                    <a:cubicBezTo>
                      <a:pt x="329" y="99"/>
                      <a:pt x="334" y="91"/>
                      <a:pt x="339" y="82"/>
                    </a:cubicBezTo>
                    <a:cubicBezTo>
                      <a:pt x="338" y="81"/>
                      <a:pt x="337" y="81"/>
                      <a:pt x="336" y="80"/>
                    </a:cubicBezTo>
                    <a:cubicBezTo>
                      <a:pt x="332" y="89"/>
                      <a:pt x="328" y="99"/>
                      <a:pt x="324" y="108"/>
                    </a:cubicBezTo>
                    <a:close/>
                    <a:moveTo>
                      <a:pt x="311" y="102"/>
                    </a:moveTo>
                    <a:cubicBezTo>
                      <a:pt x="315" y="93"/>
                      <a:pt x="319" y="84"/>
                      <a:pt x="323" y="75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6" y="83"/>
                      <a:pt x="313" y="93"/>
                      <a:pt x="311" y="102"/>
                    </a:cubicBezTo>
                    <a:close/>
                    <a:moveTo>
                      <a:pt x="343" y="645"/>
                    </a:moveTo>
                    <a:cubicBezTo>
                      <a:pt x="340" y="646"/>
                      <a:pt x="337" y="649"/>
                      <a:pt x="337" y="651"/>
                    </a:cubicBezTo>
                    <a:cubicBezTo>
                      <a:pt x="348" y="651"/>
                      <a:pt x="348" y="651"/>
                      <a:pt x="348" y="651"/>
                    </a:cubicBezTo>
                    <a:cubicBezTo>
                      <a:pt x="348" y="651"/>
                      <a:pt x="348" y="650"/>
                      <a:pt x="348" y="650"/>
                    </a:cubicBezTo>
                    <a:cubicBezTo>
                      <a:pt x="348" y="647"/>
                      <a:pt x="346" y="645"/>
                      <a:pt x="343" y="645"/>
                    </a:cubicBezTo>
                    <a:close/>
                    <a:moveTo>
                      <a:pt x="325" y="63"/>
                    </a:moveTo>
                    <a:cubicBezTo>
                      <a:pt x="323" y="63"/>
                      <a:pt x="321" y="64"/>
                      <a:pt x="321" y="65"/>
                    </a:cubicBezTo>
                    <a:cubicBezTo>
                      <a:pt x="320" y="67"/>
                      <a:pt x="321" y="69"/>
                      <a:pt x="322" y="70"/>
                    </a:cubicBezTo>
                    <a:cubicBezTo>
                      <a:pt x="324" y="70"/>
                      <a:pt x="326" y="69"/>
                      <a:pt x="326" y="68"/>
                    </a:cubicBezTo>
                    <a:cubicBezTo>
                      <a:pt x="327" y="66"/>
                      <a:pt x="326" y="64"/>
                      <a:pt x="325" y="63"/>
                    </a:cubicBezTo>
                    <a:close/>
                    <a:moveTo>
                      <a:pt x="363" y="607"/>
                    </a:moveTo>
                    <a:cubicBezTo>
                      <a:pt x="365" y="606"/>
                      <a:pt x="366" y="604"/>
                      <a:pt x="365" y="601"/>
                    </a:cubicBezTo>
                    <a:cubicBezTo>
                      <a:pt x="364" y="599"/>
                      <a:pt x="361" y="598"/>
                      <a:pt x="359" y="599"/>
                    </a:cubicBezTo>
                    <a:cubicBezTo>
                      <a:pt x="357" y="600"/>
                      <a:pt x="356" y="603"/>
                      <a:pt x="357" y="605"/>
                    </a:cubicBezTo>
                    <a:cubicBezTo>
                      <a:pt x="358" y="607"/>
                      <a:pt x="361" y="608"/>
                      <a:pt x="363" y="607"/>
                    </a:cubicBezTo>
                    <a:close/>
                    <a:moveTo>
                      <a:pt x="375" y="618"/>
                    </a:moveTo>
                    <a:cubicBezTo>
                      <a:pt x="374" y="614"/>
                      <a:pt x="371" y="612"/>
                      <a:pt x="367" y="613"/>
                    </a:cubicBezTo>
                    <a:cubicBezTo>
                      <a:pt x="364" y="614"/>
                      <a:pt x="360" y="619"/>
                      <a:pt x="361" y="622"/>
                    </a:cubicBezTo>
                    <a:cubicBezTo>
                      <a:pt x="362" y="626"/>
                      <a:pt x="367" y="627"/>
                      <a:pt x="371" y="626"/>
                    </a:cubicBezTo>
                    <a:cubicBezTo>
                      <a:pt x="374" y="625"/>
                      <a:pt x="376" y="621"/>
                      <a:pt x="375" y="618"/>
                    </a:cubicBezTo>
                    <a:close/>
                    <a:moveTo>
                      <a:pt x="380" y="558"/>
                    </a:moveTo>
                    <a:cubicBezTo>
                      <a:pt x="380" y="559"/>
                      <a:pt x="380" y="559"/>
                      <a:pt x="381" y="559"/>
                    </a:cubicBezTo>
                    <a:cubicBezTo>
                      <a:pt x="381" y="559"/>
                      <a:pt x="381" y="559"/>
                      <a:pt x="381" y="559"/>
                    </a:cubicBezTo>
                    <a:cubicBezTo>
                      <a:pt x="381" y="558"/>
                      <a:pt x="381" y="558"/>
                      <a:pt x="381" y="558"/>
                    </a:cubicBezTo>
                    <a:cubicBezTo>
                      <a:pt x="381" y="558"/>
                      <a:pt x="380" y="558"/>
                      <a:pt x="380" y="558"/>
                    </a:cubicBezTo>
                    <a:close/>
                    <a:moveTo>
                      <a:pt x="361" y="634"/>
                    </a:moveTo>
                    <a:cubicBezTo>
                      <a:pt x="360" y="631"/>
                      <a:pt x="357" y="630"/>
                      <a:pt x="354" y="631"/>
                    </a:cubicBezTo>
                    <a:cubicBezTo>
                      <a:pt x="351" y="632"/>
                      <a:pt x="349" y="635"/>
                      <a:pt x="350" y="637"/>
                    </a:cubicBezTo>
                    <a:cubicBezTo>
                      <a:pt x="351" y="640"/>
                      <a:pt x="354" y="642"/>
                      <a:pt x="357" y="641"/>
                    </a:cubicBezTo>
                    <a:cubicBezTo>
                      <a:pt x="360" y="640"/>
                      <a:pt x="361" y="637"/>
                      <a:pt x="361" y="634"/>
                    </a:cubicBezTo>
                    <a:close/>
                    <a:moveTo>
                      <a:pt x="384" y="604"/>
                    </a:moveTo>
                    <a:cubicBezTo>
                      <a:pt x="383" y="601"/>
                      <a:pt x="379" y="599"/>
                      <a:pt x="375" y="601"/>
                    </a:cubicBezTo>
                    <a:cubicBezTo>
                      <a:pt x="372" y="603"/>
                      <a:pt x="370" y="607"/>
                      <a:pt x="372" y="610"/>
                    </a:cubicBezTo>
                    <a:cubicBezTo>
                      <a:pt x="374" y="613"/>
                      <a:pt x="378" y="615"/>
                      <a:pt x="381" y="613"/>
                    </a:cubicBezTo>
                    <a:cubicBezTo>
                      <a:pt x="385" y="612"/>
                      <a:pt x="386" y="608"/>
                      <a:pt x="384" y="604"/>
                    </a:cubicBezTo>
                    <a:close/>
                    <a:moveTo>
                      <a:pt x="372" y="636"/>
                    </a:moveTo>
                    <a:cubicBezTo>
                      <a:pt x="369" y="637"/>
                      <a:pt x="368" y="639"/>
                      <a:pt x="368" y="641"/>
                    </a:cubicBezTo>
                    <a:cubicBezTo>
                      <a:pt x="369" y="644"/>
                      <a:pt x="371" y="645"/>
                      <a:pt x="373" y="645"/>
                    </a:cubicBezTo>
                    <a:cubicBezTo>
                      <a:pt x="376" y="645"/>
                      <a:pt x="377" y="642"/>
                      <a:pt x="377" y="640"/>
                    </a:cubicBezTo>
                    <a:cubicBezTo>
                      <a:pt x="376" y="638"/>
                      <a:pt x="374" y="636"/>
                      <a:pt x="372" y="636"/>
                    </a:cubicBezTo>
                    <a:close/>
                    <a:moveTo>
                      <a:pt x="42" y="130"/>
                    </a:moveTo>
                    <a:cubicBezTo>
                      <a:pt x="44" y="128"/>
                      <a:pt x="46" y="126"/>
                      <a:pt x="47" y="123"/>
                    </a:cubicBezTo>
                    <a:cubicBezTo>
                      <a:pt x="48" y="120"/>
                      <a:pt x="49" y="117"/>
                      <a:pt x="49" y="114"/>
                    </a:cubicBezTo>
                    <a:cubicBezTo>
                      <a:pt x="49" y="112"/>
                      <a:pt x="49" y="111"/>
                      <a:pt x="49" y="109"/>
                    </a:cubicBezTo>
                    <a:cubicBezTo>
                      <a:pt x="49" y="107"/>
                      <a:pt x="49" y="106"/>
                      <a:pt x="48" y="104"/>
                    </a:cubicBezTo>
                    <a:cubicBezTo>
                      <a:pt x="48" y="103"/>
                      <a:pt x="48" y="102"/>
                      <a:pt x="47" y="101"/>
                    </a:cubicBezTo>
                    <a:cubicBezTo>
                      <a:pt x="40" y="112"/>
                      <a:pt x="33" y="123"/>
                      <a:pt x="28" y="135"/>
                    </a:cubicBezTo>
                    <a:cubicBezTo>
                      <a:pt x="28" y="135"/>
                      <a:pt x="29" y="135"/>
                      <a:pt x="30" y="136"/>
                    </a:cubicBezTo>
                    <a:cubicBezTo>
                      <a:pt x="34" y="136"/>
                      <a:pt x="39" y="134"/>
                      <a:pt x="42" y="130"/>
                    </a:cubicBezTo>
                    <a:close/>
                    <a:moveTo>
                      <a:pt x="36" y="174"/>
                    </a:moveTo>
                    <a:cubicBezTo>
                      <a:pt x="36" y="176"/>
                      <a:pt x="39" y="178"/>
                      <a:pt x="44" y="180"/>
                    </a:cubicBezTo>
                    <a:cubicBezTo>
                      <a:pt x="43" y="186"/>
                      <a:pt x="43" y="190"/>
                      <a:pt x="44" y="191"/>
                    </a:cubicBezTo>
                    <a:cubicBezTo>
                      <a:pt x="46" y="191"/>
                      <a:pt x="48" y="187"/>
                      <a:pt x="49" y="181"/>
                    </a:cubicBezTo>
                    <a:cubicBezTo>
                      <a:pt x="54" y="182"/>
                      <a:pt x="58" y="182"/>
                      <a:pt x="59" y="180"/>
                    </a:cubicBezTo>
                    <a:cubicBezTo>
                      <a:pt x="59" y="179"/>
                      <a:pt x="56" y="177"/>
                      <a:pt x="51" y="175"/>
                    </a:cubicBezTo>
                    <a:cubicBezTo>
                      <a:pt x="52" y="169"/>
                      <a:pt x="53" y="164"/>
                      <a:pt x="51" y="164"/>
                    </a:cubicBezTo>
                    <a:cubicBezTo>
                      <a:pt x="50" y="164"/>
                      <a:pt x="48" y="168"/>
                      <a:pt x="46" y="173"/>
                    </a:cubicBezTo>
                    <a:cubicBezTo>
                      <a:pt x="41" y="172"/>
                      <a:pt x="37" y="173"/>
                      <a:pt x="36" y="174"/>
                    </a:cubicBezTo>
                    <a:close/>
                    <a:moveTo>
                      <a:pt x="426" y="534"/>
                    </a:moveTo>
                    <a:cubicBezTo>
                      <a:pt x="425" y="534"/>
                      <a:pt x="425" y="535"/>
                      <a:pt x="425" y="535"/>
                    </a:cubicBezTo>
                    <a:cubicBezTo>
                      <a:pt x="426" y="535"/>
                      <a:pt x="426" y="535"/>
                      <a:pt x="427" y="535"/>
                    </a:cubicBezTo>
                    <a:cubicBezTo>
                      <a:pt x="427" y="535"/>
                      <a:pt x="427" y="534"/>
                      <a:pt x="427" y="534"/>
                    </a:cubicBezTo>
                    <a:cubicBezTo>
                      <a:pt x="427" y="533"/>
                      <a:pt x="426" y="533"/>
                      <a:pt x="426" y="534"/>
                    </a:cubicBezTo>
                    <a:close/>
                    <a:moveTo>
                      <a:pt x="427" y="517"/>
                    </a:moveTo>
                    <a:cubicBezTo>
                      <a:pt x="426" y="517"/>
                      <a:pt x="425" y="517"/>
                      <a:pt x="425" y="518"/>
                    </a:cubicBezTo>
                    <a:cubicBezTo>
                      <a:pt x="424" y="518"/>
                      <a:pt x="424" y="519"/>
                      <a:pt x="425" y="520"/>
                    </a:cubicBezTo>
                    <a:cubicBezTo>
                      <a:pt x="426" y="520"/>
                      <a:pt x="427" y="520"/>
                      <a:pt x="427" y="519"/>
                    </a:cubicBezTo>
                    <a:cubicBezTo>
                      <a:pt x="427" y="518"/>
                      <a:pt x="427" y="518"/>
                      <a:pt x="427" y="517"/>
                    </a:cubicBezTo>
                    <a:close/>
                    <a:moveTo>
                      <a:pt x="460" y="557"/>
                    </a:moveTo>
                    <a:cubicBezTo>
                      <a:pt x="455" y="556"/>
                      <a:pt x="450" y="554"/>
                      <a:pt x="445" y="552"/>
                    </a:cubicBezTo>
                    <a:cubicBezTo>
                      <a:pt x="444" y="556"/>
                      <a:pt x="444" y="556"/>
                      <a:pt x="444" y="556"/>
                    </a:cubicBezTo>
                    <a:cubicBezTo>
                      <a:pt x="451" y="559"/>
                      <a:pt x="458" y="561"/>
                      <a:pt x="465" y="563"/>
                    </a:cubicBezTo>
                    <a:cubicBezTo>
                      <a:pt x="463" y="561"/>
                      <a:pt x="461" y="559"/>
                      <a:pt x="460" y="557"/>
                    </a:cubicBezTo>
                    <a:close/>
                    <a:moveTo>
                      <a:pt x="430" y="626"/>
                    </a:moveTo>
                    <a:cubicBezTo>
                      <a:pt x="458" y="627"/>
                      <a:pt x="486" y="628"/>
                      <a:pt x="514" y="630"/>
                    </a:cubicBezTo>
                    <a:cubicBezTo>
                      <a:pt x="486" y="627"/>
                      <a:pt x="458" y="624"/>
                      <a:pt x="430" y="621"/>
                    </a:cubicBezTo>
                    <a:lnTo>
                      <a:pt x="430" y="626"/>
                    </a:lnTo>
                    <a:close/>
                    <a:moveTo>
                      <a:pt x="429" y="636"/>
                    </a:moveTo>
                    <a:cubicBezTo>
                      <a:pt x="429" y="640"/>
                      <a:pt x="429" y="640"/>
                      <a:pt x="429" y="640"/>
                    </a:cubicBezTo>
                    <a:cubicBezTo>
                      <a:pt x="457" y="640"/>
                      <a:pt x="485" y="640"/>
                      <a:pt x="513" y="640"/>
                    </a:cubicBezTo>
                    <a:cubicBezTo>
                      <a:pt x="485" y="639"/>
                      <a:pt x="457" y="637"/>
                      <a:pt x="429" y="636"/>
                    </a:cubicBezTo>
                    <a:close/>
                    <a:moveTo>
                      <a:pt x="432" y="542"/>
                    </a:moveTo>
                    <a:cubicBezTo>
                      <a:pt x="433" y="542"/>
                      <a:pt x="433" y="541"/>
                      <a:pt x="433" y="541"/>
                    </a:cubicBezTo>
                    <a:cubicBezTo>
                      <a:pt x="432" y="540"/>
                      <a:pt x="432" y="540"/>
                      <a:pt x="431" y="541"/>
                    </a:cubicBezTo>
                    <a:cubicBezTo>
                      <a:pt x="431" y="541"/>
                      <a:pt x="431" y="541"/>
                      <a:pt x="431" y="542"/>
                    </a:cubicBezTo>
                    <a:cubicBezTo>
                      <a:pt x="432" y="542"/>
                      <a:pt x="432" y="542"/>
                      <a:pt x="432" y="542"/>
                    </a:cubicBezTo>
                    <a:close/>
                    <a:moveTo>
                      <a:pt x="423" y="565"/>
                    </a:moveTo>
                    <a:cubicBezTo>
                      <a:pt x="422" y="565"/>
                      <a:pt x="421" y="566"/>
                      <a:pt x="421" y="567"/>
                    </a:cubicBezTo>
                    <a:cubicBezTo>
                      <a:pt x="421" y="569"/>
                      <a:pt x="422" y="570"/>
                      <a:pt x="423" y="570"/>
                    </a:cubicBezTo>
                    <a:cubicBezTo>
                      <a:pt x="425" y="570"/>
                      <a:pt x="426" y="569"/>
                      <a:pt x="426" y="567"/>
                    </a:cubicBezTo>
                    <a:cubicBezTo>
                      <a:pt x="426" y="566"/>
                      <a:pt x="425" y="565"/>
                      <a:pt x="423" y="565"/>
                    </a:cubicBezTo>
                    <a:close/>
                    <a:moveTo>
                      <a:pt x="431" y="612"/>
                    </a:moveTo>
                    <a:cubicBezTo>
                      <a:pt x="459" y="614"/>
                      <a:pt x="487" y="617"/>
                      <a:pt x="515" y="620"/>
                    </a:cubicBezTo>
                    <a:cubicBezTo>
                      <a:pt x="487" y="616"/>
                      <a:pt x="459" y="612"/>
                      <a:pt x="432" y="607"/>
                    </a:cubicBezTo>
                    <a:lnTo>
                      <a:pt x="431" y="612"/>
                    </a:lnTo>
                    <a:close/>
                    <a:moveTo>
                      <a:pt x="14" y="191"/>
                    </a:moveTo>
                    <a:cubicBezTo>
                      <a:pt x="12" y="190"/>
                      <a:pt x="9" y="190"/>
                      <a:pt x="6" y="190"/>
                    </a:cubicBezTo>
                    <a:cubicBezTo>
                      <a:pt x="3" y="201"/>
                      <a:pt x="1" y="210"/>
                      <a:pt x="0" y="220"/>
                    </a:cubicBezTo>
                    <a:cubicBezTo>
                      <a:pt x="19" y="220"/>
                      <a:pt x="19" y="220"/>
                      <a:pt x="19" y="220"/>
                    </a:cubicBezTo>
                    <a:cubicBezTo>
                      <a:pt x="19" y="220"/>
                      <a:pt x="19" y="220"/>
                      <a:pt x="19" y="219"/>
                    </a:cubicBezTo>
                    <a:cubicBezTo>
                      <a:pt x="20" y="216"/>
                      <a:pt x="21" y="213"/>
                      <a:pt x="22" y="210"/>
                    </a:cubicBezTo>
                    <a:cubicBezTo>
                      <a:pt x="22" y="207"/>
                      <a:pt x="22" y="205"/>
                      <a:pt x="22" y="202"/>
                    </a:cubicBezTo>
                    <a:cubicBezTo>
                      <a:pt x="21" y="197"/>
                      <a:pt x="18" y="193"/>
                      <a:pt x="14" y="191"/>
                    </a:cubicBezTo>
                    <a:close/>
                    <a:moveTo>
                      <a:pt x="406" y="623"/>
                    </a:moveTo>
                    <a:cubicBezTo>
                      <a:pt x="402" y="624"/>
                      <a:pt x="396" y="629"/>
                      <a:pt x="397" y="633"/>
                    </a:cubicBezTo>
                    <a:cubicBezTo>
                      <a:pt x="398" y="638"/>
                      <a:pt x="404" y="640"/>
                      <a:pt x="409" y="639"/>
                    </a:cubicBezTo>
                    <a:cubicBezTo>
                      <a:pt x="413" y="638"/>
                      <a:pt x="416" y="634"/>
                      <a:pt x="415" y="630"/>
                    </a:cubicBezTo>
                    <a:cubicBezTo>
                      <a:pt x="414" y="625"/>
                      <a:pt x="410" y="622"/>
                      <a:pt x="406" y="623"/>
                    </a:cubicBezTo>
                    <a:close/>
                    <a:moveTo>
                      <a:pt x="387" y="643"/>
                    </a:moveTo>
                    <a:cubicBezTo>
                      <a:pt x="383" y="643"/>
                      <a:pt x="381" y="647"/>
                      <a:pt x="381" y="650"/>
                    </a:cubicBezTo>
                    <a:cubicBezTo>
                      <a:pt x="381" y="651"/>
                      <a:pt x="381" y="651"/>
                      <a:pt x="381" y="651"/>
                    </a:cubicBezTo>
                    <a:cubicBezTo>
                      <a:pt x="394" y="651"/>
                      <a:pt x="394" y="651"/>
                      <a:pt x="394" y="651"/>
                    </a:cubicBezTo>
                    <a:cubicBezTo>
                      <a:pt x="395" y="650"/>
                      <a:pt x="395" y="649"/>
                      <a:pt x="395" y="648"/>
                    </a:cubicBezTo>
                    <a:cubicBezTo>
                      <a:pt x="394" y="644"/>
                      <a:pt x="390" y="642"/>
                      <a:pt x="387" y="643"/>
                    </a:cubicBezTo>
                    <a:close/>
                    <a:moveTo>
                      <a:pt x="419" y="630"/>
                    </a:moveTo>
                    <a:cubicBezTo>
                      <a:pt x="418" y="630"/>
                      <a:pt x="416" y="632"/>
                      <a:pt x="416" y="634"/>
                    </a:cubicBezTo>
                    <a:cubicBezTo>
                      <a:pt x="416" y="636"/>
                      <a:pt x="418" y="637"/>
                      <a:pt x="419" y="637"/>
                    </a:cubicBezTo>
                    <a:cubicBezTo>
                      <a:pt x="421" y="637"/>
                      <a:pt x="423" y="636"/>
                      <a:pt x="423" y="634"/>
                    </a:cubicBezTo>
                    <a:cubicBezTo>
                      <a:pt x="423" y="632"/>
                      <a:pt x="421" y="630"/>
                      <a:pt x="419" y="630"/>
                    </a:cubicBezTo>
                    <a:close/>
                    <a:moveTo>
                      <a:pt x="406" y="512"/>
                    </a:moveTo>
                    <a:cubicBezTo>
                      <a:pt x="406" y="513"/>
                      <a:pt x="406" y="513"/>
                      <a:pt x="406" y="513"/>
                    </a:cubicBezTo>
                    <a:cubicBezTo>
                      <a:pt x="407" y="513"/>
                      <a:pt x="408" y="513"/>
                      <a:pt x="408" y="513"/>
                    </a:cubicBezTo>
                    <a:cubicBezTo>
                      <a:pt x="408" y="513"/>
                      <a:pt x="408" y="513"/>
                      <a:pt x="409" y="512"/>
                    </a:cubicBezTo>
                    <a:lnTo>
                      <a:pt x="406" y="512"/>
                    </a:lnTo>
                    <a:close/>
                    <a:moveTo>
                      <a:pt x="418" y="514"/>
                    </a:moveTo>
                    <a:cubicBezTo>
                      <a:pt x="418" y="514"/>
                      <a:pt x="418" y="513"/>
                      <a:pt x="418" y="512"/>
                    </a:cubicBezTo>
                    <a:cubicBezTo>
                      <a:pt x="416" y="512"/>
                      <a:pt x="416" y="512"/>
                      <a:pt x="416" y="512"/>
                    </a:cubicBezTo>
                    <a:cubicBezTo>
                      <a:pt x="416" y="512"/>
                      <a:pt x="416" y="513"/>
                      <a:pt x="416" y="513"/>
                    </a:cubicBezTo>
                    <a:cubicBezTo>
                      <a:pt x="415" y="513"/>
                      <a:pt x="416" y="514"/>
                      <a:pt x="416" y="515"/>
                    </a:cubicBezTo>
                    <a:cubicBezTo>
                      <a:pt x="417" y="515"/>
                      <a:pt x="418" y="515"/>
                      <a:pt x="418" y="514"/>
                    </a:cubicBezTo>
                    <a:close/>
                    <a:moveTo>
                      <a:pt x="438" y="549"/>
                    </a:moveTo>
                    <a:cubicBezTo>
                      <a:pt x="439" y="549"/>
                      <a:pt x="439" y="548"/>
                      <a:pt x="438" y="548"/>
                    </a:cubicBezTo>
                    <a:cubicBezTo>
                      <a:pt x="438" y="548"/>
                      <a:pt x="438" y="548"/>
                      <a:pt x="438" y="548"/>
                    </a:cubicBezTo>
                    <a:cubicBezTo>
                      <a:pt x="437" y="548"/>
                      <a:pt x="437" y="549"/>
                      <a:pt x="437" y="549"/>
                    </a:cubicBezTo>
                    <a:cubicBezTo>
                      <a:pt x="438" y="549"/>
                      <a:pt x="438" y="549"/>
                      <a:pt x="438" y="549"/>
                    </a:cubicBezTo>
                    <a:close/>
                    <a:moveTo>
                      <a:pt x="81" y="100"/>
                    </a:moveTo>
                    <a:cubicBezTo>
                      <a:pt x="78" y="105"/>
                      <a:pt x="77" y="110"/>
                      <a:pt x="78" y="110"/>
                    </a:cubicBezTo>
                    <a:cubicBezTo>
                      <a:pt x="79" y="111"/>
                      <a:pt x="82" y="108"/>
                      <a:pt x="86" y="103"/>
                    </a:cubicBezTo>
                    <a:cubicBezTo>
                      <a:pt x="90" y="106"/>
                      <a:pt x="94" y="107"/>
                      <a:pt x="95" y="106"/>
                    </a:cubicBezTo>
                    <a:cubicBezTo>
                      <a:pt x="96" y="105"/>
                      <a:pt x="94" y="102"/>
                      <a:pt x="90" y="98"/>
                    </a:cubicBezTo>
                    <a:cubicBezTo>
                      <a:pt x="93" y="93"/>
                      <a:pt x="95" y="89"/>
                      <a:pt x="94" y="88"/>
                    </a:cubicBezTo>
                    <a:cubicBezTo>
                      <a:pt x="93" y="88"/>
                      <a:pt x="89" y="90"/>
                      <a:pt x="85" y="95"/>
                    </a:cubicBezTo>
                    <a:cubicBezTo>
                      <a:pt x="81" y="92"/>
                      <a:pt x="77" y="91"/>
                      <a:pt x="76" y="92"/>
                    </a:cubicBezTo>
                    <a:cubicBezTo>
                      <a:pt x="75" y="93"/>
                      <a:pt x="78" y="97"/>
                      <a:pt x="81" y="100"/>
                    </a:cubicBezTo>
                    <a:close/>
                    <a:moveTo>
                      <a:pt x="433" y="598"/>
                    </a:moveTo>
                    <a:cubicBezTo>
                      <a:pt x="461" y="602"/>
                      <a:pt x="489" y="606"/>
                      <a:pt x="516" y="610"/>
                    </a:cubicBezTo>
                    <a:cubicBezTo>
                      <a:pt x="489" y="605"/>
                      <a:pt x="461" y="599"/>
                      <a:pt x="434" y="593"/>
                    </a:cubicBezTo>
                    <a:lnTo>
                      <a:pt x="433" y="598"/>
                    </a:lnTo>
                    <a:close/>
                    <a:moveTo>
                      <a:pt x="273" y="14"/>
                    </a:moveTo>
                    <a:cubicBezTo>
                      <a:pt x="273" y="19"/>
                      <a:pt x="274" y="23"/>
                      <a:pt x="276" y="23"/>
                    </a:cubicBezTo>
                    <a:cubicBezTo>
                      <a:pt x="277" y="23"/>
                      <a:pt x="279" y="20"/>
                      <a:pt x="280" y="15"/>
                    </a:cubicBezTo>
                    <a:cubicBezTo>
                      <a:pt x="285" y="15"/>
                      <a:pt x="290" y="14"/>
                      <a:pt x="290" y="13"/>
                    </a:cubicBezTo>
                    <a:cubicBezTo>
                      <a:pt x="290" y="12"/>
                      <a:pt x="286" y="10"/>
                      <a:pt x="280" y="9"/>
                    </a:cubicBezTo>
                    <a:cubicBezTo>
                      <a:pt x="280" y="4"/>
                      <a:pt x="279" y="0"/>
                      <a:pt x="277" y="0"/>
                    </a:cubicBezTo>
                    <a:cubicBezTo>
                      <a:pt x="276" y="0"/>
                      <a:pt x="274" y="4"/>
                      <a:pt x="273" y="9"/>
                    </a:cubicBezTo>
                    <a:cubicBezTo>
                      <a:pt x="267" y="9"/>
                      <a:pt x="263" y="10"/>
                      <a:pt x="263" y="11"/>
                    </a:cubicBezTo>
                    <a:cubicBezTo>
                      <a:pt x="263" y="13"/>
                      <a:pt x="267" y="14"/>
                      <a:pt x="273" y="14"/>
                    </a:cubicBezTo>
                    <a:close/>
                    <a:moveTo>
                      <a:pt x="320" y="221"/>
                    </a:moveTo>
                    <a:cubicBezTo>
                      <a:pt x="328" y="221"/>
                      <a:pt x="335" y="222"/>
                      <a:pt x="342" y="223"/>
                    </a:cubicBezTo>
                    <a:cubicBezTo>
                      <a:pt x="346" y="221"/>
                      <a:pt x="350" y="218"/>
                      <a:pt x="354" y="215"/>
                    </a:cubicBezTo>
                    <a:cubicBezTo>
                      <a:pt x="350" y="214"/>
                      <a:pt x="345" y="213"/>
                      <a:pt x="340" y="212"/>
                    </a:cubicBezTo>
                    <a:cubicBezTo>
                      <a:pt x="334" y="215"/>
                      <a:pt x="327" y="218"/>
                      <a:pt x="320" y="221"/>
                    </a:cubicBezTo>
                    <a:close/>
                    <a:moveTo>
                      <a:pt x="399" y="581"/>
                    </a:moveTo>
                    <a:cubicBezTo>
                      <a:pt x="397" y="577"/>
                      <a:pt x="392" y="575"/>
                      <a:pt x="388" y="577"/>
                    </a:cubicBezTo>
                    <a:cubicBezTo>
                      <a:pt x="384" y="579"/>
                      <a:pt x="381" y="585"/>
                      <a:pt x="383" y="589"/>
                    </a:cubicBezTo>
                    <a:cubicBezTo>
                      <a:pt x="385" y="593"/>
                      <a:pt x="391" y="593"/>
                      <a:pt x="395" y="592"/>
                    </a:cubicBezTo>
                    <a:cubicBezTo>
                      <a:pt x="399" y="590"/>
                      <a:pt x="401" y="585"/>
                      <a:pt x="399" y="581"/>
                    </a:cubicBezTo>
                    <a:close/>
                    <a:moveTo>
                      <a:pt x="541" y="648"/>
                    </a:moveTo>
                    <a:cubicBezTo>
                      <a:pt x="539" y="648"/>
                      <a:pt x="537" y="649"/>
                      <a:pt x="537" y="651"/>
                    </a:cubicBezTo>
                    <a:cubicBezTo>
                      <a:pt x="546" y="651"/>
                      <a:pt x="546" y="651"/>
                      <a:pt x="546" y="651"/>
                    </a:cubicBezTo>
                    <a:cubicBezTo>
                      <a:pt x="546" y="649"/>
                      <a:pt x="544" y="648"/>
                      <a:pt x="541" y="648"/>
                    </a:cubicBezTo>
                    <a:close/>
                    <a:moveTo>
                      <a:pt x="429" y="650"/>
                    </a:moveTo>
                    <a:cubicBezTo>
                      <a:pt x="429" y="651"/>
                      <a:pt x="429" y="651"/>
                      <a:pt x="429" y="651"/>
                    </a:cubicBezTo>
                    <a:cubicBezTo>
                      <a:pt x="481" y="651"/>
                      <a:pt x="481" y="651"/>
                      <a:pt x="481" y="651"/>
                    </a:cubicBezTo>
                    <a:cubicBezTo>
                      <a:pt x="492" y="651"/>
                      <a:pt x="503" y="650"/>
                      <a:pt x="514" y="650"/>
                    </a:cubicBezTo>
                    <a:cubicBezTo>
                      <a:pt x="485" y="650"/>
                      <a:pt x="457" y="650"/>
                      <a:pt x="429" y="650"/>
                    </a:cubicBezTo>
                    <a:close/>
                    <a:moveTo>
                      <a:pt x="421" y="94"/>
                    </a:moveTo>
                    <a:cubicBezTo>
                      <a:pt x="422" y="95"/>
                      <a:pt x="426" y="94"/>
                      <a:pt x="430" y="91"/>
                    </a:cubicBezTo>
                    <a:cubicBezTo>
                      <a:pt x="434" y="95"/>
                      <a:pt x="437" y="98"/>
                      <a:pt x="438" y="97"/>
                    </a:cubicBezTo>
                    <a:cubicBezTo>
                      <a:pt x="439" y="96"/>
                      <a:pt x="438" y="92"/>
                      <a:pt x="434" y="87"/>
                    </a:cubicBezTo>
                    <a:cubicBezTo>
                      <a:pt x="438" y="84"/>
                      <a:pt x="439" y="80"/>
                      <a:pt x="438" y="79"/>
                    </a:cubicBezTo>
                    <a:cubicBezTo>
                      <a:pt x="437" y="78"/>
                      <a:pt x="434" y="79"/>
                      <a:pt x="430" y="82"/>
                    </a:cubicBezTo>
                    <a:cubicBezTo>
                      <a:pt x="425" y="78"/>
                      <a:pt x="421" y="76"/>
                      <a:pt x="420" y="77"/>
                    </a:cubicBezTo>
                    <a:cubicBezTo>
                      <a:pt x="419" y="78"/>
                      <a:pt x="422" y="81"/>
                      <a:pt x="425" y="86"/>
                    </a:cubicBezTo>
                    <a:cubicBezTo>
                      <a:pt x="422" y="90"/>
                      <a:pt x="420" y="93"/>
                      <a:pt x="421" y="94"/>
                    </a:cubicBezTo>
                    <a:close/>
                    <a:moveTo>
                      <a:pt x="521" y="613"/>
                    </a:moveTo>
                    <a:cubicBezTo>
                      <a:pt x="520" y="616"/>
                      <a:pt x="522" y="619"/>
                      <a:pt x="526" y="620"/>
                    </a:cubicBezTo>
                    <a:cubicBezTo>
                      <a:pt x="528" y="620"/>
                      <a:pt x="530" y="619"/>
                      <a:pt x="531" y="618"/>
                    </a:cubicBezTo>
                    <a:cubicBezTo>
                      <a:pt x="528" y="616"/>
                      <a:pt x="524" y="614"/>
                      <a:pt x="521" y="612"/>
                    </a:cubicBezTo>
                    <a:cubicBezTo>
                      <a:pt x="521" y="612"/>
                      <a:pt x="521" y="612"/>
                      <a:pt x="521" y="613"/>
                    </a:cubicBezTo>
                    <a:close/>
                    <a:moveTo>
                      <a:pt x="525" y="632"/>
                    </a:moveTo>
                    <a:cubicBezTo>
                      <a:pt x="521" y="631"/>
                      <a:pt x="518" y="634"/>
                      <a:pt x="518" y="638"/>
                    </a:cubicBezTo>
                    <a:cubicBezTo>
                      <a:pt x="518" y="641"/>
                      <a:pt x="521" y="644"/>
                      <a:pt x="524" y="644"/>
                    </a:cubicBezTo>
                    <a:cubicBezTo>
                      <a:pt x="528" y="644"/>
                      <a:pt x="530" y="641"/>
                      <a:pt x="530" y="638"/>
                    </a:cubicBezTo>
                    <a:cubicBezTo>
                      <a:pt x="530" y="635"/>
                      <a:pt x="528" y="632"/>
                      <a:pt x="525" y="632"/>
                    </a:cubicBezTo>
                    <a:close/>
                    <a:moveTo>
                      <a:pt x="436" y="584"/>
                    </a:moveTo>
                    <a:cubicBezTo>
                      <a:pt x="458" y="588"/>
                      <a:pt x="480" y="593"/>
                      <a:pt x="502" y="597"/>
                    </a:cubicBezTo>
                    <a:cubicBezTo>
                      <a:pt x="501" y="597"/>
                      <a:pt x="501" y="596"/>
                      <a:pt x="500" y="596"/>
                    </a:cubicBezTo>
                    <a:cubicBezTo>
                      <a:pt x="479" y="591"/>
                      <a:pt x="458" y="585"/>
                      <a:pt x="437" y="579"/>
                    </a:cubicBezTo>
                    <a:lnTo>
                      <a:pt x="436" y="584"/>
                    </a:lnTo>
                    <a:close/>
                    <a:moveTo>
                      <a:pt x="542" y="626"/>
                    </a:moveTo>
                    <a:cubicBezTo>
                      <a:pt x="539" y="626"/>
                      <a:pt x="536" y="628"/>
                      <a:pt x="536" y="631"/>
                    </a:cubicBezTo>
                    <a:cubicBezTo>
                      <a:pt x="536" y="634"/>
                      <a:pt x="538" y="637"/>
                      <a:pt x="541" y="637"/>
                    </a:cubicBezTo>
                    <a:cubicBezTo>
                      <a:pt x="544" y="637"/>
                      <a:pt x="547" y="635"/>
                      <a:pt x="547" y="632"/>
                    </a:cubicBezTo>
                    <a:cubicBezTo>
                      <a:pt x="547" y="629"/>
                      <a:pt x="545" y="626"/>
                      <a:pt x="542" y="626"/>
                    </a:cubicBezTo>
                    <a:close/>
                    <a:moveTo>
                      <a:pt x="555" y="632"/>
                    </a:moveTo>
                    <a:cubicBezTo>
                      <a:pt x="552" y="632"/>
                      <a:pt x="550" y="634"/>
                      <a:pt x="550" y="636"/>
                    </a:cubicBezTo>
                    <a:cubicBezTo>
                      <a:pt x="550" y="639"/>
                      <a:pt x="552" y="641"/>
                      <a:pt x="555" y="641"/>
                    </a:cubicBezTo>
                    <a:cubicBezTo>
                      <a:pt x="557" y="641"/>
                      <a:pt x="559" y="639"/>
                      <a:pt x="559" y="637"/>
                    </a:cubicBezTo>
                    <a:cubicBezTo>
                      <a:pt x="559" y="636"/>
                      <a:pt x="559" y="635"/>
                      <a:pt x="558" y="634"/>
                    </a:cubicBezTo>
                    <a:cubicBezTo>
                      <a:pt x="557" y="633"/>
                      <a:pt x="556" y="633"/>
                      <a:pt x="555" y="632"/>
                    </a:cubicBezTo>
                    <a:close/>
                    <a:moveTo>
                      <a:pt x="555" y="649"/>
                    </a:moveTo>
                    <a:cubicBezTo>
                      <a:pt x="553" y="650"/>
                      <a:pt x="552" y="650"/>
                      <a:pt x="551" y="651"/>
                    </a:cubicBezTo>
                    <a:cubicBezTo>
                      <a:pt x="558" y="651"/>
                      <a:pt x="558" y="651"/>
                      <a:pt x="558" y="651"/>
                    </a:cubicBezTo>
                    <a:cubicBezTo>
                      <a:pt x="558" y="650"/>
                      <a:pt x="556" y="649"/>
                      <a:pt x="555" y="649"/>
                    </a:cubicBezTo>
                    <a:close/>
                    <a:moveTo>
                      <a:pt x="409" y="648"/>
                    </a:moveTo>
                    <a:cubicBezTo>
                      <a:pt x="408" y="648"/>
                      <a:pt x="407" y="649"/>
                      <a:pt x="407" y="650"/>
                    </a:cubicBezTo>
                    <a:cubicBezTo>
                      <a:pt x="407" y="651"/>
                      <a:pt x="407" y="651"/>
                      <a:pt x="407" y="651"/>
                    </a:cubicBezTo>
                    <a:cubicBezTo>
                      <a:pt x="412" y="651"/>
                      <a:pt x="412" y="651"/>
                      <a:pt x="412" y="651"/>
                    </a:cubicBezTo>
                    <a:cubicBezTo>
                      <a:pt x="412" y="651"/>
                      <a:pt x="412" y="651"/>
                      <a:pt x="412" y="650"/>
                    </a:cubicBezTo>
                    <a:cubicBezTo>
                      <a:pt x="412" y="649"/>
                      <a:pt x="411" y="648"/>
                      <a:pt x="409" y="648"/>
                    </a:cubicBezTo>
                    <a:close/>
                    <a:moveTo>
                      <a:pt x="70" y="164"/>
                    </a:moveTo>
                    <a:cubicBezTo>
                      <a:pt x="70" y="165"/>
                      <a:pt x="72" y="167"/>
                      <a:pt x="76" y="169"/>
                    </a:cubicBezTo>
                    <a:cubicBezTo>
                      <a:pt x="74" y="172"/>
                      <a:pt x="74" y="175"/>
                      <a:pt x="75" y="176"/>
                    </a:cubicBezTo>
                    <a:cubicBezTo>
                      <a:pt x="76" y="176"/>
                      <a:pt x="78" y="173"/>
                      <a:pt x="79" y="170"/>
                    </a:cubicBezTo>
                    <a:cubicBezTo>
                      <a:pt x="83" y="171"/>
                      <a:pt x="86" y="171"/>
                      <a:pt x="86" y="170"/>
                    </a:cubicBezTo>
                    <a:cubicBezTo>
                      <a:pt x="87" y="169"/>
                      <a:pt x="84" y="167"/>
                      <a:pt x="81" y="166"/>
                    </a:cubicBezTo>
                    <a:cubicBezTo>
                      <a:pt x="82" y="162"/>
                      <a:pt x="82" y="159"/>
                      <a:pt x="81" y="159"/>
                    </a:cubicBezTo>
                    <a:cubicBezTo>
                      <a:pt x="81" y="159"/>
                      <a:pt x="79" y="161"/>
                      <a:pt x="77" y="164"/>
                    </a:cubicBezTo>
                    <a:cubicBezTo>
                      <a:pt x="73" y="163"/>
                      <a:pt x="71" y="163"/>
                      <a:pt x="70" y="164"/>
                    </a:cubicBezTo>
                    <a:close/>
                    <a:moveTo>
                      <a:pt x="354" y="48"/>
                    </a:moveTo>
                    <a:cubicBezTo>
                      <a:pt x="351" y="50"/>
                      <a:pt x="348" y="53"/>
                      <a:pt x="345" y="55"/>
                    </a:cubicBezTo>
                    <a:cubicBezTo>
                      <a:pt x="345" y="59"/>
                      <a:pt x="345" y="63"/>
                      <a:pt x="345" y="67"/>
                    </a:cubicBezTo>
                    <a:cubicBezTo>
                      <a:pt x="348" y="64"/>
                      <a:pt x="350" y="62"/>
                      <a:pt x="354" y="59"/>
                    </a:cubicBezTo>
                    <a:cubicBezTo>
                      <a:pt x="354" y="56"/>
                      <a:pt x="354" y="52"/>
                      <a:pt x="354" y="48"/>
                    </a:cubicBezTo>
                    <a:close/>
                    <a:moveTo>
                      <a:pt x="357" y="130"/>
                    </a:moveTo>
                    <a:cubicBezTo>
                      <a:pt x="365" y="124"/>
                      <a:pt x="372" y="117"/>
                      <a:pt x="379" y="110"/>
                    </a:cubicBezTo>
                    <a:cubicBezTo>
                      <a:pt x="376" y="107"/>
                      <a:pt x="376" y="107"/>
                      <a:pt x="376" y="107"/>
                    </a:cubicBezTo>
                    <a:cubicBezTo>
                      <a:pt x="370" y="115"/>
                      <a:pt x="364" y="123"/>
                      <a:pt x="357" y="130"/>
                    </a:cubicBezTo>
                    <a:close/>
                    <a:moveTo>
                      <a:pt x="388" y="69"/>
                    </a:moveTo>
                    <a:cubicBezTo>
                      <a:pt x="385" y="71"/>
                      <a:pt x="381" y="73"/>
                      <a:pt x="378" y="75"/>
                    </a:cubicBezTo>
                    <a:cubicBezTo>
                      <a:pt x="377" y="78"/>
                      <a:pt x="377" y="82"/>
                      <a:pt x="376" y="86"/>
                    </a:cubicBezTo>
                    <a:cubicBezTo>
                      <a:pt x="379" y="84"/>
                      <a:pt x="382" y="82"/>
                      <a:pt x="386" y="80"/>
                    </a:cubicBezTo>
                    <a:cubicBezTo>
                      <a:pt x="387" y="77"/>
                      <a:pt x="388" y="73"/>
                      <a:pt x="388" y="69"/>
                    </a:cubicBezTo>
                    <a:close/>
                    <a:moveTo>
                      <a:pt x="308" y="43"/>
                    </a:moveTo>
                    <a:cubicBezTo>
                      <a:pt x="309" y="46"/>
                      <a:pt x="310" y="50"/>
                      <a:pt x="310" y="54"/>
                    </a:cubicBezTo>
                    <a:cubicBezTo>
                      <a:pt x="313" y="51"/>
                      <a:pt x="315" y="48"/>
                      <a:pt x="318" y="45"/>
                    </a:cubicBezTo>
                    <a:cubicBezTo>
                      <a:pt x="317" y="41"/>
                      <a:pt x="316" y="37"/>
                      <a:pt x="316" y="34"/>
                    </a:cubicBezTo>
                    <a:cubicBezTo>
                      <a:pt x="313" y="37"/>
                      <a:pt x="311" y="40"/>
                      <a:pt x="308" y="43"/>
                    </a:cubicBezTo>
                    <a:close/>
                    <a:moveTo>
                      <a:pt x="335" y="114"/>
                    </a:moveTo>
                    <a:cubicBezTo>
                      <a:pt x="341" y="106"/>
                      <a:pt x="347" y="98"/>
                      <a:pt x="353" y="89"/>
                    </a:cubicBezTo>
                    <a:cubicBezTo>
                      <a:pt x="349" y="87"/>
                      <a:pt x="349" y="87"/>
                      <a:pt x="349" y="87"/>
                    </a:cubicBezTo>
                    <a:cubicBezTo>
                      <a:pt x="345" y="96"/>
                      <a:pt x="340" y="105"/>
                      <a:pt x="335" y="114"/>
                    </a:cubicBezTo>
                    <a:close/>
                    <a:moveTo>
                      <a:pt x="340" y="77"/>
                    </a:moveTo>
                    <a:cubicBezTo>
                      <a:pt x="341" y="78"/>
                      <a:pt x="343" y="77"/>
                      <a:pt x="344" y="75"/>
                    </a:cubicBezTo>
                    <a:cubicBezTo>
                      <a:pt x="345" y="74"/>
                      <a:pt x="344" y="72"/>
                      <a:pt x="342" y="71"/>
                    </a:cubicBezTo>
                    <a:cubicBezTo>
                      <a:pt x="341" y="70"/>
                      <a:pt x="339" y="71"/>
                      <a:pt x="338" y="73"/>
                    </a:cubicBezTo>
                    <a:cubicBezTo>
                      <a:pt x="337" y="74"/>
                      <a:pt x="338" y="76"/>
                      <a:pt x="340" y="77"/>
                    </a:cubicBezTo>
                    <a:close/>
                    <a:moveTo>
                      <a:pt x="405" y="512"/>
                    </a:moveTo>
                    <a:cubicBezTo>
                      <a:pt x="403" y="512"/>
                      <a:pt x="403" y="512"/>
                      <a:pt x="403" y="512"/>
                    </a:cubicBezTo>
                    <a:cubicBezTo>
                      <a:pt x="403" y="513"/>
                      <a:pt x="403" y="513"/>
                      <a:pt x="403" y="514"/>
                    </a:cubicBezTo>
                    <a:cubicBezTo>
                      <a:pt x="403" y="515"/>
                      <a:pt x="404" y="515"/>
                      <a:pt x="405" y="515"/>
                    </a:cubicBezTo>
                    <a:cubicBezTo>
                      <a:pt x="405" y="515"/>
                      <a:pt x="406" y="514"/>
                      <a:pt x="405" y="513"/>
                    </a:cubicBezTo>
                    <a:cubicBezTo>
                      <a:pt x="405" y="513"/>
                      <a:pt x="405" y="513"/>
                      <a:pt x="405" y="512"/>
                    </a:cubicBezTo>
                    <a:close/>
                    <a:moveTo>
                      <a:pt x="307" y="65"/>
                    </a:moveTo>
                    <a:cubicBezTo>
                      <a:pt x="309" y="65"/>
                      <a:pt x="311" y="64"/>
                      <a:pt x="311" y="62"/>
                    </a:cubicBezTo>
                    <a:cubicBezTo>
                      <a:pt x="312" y="61"/>
                      <a:pt x="311" y="59"/>
                      <a:pt x="309" y="58"/>
                    </a:cubicBezTo>
                    <a:cubicBezTo>
                      <a:pt x="307" y="58"/>
                      <a:pt x="306" y="59"/>
                      <a:pt x="305" y="61"/>
                    </a:cubicBezTo>
                    <a:cubicBezTo>
                      <a:pt x="305" y="63"/>
                      <a:pt x="306" y="64"/>
                      <a:pt x="307" y="65"/>
                    </a:cubicBezTo>
                    <a:close/>
                    <a:moveTo>
                      <a:pt x="402" y="111"/>
                    </a:moveTo>
                    <a:cubicBezTo>
                      <a:pt x="406" y="110"/>
                      <a:pt x="410" y="108"/>
                      <a:pt x="413" y="107"/>
                    </a:cubicBezTo>
                    <a:cubicBezTo>
                      <a:pt x="415" y="104"/>
                      <a:pt x="417" y="100"/>
                      <a:pt x="418" y="97"/>
                    </a:cubicBezTo>
                    <a:cubicBezTo>
                      <a:pt x="414" y="98"/>
                      <a:pt x="411" y="99"/>
                      <a:pt x="407" y="100"/>
                    </a:cubicBezTo>
                    <a:cubicBezTo>
                      <a:pt x="406" y="104"/>
                      <a:pt x="404" y="107"/>
                      <a:pt x="402" y="111"/>
                    </a:cubicBezTo>
                    <a:close/>
                    <a:moveTo>
                      <a:pt x="407" y="520"/>
                    </a:moveTo>
                    <a:cubicBezTo>
                      <a:pt x="406" y="521"/>
                      <a:pt x="405" y="521"/>
                      <a:pt x="406" y="522"/>
                    </a:cubicBezTo>
                    <a:cubicBezTo>
                      <a:pt x="406" y="523"/>
                      <a:pt x="407" y="523"/>
                      <a:pt x="408" y="523"/>
                    </a:cubicBezTo>
                    <a:cubicBezTo>
                      <a:pt x="408" y="523"/>
                      <a:pt x="409" y="522"/>
                      <a:pt x="408" y="521"/>
                    </a:cubicBezTo>
                    <a:cubicBezTo>
                      <a:pt x="408" y="520"/>
                      <a:pt x="407" y="520"/>
                      <a:pt x="407" y="520"/>
                    </a:cubicBezTo>
                    <a:close/>
                    <a:moveTo>
                      <a:pt x="584" y="646"/>
                    </a:moveTo>
                    <a:cubicBezTo>
                      <a:pt x="583" y="647"/>
                      <a:pt x="583" y="647"/>
                      <a:pt x="583" y="648"/>
                    </a:cubicBezTo>
                    <a:cubicBezTo>
                      <a:pt x="583" y="650"/>
                      <a:pt x="585" y="651"/>
                      <a:pt x="586" y="651"/>
                    </a:cubicBezTo>
                    <a:cubicBezTo>
                      <a:pt x="588" y="651"/>
                      <a:pt x="589" y="650"/>
                      <a:pt x="589" y="648"/>
                    </a:cubicBezTo>
                    <a:cubicBezTo>
                      <a:pt x="587" y="647"/>
                      <a:pt x="586" y="647"/>
                      <a:pt x="584" y="646"/>
                    </a:cubicBezTo>
                    <a:close/>
                    <a:moveTo>
                      <a:pt x="415" y="111"/>
                    </a:moveTo>
                    <a:cubicBezTo>
                      <a:pt x="415" y="111"/>
                      <a:pt x="416" y="114"/>
                      <a:pt x="418" y="117"/>
                    </a:cubicBezTo>
                    <a:cubicBezTo>
                      <a:pt x="415" y="120"/>
                      <a:pt x="413" y="122"/>
                      <a:pt x="414" y="123"/>
                    </a:cubicBezTo>
                    <a:cubicBezTo>
                      <a:pt x="415" y="124"/>
                      <a:pt x="417" y="123"/>
                      <a:pt x="420" y="121"/>
                    </a:cubicBezTo>
                    <a:cubicBezTo>
                      <a:pt x="423" y="124"/>
                      <a:pt x="425" y="126"/>
                      <a:pt x="426" y="125"/>
                    </a:cubicBezTo>
                    <a:cubicBezTo>
                      <a:pt x="427" y="124"/>
                      <a:pt x="426" y="122"/>
                      <a:pt x="424" y="118"/>
                    </a:cubicBezTo>
                    <a:cubicBezTo>
                      <a:pt x="427" y="116"/>
                      <a:pt x="428" y="114"/>
                      <a:pt x="428" y="113"/>
                    </a:cubicBezTo>
                    <a:cubicBezTo>
                      <a:pt x="427" y="112"/>
                      <a:pt x="424" y="113"/>
                      <a:pt x="421" y="115"/>
                    </a:cubicBezTo>
                    <a:cubicBezTo>
                      <a:pt x="419" y="112"/>
                      <a:pt x="416" y="110"/>
                      <a:pt x="415" y="111"/>
                    </a:cubicBezTo>
                    <a:close/>
                    <a:moveTo>
                      <a:pt x="424" y="140"/>
                    </a:moveTo>
                    <a:cubicBezTo>
                      <a:pt x="424" y="140"/>
                      <a:pt x="425" y="140"/>
                      <a:pt x="425" y="140"/>
                    </a:cubicBezTo>
                    <a:cubicBezTo>
                      <a:pt x="427" y="137"/>
                      <a:pt x="429" y="134"/>
                      <a:pt x="431" y="131"/>
                    </a:cubicBezTo>
                    <a:cubicBezTo>
                      <a:pt x="431" y="131"/>
                      <a:pt x="431" y="131"/>
                      <a:pt x="430" y="131"/>
                    </a:cubicBezTo>
                    <a:cubicBezTo>
                      <a:pt x="428" y="134"/>
                      <a:pt x="426" y="137"/>
                      <a:pt x="424" y="140"/>
                    </a:cubicBezTo>
                    <a:close/>
                    <a:moveTo>
                      <a:pt x="368" y="90"/>
                    </a:moveTo>
                    <a:cubicBezTo>
                      <a:pt x="367" y="92"/>
                      <a:pt x="367" y="94"/>
                      <a:pt x="369" y="95"/>
                    </a:cubicBezTo>
                    <a:cubicBezTo>
                      <a:pt x="370" y="96"/>
                      <a:pt x="372" y="96"/>
                      <a:pt x="373" y="94"/>
                    </a:cubicBezTo>
                    <a:cubicBezTo>
                      <a:pt x="374" y="93"/>
                      <a:pt x="374" y="91"/>
                      <a:pt x="373" y="90"/>
                    </a:cubicBezTo>
                    <a:cubicBezTo>
                      <a:pt x="371" y="89"/>
                      <a:pt x="369" y="89"/>
                      <a:pt x="368" y="90"/>
                    </a:cubicBezTo>
                    <a:close/>
                    <a:moveTo>
                      <a:pt x="160" y="66"/>
                    </a:moveTo>
                    <a:cubicBezTo>
                      <a:pt x="163" y="69"/>
                      <a:pt x="166" y="71"/>
                      <a:pt x="169" y="73"/>
                    </a:cubicBezTo>
                    <a:cubicBezTo>
                      <a:pt x="169" y="69"/>
                      <a:pt x="168" y="65"/>
                      <a:pt x="168" y="62"/>
                    </a:cubicBezTo>
                    <a:cubicBezTo>
                      <a:pt x="165" y="59"/>
                      <a:pt x="162" y="57"/>
                      <a:pt x="158" y="55"/>
                    </a:cubicBezTo>
                    <a:cubicBezTo>
                      <a:pt x="159" y="59"/>
                      <a:pt x="159" y="63"/>
                      <a:pt x="160" y="66"/>
                    </a:cubicBezTo>
                    <a:close/>
                    <a:moveTo>
                      <a:pt x="160" y="98"/>
                    </a:moveTo>
                    <a:cubicBezTo>
                      <a:pt x="167" y="106"/>
                      <a:pt x="173" y="113"/>
                      <a:pt x="180" y="121"/>
                    </a:cubicBezTo>
                    <a:cubicBezTo>
                      <a:pt x="174" y="113"/>
                      <a:pt x="169" y="104"/>
                      <a:pt x="164" y="96"/>
                    </a:cubicBezTo>
                    <a:cubicBezTo>
                      <a:pt x="163" y="97"/>
                      <a:pt x="161" y="97"/>
                      <a:pt x="160" y="98"/>
                    </a:cubicBezTo>
                    <a:close/>
                    <a:moveTo>
                      <a:pt x="308" y="70"/>
                    </a:moveTo>
                    <a:cubicBezTo>
                      <a:pt x="307" y="70"/>
                      <a:pt x="306" y="69"/>
                      <a:pt x="304" y="69"/>
                    </a:cubicBezTo>
                    <a:cubicBezTo>
                      <a:pt x="302" y="79"/>
                      <a:pt x="301" y="89"/>
                      <a:pt x="299" y="98"/>
                    </a:cubicBezTo>
                    <a:cubicBezTo>
                      <a:pt x="302" y="89"/>
                      <a:pt x="305" y="79"/>
                      <a:pt x="308" y="70"/>
                    </a:cubicBezTo>
                    <a:close/>
                    <a:moveTo>
                      <a:pt x="129" y="90"/>
                    </a:moveTo>
                    <a:cubicBezTo>
                      <a:pt x="132" y="91"/>
                      <a:pt x="136" y="93"/>
                      <a:pt x="139" y="94"/>
                    </a:cubicBezTo>
                    <a:cubicBezTo>
                      <a:pt x="138" y="91"/>
                      <a:pt x="137" y="87"/>
                      <a:pt x="136" y="83"/>
                    </a:cubicBezTo>
                    <a:cubicBezTo>
                      <a:pt x="133" y="82"/>
                      <a:pt x="129" y="80"/>
                      <a:pt x="126" y="79"/>
                    </a:cubicBezTo>
                    <a:cubicBezTo>
                      <a:pt x="127" y="83"/>
                      <a:pt x="128" y="86"/>
                      <a:pt x="129" y="90"/>
                    </a:cubicBezTo>
                    <a:close/>
                    <a:moveTo>
                      <a:pt x="77" y="143"/>
                    </a:moveTo>
                    <a:cubicBezTo>
                      <a:pt x="79" y="146"/>
                      <a:pt x="81" y="149"/>
                      <a:pt x="84" y="152"/>
                    </a:cubicBezTo>
                    <a:cubicBezTo>
                      <a:pt x="88" y="152"/>
                      <a:pt x="92" y="152"/>
                      <a:pt x="95" y="152"/>
                    </a:cubicBezTo>
                    <a:cubicBezTo>
                      <a:pt x="93" y="149"/>
                      <a:pt x="90" y="146"/>
                      <a:pt x="88" y="143"/>
                    </a:cubicBezTo>
                    <a:cubicBezTo>
                      <a:pt x="84" y="143"/>
                      <a:pt x="80" y="143"/>
                      <a:pt x="77" y="143"/>
                    </a:cubicBezTo>
                    <a:close/>
                    <a:moveTo>
                      <a:pt x="115" y="121"/>
                    </a:moveTo>
                    <a:cubicBezTo>
                      <a:pt x="113" y="118"/>
                      <a:pt x="111" y="114"/>
                      <a:pt x="109" y="111"/>
                    </a:cubicBezTo>
                    <a:cubicBezTo>
                      <a:pt x="106" y="110"/>
                      <a:pt x="102" y="109"/>
                      <a:pt x="98" y="109"/>
                    </a:cubicBezTo>
                    <a:cubicBezTo>
                      <a:pt x="100" y="112"/>
                      <a:pt x="101" y="115"/>
                      <a:pt x="103" y="119"/>
                    </a:cubicBezTo>
                    <a:cubicBezTo>
                      <a:pt x="107" y="119"/>
                      <a:pt x="111" y="120"/>
                      <a:pt x="115" y="121"/>
                    </a:cubicBezTo>
                    <a:close/>
                    <a:moveTo>
                      <a:pt x="88" y="128"/>
                    </a:moveTo>
                    <a:cubicBezTo>
                      <a:pt x="87" y="129"/>
                      <a:pt x="89" y="131"/>
                      <a:pt x="92" y="133"/>
                    </a:cubicBezTo>
                    <a:cubicBezTo>
                      <a:pt x="90" y="137"/>
                      <a:pt x="90" y="140"/>
                      <a:pt x="90" y="140"/>
                    </a:cubicBezTo>
                    <a:cubicBezTo>
                      <a:pt x="91" y="141"/>
                      <a:pt x="93" y="138"/>
                      <a:pt x="95" y="135"/>
                    </a:cubicBezTo>
                    <a:cubicBezTo>
                      <a:pt x="99" y="137"/>
                      <a:pt x="102" y="138"/>
                      <a:pt x="102" y="137"/>
                    </a:cubicBezTo>
                    <a:cubicBezTo>
                      <a:pt x="103" y="136"/>
                      <a:pt x="101" y="134"/>
                      <a:pt x="98" y="132"/>
                    </a:cubicBezTo>
                    <a:cubicBezTo>
                      <a:pt x="99" y="128"/>
                      <a:pt x="100" y="126"/>
                      <a:pt x="100" y="125"/>
                    </a:cubicBezTo>
                    <a:cubicBezTo>
                      <a:pt x="99" y="124"/>
                      <a:pt x="96" y="126"/>
                      <a:pt x="94" y="130"/>
                    </a:cubicBezTo>
                    <a:cubicBezTo>
                      <a:pt x="91" y="128"/>
                      <a:pt x="88" y="127"/>
                      <a:pt x="88" y="128"/>
                    </a:cubicBezTo>
                    <a:close/>
                    <a:moveTo>
                      <a:pt x="175" y="83"/>
                    </a:moveTo>
                    <a:cubicBezTo>
                      <a:pt x="176" y="82"/>
                      <a:pt x="177" y="80"/>
                      <a:pt x="176" y="78"/>
                    </a:cubicBezTo>
                    <a:cubicBezTo>
                      <a:pt x="175" y="77"/>
                      <a:pt x="173" y="76"/>
                      <a:pt x="171" y="77"/>
                    </a:cubicBezTo>
                    <a:cubicBezTo>
                      <a:pt x="170" y="78"/>
                      <a:pt x="169" y="80"/>
                      <a:pt x="170" y="82"/>
                    </a:cubicBezTo>
                    <a:cubicBezTo>
                      <a:pt x="171" y="83"/>
                      <a:pt x="173" y="84"/>
                      <a:pt x="175" y="83"/>
                    </a:cubicBezTo>
                    <a:close/>
                    <a:moveTo>
                      <a:pt x="256" y="94"/>
                    </a:moveTo>
                    <a:cubicBezTo>
                      <a:pt x="257" y="84"/>
                      <a:pt x="257" y="74"/>
                      <a:pt x="257" y="64"/>
                    </a:cubicBezTo>
                    <a:cubicBezTo>
                      <a:pt x="256" y="64"/>
                      <a:pt x="254" y="64"/>
                      <a:pt x="253" y="64"/>
                    </a:cubicBezTo>
                    <a:cubicBezTo>
                      <a:pt x="254" y="74"/>
                      <a:pt x="255" y="84"/>
                      <a:pt x="256" y="94"/>
                    </a:cubicBezTo>
                    <a:close/>
                    <a:moveTo>
                      <a:pt x="255" y="53"/>
                    </a:moveTo>
                    <a:cubicBezTo>
                      <a:pt x="253" y="53"/>
                      <a:pt x="252" y="54"/>
                      <a:pt x="252" y="56"/>
                    </a:cubicBezTo>
                    <a:cubicBezTo>
                      <a:pt x="252" y="58"/>
                      <a:pt x="253" y="59"/>
                      <a:pt x="255" y="59"/>
                    </a:cubicBezTo>
                    <a:cubicBezTo>
                      <a:pt x="257" y="59"/>
                      <a:pt x="258" y="58"/>
                      <a:pt x="258" y="56"/>
                    </a:cubicBezTo>
                    <a:cubicBezTo>
                      <a:pt x="258" y="54"/>
                      <a:pt x="256" y="53"/>
                      <a:pt x="255" y="53"/>
                    </a:cubicBezTo>
                    <a:close/>
                    <a:moveTo>
                      <a:pt x="203" y="46"/>
                    </a:moveTo>
                    <a:cubicBezTo>
                      <a:pt x="201" y="44"/>
                      <a:pt x="198" y="41"/>
                      <a:pt x="195" y="38"/>
                    </a:cubicBezTo>
                    <a:cubicBezTo>
                      <a:pt x="195" y="42"/>
                      <a:pt x="195" y="46"/>
                      <a:pt x="194" y="50"/>
                    </a:cubicBezTo>
                    <a:cubicBezTo>
                      <a:pt x="197" y="52"/>
                      <a:pt x="200" y="55"/>
                      <a:pt x="202" y="58"/>
                    </a:cubicBezTo>
                    <a:cubicBezTo>
                      <a:pt x="203" y="54"/>
                      <a:pt x="203" y="50"/>
                      <a:pt x="203" y="46"/>
                    </a:cubicBezTo>
                    <a:close/>
                    <a:moveTo>
                      <a:pt x="240" y="119"/>
                    </a:moveTo>
                    <a:cubicBezTo>
                      <a:pt x="242" y="122"/>
                      <a:pt x="245" y="124"/>
                      <a:pt x="247" y="127"/>
                    </a:cubicBezTo>
                    <a:cubicBezTo>
                      <a:pt x="250" y="127"/>
                      <a:pt x="254" y="127"/>
                      <a:pt x="257" y="127"/>
                    </a:cubicBezTo>
                    <a:cubicBezTo>
                      <a:pt x="259" y="124"/>
                      <a:pt x="261" y="120"/>
                      <a:pt x="263" y="117"/>
                    </a:cubicBezTo>
                    <a:cubicBezTo>
                      <a:pt x="259" y="111"/>
                      <a:pt x="255" y="106"/>
                      <a:pt x="250" y="101"/>
                    </a:cubicBezTo>
                    <a:cubicBezTo>
                      <a:pt x="246" y="107"/>
                      <a:pt x="243" y="113"/>
                      <a:pt x="240" y="119"/>
                    </a:cubicBezTo>
                    <a:close/>
                    <a:moveTo>
                      <a:pt x="245" y="39"/>
                    </a:moveTo>
                    <a:cubicBezTo>
                      <a:pt x="245" y="40"/>
                      <a:pt x="248" y="40"/>
                      <a:pt x="252" y="40"/>
                    </a:cubicBezTo>
                    <a:cubicBezTo>
                      <a:pt x="252" y="44"/>
                      <a:pt x="253" y="47"/>
                      <a:pt x="254" y="46"/>
                    </a:cubicBezTo>
                    <a:cubicBezTo>
                      <a:pt x="255" y="46"/>
                      <a:pt x="256" y="44"/>
                      <a:pt x="256" y="40"/>
                    </a:cubicBezTo>
                    <a:cubicBezTo>
                      <a:pt x="260" y="40"/>
                      <a:pt x="263" y="39"/>
                      <a:pt x="263" y="38"/>
                    </a:cubicBezTo>
                    <a:cubicBezTo>
                      <a:pt x="263" y="37"/>
                      <a:pt x="260" y="36"/>
                      <a:pt x="256" y="36"/>
                    </a:cubicBezTo>
                    <a:cubicBezTo>
                      <a:pt x="256" y="32"/>
                      <a:pt x="255" y="29"/>
                      <a:pt x="254" y="29"/>
                    </a:cubicBezTo>
                    <a:cubicBezTo>
                      <a:pt x="252" y="29"/>
                      <a:pt x="252" y="32"/>
                      <a:pt x="252" y="36"/>
                    </a:cubicBezTo>
                    <a:cubicBezTo>
                      <a:pt x="248" y="36"/>
                      <a:pt x="245" y="38"/>
                      <a:pt x="245" y="39"/>
                    </a:cubicBezTo>
                    <a:close/>
                    <a:moveTo>
                      <a:pt x="202" y="66"/>
                    </a:moveTo>
                    <a:cubicBezTo>
                      <a:pt x="203" y="68"/>
                      <a:pt x="204" y="69"/>
                      <a:pt x="206" y="69"/>
                    </a:cubicBezTo>
                    <a:cubicBezTo>
                      <a:pt x="208" y="68"/>
                      <a:pt x="208" y="66"/>
                      <a:pt x="208" y="64"/>
                    </a:cubicBezTo>
                    <a:cubicBezTo>
                      <a:pt x="207" y="63"/>
                      <a:pt x="205" y="62"/>
                      <a:pt x="204" y="62"/>
                    </a:cubicBezTo>
                    <a:cubicBezTo>
                      <a:pt x="202" y="63"/>
                      <a:pt x="201" y="65"/>
                      <a:pt x="202" y="66"/>
                    </a:cubicBezTo>
                    <a:close/>
                    <a:moveTo>
                      <a:pt x="366" y="523"/>
                    </a:moveTo>
                    <a:cubicBezTo>
                      <a:pt x="365" y="523"/>
                      <a:pt x="365" y="524"/>
                      <a:pt x="365" y="524"/>
                    </a:cubicBezTo>
                    <a:cubicBezTo>
                      <a:pt x="366" y="525"/>
                      <a:pt x="366" y="525"/>
                      <a:pt x="367" y="525"/>
                    </a:cubicBezTo>
                    <a:cubicBezTo>
                      <a:pt x="367" y="524"/>
                      <a:pt x="367" y="524"/>
                      <a:pt x="367" y="523"/>
                    </a:cubicBezTo>
                    <a:cubicBezTo>
                      <a:pt x="367" y="523"/>
                      <a:pt x="366" y="523"/>
                      <a:pt x="366" y="523"/>
                    </a:cubicBezTo>
                    <a:close/>
                    <a:moveTo>
                      <a:pt x="212" y="648"/>
                    </a:moveTo>
                    <a:cubicBezTo>
                      <a:pt x="218" y="651"/>
                      <a:pt x="218" y="651"/>
                      <a:pt x="218" y="651"/>
                    </a:cubicBezTo>
                    <a:cubicBezTo>
                      <a:pt x="220" y="651"/>
                      <a:pt x="220" y="651"/>
                      <a:pt x="220" y="651"/>
                    </a:cubicBezTo>
                    <a:cubicBezTo>
                      <a:pt x="213" y="646"/>
                      <a:pt x="213" y="646"/>
                      <a:pt x="213" y="646"/>
                    </a:cubicBezTo>
                    <a:cubicBezTo>
                      <a:pt x="213" y="647"/>
                      <a:pt x="213" y="647"/>
                      <a:pt x="212" y="648"/>
                    </a:cubicBezTo>
                    <a:close/>
                    <a:moveTo>
                      <a:pt x="198" y="651"/>
                    </a:moveTo>
                    <a:cubicBezTo>
                      <a:pt x="199" y="651"/>
                      <a:pt x="199" y="651"/>
                      <a:pt x="199" y="651"/>
                    </a:cubicBezTo>
                    <a:cubicBezTo>
                      <a:pt x="203" y="651"/>
                      <a:pt x="203" y="651"/>
                      <a:pt x="203" y="651"/>
                    </a:cubicBezTo>
                    <a:cubicBezTo>
                      <a:pt x="198" y="650"/>
                      <a:pt x="198" y="650"/>
                      <a:pt x="198" y="650"/>
                    </a:cubicBezTo>
                    <a:cubicBezTo>
                      <a:pt x="198" y="650"/>
                      <a:pt x="198" y="650"/>
                      <a:pt x="198" y="651"/>
                    </a:cubicBezTo>
                    <a:close/>
                    <a:moveTo>
                      <a:pt x="252" y="642"/>
                    </a:moveTo>
                    <a:cubicBezTo>
                      <a:pt x="247" y="649"/>
                      <a:pt x="247" y="649"/>
                      <a:pt x="247" y="649"/>
                    </a:cubicBezTo>
                    <a:cubicBezTo>
                      <a:pt x="247" y="649"/>
                      <a:pt x="247" y="649"/>
                      <a:pt x="248" y="650"/>
                    </a:cubicBezTo>
                    <a:cubicBezTo>
                      <a:pt x="254" y="643"/>
                      <a:pt x="254" y="643"/>
                      <a:pt x="254" y="643"/>
                    </a:cubicBezTo>
                    <a:cubicBezTo>
                      <a:pt x="253" y="643"/>
                      <a:pt x="253" y="642"/>
                      <a:pt x="252" y="642"/>
                    </a:cubicBezTo>
                    <a:close/>
                    <a:moveTo>
                      <a:pt x="266" y="601"/>
                    </a:moveTo>
                    <a:cubicBezTo>
                      <a:pt x="266" y="599"/>
                      <a:pt x="265" y="597"/>
                      <a:pt x="264" y="597"/>
                    </a:cubicBezTo>
                    <a:cubicBezTo>
                      <a:pt x="262" y="596"/>
                      <a:pt x="260" y="597"/>
                      <a:pt x="260" y="599"/>
                    </a:cubicBezTo>
                    <a:cubicBezTo>
                      <a:pt x="259" y="600"/>
                      <a:pt x="260" y="602"/>
                      <a:pt x="262" y="602"/>
                    </a:cubicBezTo>
                    <a:cubicBezTo>
                      <a:pt x="263" y="603"/>
                      <a:pt x="265" y="602"/>
                      <a:pt x="266" y="601"/>
                    </a:cubicBezTo>
                    <a:close/>
                    <a:moveTo>
                      <a:pt x="262" y="621"/>
                    </a:moveTo>
                    <a:cubicBezTo>
                      <a:pt x="261" y="620"/>
                      <a:pt x="259" y="620"/>
                      <a:pt x="259" y="621"/>
                    </a:cubicBezTo>
                    <a:cubicBezTo>
                      <a:pt x="258" y="622"/>
                      <a:pt x="258" y="623"/>
                      <a:pt x="259" y="624"/>
                    </a:cubicBezTo>
                    <a:cubicBezTo>
                      <a:pt x="260" y="625"/>
                      <a:pt x="262" y="624"/>
                      <a:pt x="262" y="623"/>
                    </a:cubicBezTo>
                    <a:cubicBezTo>
                      <a:pt x="263" y="623"/>
                      <a:pt x="263" y="621"/>
                      <a:pt x="262" y="621"/>
                    </a:cubicBezTo>
                    <a:close/>
                    <a:moveTo>
                      <a:pt x="260" y="633"/>
                    </a:moveTo>
                    <a:cubicBezTo>
                      <a:pt x="259" y="633"/>
                      <a:pt x="259" y="633"/>
                      <a:pt x="258" y="632"/>
                    </a:cubicBezTo>
                    <a:cubicBezTo>
                      <a:pt x="253" y="639"/>
                      <a:pt x="253" y="639"/>
                      <a:pt x="253" y="639"/>
                    </a:cubicBezTo>
                    <a:cubicBezTo>
                      <a:pt x="254" y="640"/>
                      <a:pt x="254" y="640"/>
                      <a:pt x="254" y="640"/>
                    </a:cubicBezTo>
                    <a:lnTo>
                      <a:pt x="260" y="633"/>
                    </a:lnTo>
                    <a:close/>
                    <a:moveTo>
                      <a:pt x="191" y="642"/>
                    </a:moveTo>
                    <a:cubicBezTo>
                      <a:pt x="190" y="642"/>
                      <a:pt x="189" y="642"/>
                      <a:pt x="189" y="643"/>
                    </a:cubicBezTo>
                    <a:cubicBezTo>
                      <a:pt x="188" y="644"/>
                      <a:pt x="188" y="646"/>
                      <a:pt x="189" y="646"/>
                    </a:cubicBezTo>
                    <a:cubicBezTo>
                      <a:pt x="190" y="647"/>
                      <a:pt x="192" y="646"/>
                      <a:pt x="192" y="645"/>
                    </a:cubicBezTo>
                    <a:cubicBezTo>
                      <a:pt x="193" y="644"/>
                      <a:pt x="192" y="643"/>
                      <a:pt x="191" y="642"/>
                    </a:cubicBezTo>
                    <a:close/>
                    <a:moveTo>
                      <a:pt x="153" y="568"/>
                    </a:moveTo>
                    <a:cubicBezTo>
                      <a:pt x="151" y="566"/>
                      <a:pt x="148" y="565"/>
                      <a:pt x="145" y="567"/>
                    </a:cubicBezTo>
                    <a:cubicBezTo>
                      <a:pt x="143" y="569"/>
                      <a:pt x="143" y="573"/>
                      <a:pt x="145" y="575"/>
                    </a:cubicBezTo>
                    <a:cubicBezTo>
                      <a:pt x="147" y="577"/>
                      <a:pt x="150" y="578"/>
                      <a:pt x="152" y="576"/>
                    </a:cubicBezTo>
                    <a:cubicBezTo>
                      <a:pt x="155" y="574"/>
                      <a:pt x="155" y="570"/>
                      <a:pt x="153" y="568"/>
                    </a:cubicBezTo>
                    <a:close/>
                    <a:moveTo>
                      <a:pt x="175" y="598"/>
                    </a:moveTo>
                    <a:cubicBezTo>
                      <a:pt x="176" y="596"/>
                      <a:pt x="176" y="593"/>
                      <a:pt x="175" y="592"/>
                    </a:cubicBezTo>
                    <a:cubicBezTo>
                      <a:pt x="173" y="590"/>
                      <a:pt x="170" y="590"/>
                      <a:pt x="169" y="592"/>
                    </a:cubicBezTo>
                    <a:cubicBezTo>
                      <a:pt x="167" y="593"/>
                      <a:pt x="167" y="596"/>
                      <a:pt x="169" y="598"/>
                    </a:cubicBezTo>
                    <a:cubicBezTo>
                      <a:pt x="171" y="599"/>
                      <a:pt x="173" y="599"/>
                      <a:pt x="175" y="598"/>
                    </a:cubicBezTo>
                    <a:close/>
                    <a:moveTo>
                      <a:pt x="167" y="579"/>
                    </a:moveTo>
                    <a:cubicBezTo>
                      <a:pt x="169" y="578"/>
                      <a:pt x="169" y="576"/>
                      <a:pt x="168" y="574"/>
                    </a:cubicBezTo>
                    <a:cubicBezTo>
                      <a:pt x="166" y="573"/>
                      <a:pt x="164" y="572"/>
                      <a:pt x="163" y="574"/>
                    </a:cubicBezTo>
                    <a:cubicBezTo>
                      <a:pt x="161" y="575"/>
                      <a:pt x="161" y="577"/>
                      <a:pt x="162" y="579"/>
                    </a:cubicBezTo>
                    <a:cubicBezTo>
                      <a:pt x="164" y="580"/>
                      <a:pt x="166" y="580"/>
                      <a:pt x="167" y="579"/>
                    </a:cubicBezTo>
                    <a:close/>
                    <a:moveTo>
                      <a:pt x="161" y="596"/>
                    </a:moveTo>
                    <a:cubicBezTo>
                      <a:pt x="162" y="594"/>
                      <a:pt x="161" y="590"/>
                      <a:pt x="159" y="588"/>
                    </a:cubicBezTo>
                    <a:cubicBezTo>
                      <a:pt x="157" y="586"/>
                      <a:pt x="154" y="586"/>
                      <a:pt x="153" y="588"/>
                    </a:cubicBezTo>
                    <a:cubicBezTo>
                      <a:pt x="151" y="590"/>
                      <a:pt x="151" y="593"/>
                      <a:pt x="153" y="595"/>
                    </a:cubicBezTo>
                    <a:cubicBezTo>
                      <a:pt x="155" y="597"/>
                      <a:pt x="159" y="598"/>
                      <a:pt x="161" y="596"/>
                    </a:cubicBezTo>
                    <a:close/>
                    <a:moveTo>
                      <a:pt x="189" y="640"/>
                    </a:moveTo>
                    <a:cubicBezTo>
                      <a:pt x="190" y="639"/>
                      <a:pt x="189" y="638"/>
                      <a:pt x="188" y="637"/>
                    </a:cubicBezTo>
                    <a:cubicBezTo>
                      <a:pt x="187" y="636"/>
                      <a:pt x="185" y="637"/>
                      <a:pt x="185" y="638"/>
                    </a:cubicBezTo>
                    <a:cubicBezTo>
                      <a:pt x="184" y="639"/>
                      <a:pt x="184" y="641"/>
                      <a:pt x="186" y="641"/>
                    </a:cubicBezTo>
                    <a:cubicBezTo>
                      <a:pt x="187" y="642"/>
                      <a:pt x="189" y="642"/>
                      <a:pt x="189" y="640"/>
                    </a:cubicBezTo>
                    <a:close/>
                    <a:moveTo>
                      <a:pt x="180" y="627"/>
                    </a:moveTo>
                    <a:cubicBezTo>
                      <a:pt x="181" y="626"/>
                      <a:pt x="180" y="624"/>
                      <a:pt x="178" y="623"/>
                    </a:cubicBezTo>
                    <a:cubicBezTo>
                      <a:pt x="177" y="622"/>
                      <a:pt x="175" y="623"/>
                      <a:pt x="174" y="624"/>
                    </a:cubicBezTo>
                    <a:cubicBezTo>
                      <a:pt x="174" y="626"/>
                      <a:pt x="174" y="628"/>
                      <a:pt x="176" y="628"/>
                    </a:cubicBezTo>
                    <a:cubicBezTo>
                      <a:pt x="177" y="629"/>
                      <a:pt x="179" y="629"/>
                      <a:pt x="180" y="627"/>
                    </a:cubicBezTo>
                    <a:close/>
                    <a:moveTo>
                      <a:pt x="183" y="616"/>
                    </a:moveTo>
                    <a:cubicBezTo>
                      <a:pt x="182" y="615"/>
                      <a:pt x="180" y="615"/>
                      <a:pt x="179" y="616"/>
                    </a:cubicBezTo>
                    <a:cubicBezTo>
                      <a:pt x="178" y="617"/>
                      <a:pt x="178" y="619"/>
                      <a:pt x="179" y="620"/>
                    </a:cubicBezTo>
                    <a:cubicBezTo>
                      <a:pt x="180" y="621"/>
                      <a:pt x="182" y="621"/>
                      <a:pt x="184" y="620"/>
                    </a:cubicBezTo>
                    <a:cubicBezTo>
                      <a:pt x="185" y="619"/>
                      <a:pt x="185" y="617"/>
                      <a:pt x="183" y="616"/>
                    </a:cubicBezTo>
                    <a:close/>
                    <a:moveTo>
                      <a:pt x="181" y="631"/>
                    </a:moveTo>
                    <a:cubicBezTo>
                      <a:pt x="180" y="631"/>
                      <a:pt x="179" y="631"/>
                      <a:pt x="179" y="632"/>
                    </a:cubicBezTo>
                    <a:cubicBezTo>
                      <a:pt x="178" y="633"/>
                      <a:pt x="178" y="634"/>
                      <a:pt x="179" y="635"/>
                    </a:cubicBezTo>
                    <a:cubicBezTo>
                      <a:pt x="180" y="635"/>
                      <a:pt x="182" y="635"/>
                      <a:pt x="182" y="634"/>
                    </a:cubicBezTo>
                    <a:cubicBezTo>
                      <a:pt x="183" y="633"/>
                      <a:pt x="182" y="632"/>
                      <a:pt x="181" y="631"/>
                    </a:cubicBezTo>
                    <a:close/>
                    <a:moveTo>
                      <a:pt x="259" y="628"/>
                    </a:moveTo>
                    <a:cubicBezTo>
                      <a:pt x="259" y="629"/>
                      <a:pt x="259" y="630"/>
                      <a:pt x="260" y="630"/>
                    </a:cubicBezTo>
                    <a:cubicBezTo>
                      <a:pt x="260" y="630"/>
                      <a:pt x="261" y="630"/>
                      <a:pt x="262" y="630"/>
                    </a:cubicBezTo>
                    <a:cubicBezTo>
                      <a:pt x="262" y="629"/>
                      <a:pt x="262" y="628"/>
                      <a:pt x="261" y="628"/>
                    </a:cubicBezTo>
                    <a:cubicBezTo>
                      <a:pt x="261" y="627"/>
                      <a:pt x="260" y="627"/>
                      <a:pt x="259" y="628"/>
                    </a:cubicBezTo>
                    <a:close/>
                    <a:moveTo>
                      <a:pt x="310" y="552"/>
                    </a:moveTo>
                    <a:cubicBezTo>
                      <a:pt x="312" y="553"/>
                      <a:pt x="314" y="552"/>
                      <a:pt x="316" y="550"/>
                    </a:cubicBezTo>
                    <a:cubicBezTo>
                      <a:pt x="317" y="548"/>
                      <a:pt x="316" y="546"/>
                      <a:pt x="314" y="544"/>
                    </a:cubicBezTo>
                    <a:cubicBezTo>
                      <a:pt x="312" y="543"/>
                      <a:pt x="310" y="544"/>
                      <a:pt x="308" y="546"/>
                    </a:cubicBezTo>
                    <a:cubicBezTo>
                      <a:pt x="307" y="548"/>
                      <a:pt x="308" y="551"/>
                      <a:pt x="310" y="552"/>
                    </a:cubicBezTo>
                    <a:close/>
                    <a:moveTo>
                      <a:pt x="307" y="578"/>
                    </a:moveTo>
                    <a:cubicBezTo>
                      <a:pt x="306" y="580"/>
                      <a:pt x="306" y="582"/>
                      <a:pt x="307" y="583"/>
                    </a:cubicBezTo>
                    <a:cubicBezTo>
                      <a:pt x="309" y="585"/>
                      <a:pt x="311" y="584"/>
                      <a:pt x="312" y="583"/>
                    </a:cubicBezTo>
                    <a:cubicBezTo>
                      <a:pt x="313" y="582"/>
                      <a:pt x="313" y="579"/>
                      <a:pt x="312" y="578"/>
                    </a:cubicBezTo>
                    <a:cubicBezTo>
                      <a:pt x="310" y="577"/>
                      <a:pt x="308" y="577"/>
                      <a:pt x="307" y="578"/>
                    </a:cubicBezTo>
                    <a:close/>
                    <a:moveTo>
                      <a:pt x="315" y="560"/>
                    </a:moveTo>
                    <a:cubicBezTo>
                      <a:pt x="313" y="558"/>
                      <a:pt x="310" y="558"/>
                      <a:pt x="308" y="561"/>
                    </a:cubicBezTo>
                    <a:cubicBezTo>
                      <a:pt x="306" y="563"/>
                      <a:pt x="306" y="566"/>
                      <a:pt x="308" y="568"/>
                    </a:cubicBezTo>
                    <a:cubicBezTo>
                      <a:pt x="310" y="570"/>
                      <a:pt x="314" y="570"/>
                      <a:pt x="316" y="568"/>
                    </a:cubicBezTo>
                    <a:cubicBezTo>
                      <a:pt x="318" y="565"/>
                      <a:pt x="318" y="562"/>
                      <a:pt x="315" y="560"/>
                    </a:cubicBezTo>
                    <a:close/>
                    <a:moveTo>
                      <a:pt x="315" y="521"/>
                    </a:moveTo>
                    <a:cubicBezTo>
                      <a:pt x="312" y="519"/>
                      <a:pt x="308" y="520"/>
                      <a:pt x="306" y="524"/>
                    </a:cubicBezTo>
                    <a:cubicBezTo>
                      <a:pt x="304" y="527"/>
                      <a:pt x="305" y="531"/>
                      <a:pt x="308" y="533"/>
                    </a:cubicBezTo>
                    <a:cubicBezTo>
                      <a:pt x="311" y="535"/>
                      <a:pt x="315" y="534"/>
                      <a:pt x="317" y="531"/>
                    </a:cubicBezTo>
                    <a:cubicBezTo>
                      <a:pt x="319" y="528"/>
                      <a:pt x="318" y="523"/>
                      <a:pt x="315" y="521"/>
                    </a:cubicBezTo>
                    <a:close/>
                    <a:moveTo>
                      <a:pt x="274" y="564"/>
                    </a:moveTo>
                    <a:cubicBezTo>
                      <a:pt x="275" y="561"/>
                      <a:pt x="273" y="558"/>
                      <a:pt x="271" y="557"/>
                    </a:cubicBezTo>
                    <a:cubicBezTo>
                      <a:pt x="268" y="557"/>
                      <a:pt x="265" y="558"/>
                      <a:pt x="264" y="560"/>
                    </a:cubicBezTo>
                    <a:cubicBezTo>
                      <a:pt x="264" y="563"/>
                      <a:pt x="265" y="567"/>
                      <a:pt x="267" y="568"/>
                    </a:cubicBezTo>
                    <a:cubicBezTo>
                      <a:pt x="270" y="569"/>
                      <a:pt x="273" y="566"/>
                      <a:pt x="274" y="564"/>
                    </a:cubicBezTo>
                    <a:close/>
                    <a:moveTo>
                      <a:pt x="328" y="582"/>
                    </a:moveTo>
                    <a:cubicBezTo>
                      <a:pt x="330" y="580"/>
                      <a:pt x="329" y="576"/>
                      <a:pt x="327" y="574"/>
                    </a:cubicBezTo>
                    <a:cubicBezTo>
                      <a:pt x="325" y="572"/>
                      <a:pt x="321" y="572"/>
                      <a:pt x="319" y="575"/>
                    </a:cubicBezTo>
                    <a:cubicBezTo>
                      <a:pt x="317" y="577"/>
                      <a:pt x="318" y="580"/>
                      <a:pt x="320" y="582"/>
                    </a:cubicBezTo>
                    <a:cubicBezTo>
                      <a:pt x="322" y="584"/>
                      <a:pt x="326" y="584"/>
                      <a:pt x="328" y="582"/>
                    </a:cubicBezTo>
                    <a:close/>
                    <a:moveTo>
                      <a:pt x="334" y="546"/>
                    </a:moveTo>
                    <a:cubicBezTo>
                      <a:pt x="336" y="543"/>
                      <a:pt x="336" y="539"/>
                      <a:pt x="332" y="537"/>
                    </a:cubicBezTo>
                    <a:cubicBezTo>
                      <a:pt x="329" y="535"/>
                      <a:pt x="325" y="536"/>
                      <a:pt x="323" y="539"/>
                    </a:cubicBezTo>
                    <a:cubicBezTo>
                      <a:pt x="321" y="542"/>
                      <a:pt x="322" y="546"/>
                      <a:pt x="325" y="548"/>
                    </a:cubicBezTo>
                    <a:cubicBezTo>
                      <a:pt x="328" y="550"/>
                      <a:pt x="332" y="549"/>
                      <a:pt x="334" y="546"/>
                    </a:cubicBezTo>
                    <a:close/>
                    <a:moveTo>
                      <a:pt x="331" y="562"/>
                    </a:moveTo>
                    <a:cubicBezTo>
                      <a:pt x="333" y="559"/>
                      <a:pt x="333" y="555"/>
                      <a:pt x="331" y="553"/>
                    </a:cubicBezTo>
                    <a:cubicBezTo>
                      <a:pt x="328" y="550"/>
                      <a:pt x="324" y="551"/>
                      <a:pt x="322" y="553"/>
                    </a:cubicBezTo>
                    <a:cubicBezTo>
                      <a:pt x="319" y="556"/>
                      <a:pt x="319" y="561"/>
                      <a:pt x="321" y="564"/>
                    </a:cubicBezTo>
                    <a:cubicBezTo>
                      <a:pt x="324" y="566"/>
                      <a:pt x="329" y="564"/>
                      <a:pt x="331" y="562"/>
                    </a:cubicBezTo>
                    <a:close/>
                    <a:moveTo>
                      <a:pt x="276" y="638"/>
                    </a:moveTo>
                    <a:cubicBezTo>
                      <a:pt x="277" y="638"/>
                      <a:pt x="277" y="636"/>
                      <a:pt x="276" y="635"/>
                    </a:cubicBezTo>
                    <a:cubicBezTo>
                      <a:pt x="275" y="634"/>
                      <a:pt x="274" y="634"/>
                      <a:pt x="273" y="635"/>
                    </a:cubicBezTo>
                    <a:cubicBezTo>
                      <a:pt x="272" y="636"/>
                      <a:pt x="272" y="637"/>
                      <a:pt x="273" y="638"/>
                    </a:cubicBezTo>
                    <a:cubicBezTo>
                      <a:pt x="274" y="639"/>
                      <a:pt x="275" y="639"/>
                      <a:pt x="276" y="638"/>
                    </a:cubicBezTo>
                    <a:close/>
                    <a:moveTo>
                      <a:pt x="270" y="611"/>
                    </a:moveTo>
                    <a:cubicBezTo>
                      <a:pt x="269" y="612"/>
                      <a:pt x="269" y="613"/>
                      <a:pt x="270" y="613"/>
                    </a:cubicBezTo>
                    <a:cubicBezTo>
                      <a:pt x="271" y="614"/>
                      <a:pt x="272" y="614"/>
                      <a:pt x="273" y="613"/>
                    </a:cubicBezTo>
                    <a:cubicBezTo>
                      <a:pt x="274" y="612"/>
                      <a:pt x="273" y="611"/>
                      <a:pt x="273" y="610"/>
                    </a:cubicBezTo>
                    <a:cubicBezTo>
                      <a:pt x="272" y="610"/>
                      <a:pt x="270" y="610"/>
                      <a:pt x="270" y="611"/>
                    </a:cubicBezTo>
                    <a:close/>
                    <a:moveTo>
                      <a:pt x="274" y="604"/>
                    </a:moveTo>
                    <a:cubicBezTo>
                      <a:pt x="275" y="603"/>
                      <a:pt x="275" y="601"/>
                      <a:pt x="273" y="600"/>
                    </a:cubicBezTo>
                    <a:cubicBezTo>
                      <a:pt x="272" y="599"/>
                      <a:pt x="270" y="599"/>
                      <a:pt x="269" y="601"/>
                    </a:cubicBezTo>
                    <a:cubicBezTo>
                      <a:pt x="268" y="602"/>
                      <a:pt x="268" y="604"/>
                      <a:pt x="270" y="605"/>
                    </a:cubicBezTo>
                    <a:cubicBezTo>
                      <a:pt x="271" y="606"/>
                      <a:pt x="273" y="606"/>
                      <a:pt x="274" y="604"/>
                    </a:cubicBezTo>
                    <a:close/>
                    <a:moveTo>
                      <a:pt x="275" y="646"/>
                    </a:moveTo>
                    <a:cubicBezTo>
                      <a:pt x="274" y="646"/>
                      <a:pt x="274" y="647"/>
                      <a:pt x="274" y="647"/>
                    </a:cubicBezTo>
                    <a:cubicBezTo>
                      <a:pt x="274" y="648"/>
                      <a:pt x="275" y="648"/>
                      <a:pt x="276" y="648"/>
                    </a:cubicBezTo>
                    <a:cubicBezTo>
                      <a:pt x="277" y="648"/>
                      <a:pt x="277" y="647"/>
                      <a:pt x="277" y="646"/>
                    </a:cubicBezTo>
                    <a:cubicBezTo>
                      <a:pt x="276" y="646"/>
                      <a:pt x="276" y="645"/>
                      <a:pt x="275" y="646"/>
                    </a:cubicBezTo>
                    <a:close/>
                    <a:moveTo>
                      <a:pt x="303" y="638"/>
                    </a:moveTo>
                    <a:cubicBezTo>
                      <a:pt x="303" y="637"/>
                      <a:pt x="301" y="636"/>
                      <a:pt x="299" y="637"/>
                    </a:cubicBezTo>
                    <a:cubicBezTo>
                      <a:pt x="298" y="637"/>
                      <a:pt x="297" y="639"/>
                      <a:pt x="298" y="641"/>
                    </a:cubicBezTo>
                    <a:cubicBezTo>
                      <a:pt x="298" y="642"/>
                      <a:pt x="300" y="643"/>
                      <a:pt x="302" y="642"/>
                    </a:cubicBezTo>
                    <a:cubicBezTo>
                      <a:pt x="303" y="642"/>
                      <a:pt x="304" y="640"/>
                      <a:pt x="303" y="638"/>
                    </a:cubicBezTo>
                    <a:close/>
                    <a:moveTo>
                      <a:pt x="304" y="613"/>
                    </a:moveTo>
                    <a:cubicBezTo>
                      <a:pt x="305" y="612"/>
                      <a:pt x="305" y="610"/>
                      <a:pt x="304" y="609"/>
                    </a:cubicBezTo>
                    <a:cubicBezTo>
                      <a:pt x="304" y="608"/>
                      <a:pt x="302" y="608"/>
                      <a:pt x="301" y="609"/>
                    </a:cubicBezTo>
                    <a:cubicBezTo>
                      <a:pt x="300" y="610"/>
                      <a:pt x="299" y="611"/>
                      <a:pt x="300" y="613"/>
                    </a:cubicBezTo>
                    <a:cubicBezTo>
                      <a:pt x="301" y="614"/>
                      <a:pt x="303" y="614"/>
                      <a:pt x="304" y="613"/>
                    </a:cubicBezTo>
                    <a:close/>
                    <a:moveTo>
                      <a:pt x="303" y="559"/>
                    </a:moveTo>
                    <a:cubicBezTo>
                      <a:pt x="304" y="557"/>
                      <a:pt x="303" y="553"/>
                      <a:pt x="300" y="552"/>
                    </a:cubicBezTo>
                    <a:cubicBezTo>
                      <a:pt x="298" y="551"/>
                      <a:pt x="294" y="552"/>
                      <a:pt x="293" y="555"/>
                    </a:cubicBezTo>
                    <a:cubicBezTo>
                      <a:pt x="292" y="557"/>
                      <a:pt x="293" y="561"/>
                      <a:pt x="295" y="562"/>
                    </a:cubicBezTo>
                    <a:cubicBezTo>
                      <a:pt x="298" y="563"/>
                      <a:pt x="301" y="562"/>
                      <a:pt x="303" y="559"/>
                    </a:cubicBezTo>
                    <a:close/>
                    <a:moveTo>
                      <a:pt x="373" y="356"/>
                    </a:moveTo>
                    <a:cubicBezTo>
                      <a:pt x="367" y="350"/>
                      <a:pt x="361" y="345"/>
                      <a:pt x="356" y="339"/>
                    </a:cubicBezTo>
                    <a:cubicBezTo>
                      <a:pt x="362" y="347"/>
                      <a:pt x="367" y="354"/>
                      <a:pt x="373" y="362"/>
                    </a:cubicBezTo>
                    <a:cubicBezTo>
                      <a:pt x="373" y="360"/>
                      <a:pt x="373" y="358"/>
                      <a:pt x="373" y="356"/>
                    </a:cubicBezTo>
                    <a:close/>
                    <a:moveTo>
                      <a:pt x="366" y="375"/>
                    </a:moveTo>
                    <a:cubicBezTo>
                      <a:pt x="365" y="376"/>
                      <a:pt x="365" y="378"/>
                      <a:pt x="366" y="379"/>
                    </a:cubicBezTo>
                    <a:cubicBezTo>
                      <a:pt x="367" y="381"/>
                      <a:pt x="369" y="381"/>
                      <a:pt x="370" y="380"/>
                    </a:cubicBezTo>
                    <a:cubicBezTo>
                      <a:pt x="372" y="379"/>
                      <a:pt x="372" y="377"/>
                      <a:pt x="371" y="376"/>
                    </a:cubicBezTo>
                    <a:cubicBezTo>
                      <a:pt x="370" y="374"/>
                      <a:pt x="368" y="374"/>
                      <a:pt x="366" y="375"/>
                    </a:cubicBezTo>
                    <a:close/>
                    <a:moveTo>
                      <a:pt x="366" y="402"/>
                    </a:moveTo>
                    <a:cubicBezTo>
                      <a:pt x="363" y="399"/>
                      <a:pt x="360" y="397"/>
                      <a:pt x="357" y="395"/>
                    </a:cubicBezTo>
                    <a:cubicBezTo>
                      <a:pt x="357" y="399"/>
                      <a:pt x="357" y="403"/>
                      <a:pt x="358" y="406"/>
                    </a:cubicBezTo>
                    <a:cubicBezTo>
                      <a:pt x="361" y="409"/>
                      <a:pt x="364" y="411"/>
                      <a:pt x="367" y="413"/>
                    </a:cubicBezTo>
                    <a:cubicBezTo>
                      <a:pt x="367" y="409"/>
                      <a:pt x="366" y="405"/>
                      <a:pt x="366" y="402"/>
                    </a:cubicBezTo>
                    <a:close/>
                    <a:moveTo>
                      <a:pt x="365" y="370"/>
                    </a:moveTo>
                    <a:cubicBezTo>
                      <a:pt x="359" y="362"/>
                      <a:pt x="352" y="355"/>
                      <a:pt x="346" y="347"/>
                    </a:cubicBezTo>
                    <a:cubicBezTo>
                      <a:pt x="351" y="355"/>
                      <a:pt x="357" y="364"/>
                      <a:pt x="362" y="372"/>
                    </a:cubicBezTo>
                    <a:cubicBezTo>
                      <a:pt x="363" y="372"/>
                      <a:pt x="364" y="371"/>
                      <a:pt x="365" y="370"/>
                    </a:cubicBezTo>
                    <a:close/>
                    <a:moveTo>
                      <a:pt x="341" y="280"/>
                    </a:moveTo>
                    <a:cubicBezTo>
                      <a:pt x="345" y="286"/>
                      <a:pt x="348" y="293"/>
                      <a:pt x="351" y="300"/>
                    </a:cubicBezTo>
                    <a:cubicBezTo>
                      <a:pt x="358" y="300"/>
                      <a:pt x="365" y="300"/>
                      <a:pt x="372" y="300"/>
                    </a:cubicBezTo>
                    <a:cubicBezTo>
                      <a:pt x="369" y="293"/>
                      <a:pt x="366" y="287"/>
                      <a:pt x="363" y="281"/>
                    </a:cubicBezTo>
                    <a:cubicBezTo>
                      <a:pt x="356" y="281"/>
                      <a:pt x="348" y="281"/>
                      <a:pt x="341" y="280"/>
                    </a:cubicBezTo>
                    <a:close/>
                    <a:moveTo>
                      <a:pt x="350" y="261"/>
                    </a:moveTo>
                    <a:cubicBezTo>
                      <a:pt x="355" y="266"/>
                      <a:pt x="360" y="272"/>
                      <a:pt x="364" y="278"/>
                    </a:cubicBezTo>
                    <a:cubicBezTo>
                      <a:pt x="368" y="278"/>
                      <a:pt x="371" y="277"/>
                      <a:pt x="375" y="276"/>
                    </a:cubicBezTo>
                    <a:cubicBezTo>
                      <a:pt x="375" y="272"/>
                      <a:pt x="376" y="267"/>
                      <a:pt x="377" y="263"/>
                    </a:cubicBezTo>
                    <a:cubicBezTo>
                      <a:pt x="375" y="261"/>
                      <a:pt x="374" y="259"/>
                      <a:pt x="372" y="257"/>
                    </a:cubicBezTo>
                    <a:cubicBezTo>
                      <a:pt x="365" y="259"/>
                      <a:pt x="357" y="261"/>
                      <a:pt x="350" y="261"/>
                    </a:cubicBezTo>
                    <a:close/>
                    <a:moveTo>
                      <a:pt x="376" y="386"/>
                    </a:moveTo>
                    <a:cubicBezTo>
                      <a:pt x="375" y="385"/>
                      <a:pt x="374" y="385"/>
                      <a:pt x="374" y="385"/>
                    </a:cubicBezTo>
                    <a:cubicBezTo>
                      <a:pt x="373" y="386"/>
                      <a:pt x="374" y="389"/>
                      <a:pt x="376" y="392"/>
                    </a:cubicBezTo>
                    <a:cubicBezTo>
                      <a:pt x="373" y="394"/>
                      <a:pt x="371" y="396"/>
                      <a:pt x="372" y="397"/>
                    </a:cubicBezTo>
                    <a:cubicBezTo>
                      <a:pt x="372" y="398"/>
                      <a:pt x="375" y="397"/>
                      <a:pt x="378" y="395"/>
                    </a:cubicBezTo>
                    <a:cubicBezTo>
                      <a:pt x="378" y="392"/>
                      <a:pt x="377" y="389"/>
                      <a:pt x="376" y="386"/>
                    </a:cubicBezTo>
                    <a:close/>
                    <a:moveTo>
                      <a:pt x="366" y="329"/>
                    </a:moveTo>
                    <a:cubicBezTo>
                      <a:pt x="368" y="330"/>
                      <a:pt x="370" y="332"/>
                      <a:pt x="371" y="334"/>
                    </a:cubicBezTo>
                    <a:cubicBezTo>
                      <a:pt x="371" y="333"/>
                      <a:pt x="371" y="333"/>
                      <a:pt x="371" y="333"/>
                    </a:cubicBezTo>
                    <a:cubicBezTo>
                      <a:pt x="370" y="331"/>
                      <a:pt x="368" y="330"/>
                      <a:pt x="366" y="329"/>
                    </a:cubicBezTo>
                    <a:close/>
                    <a:moveTo>
                      <a:pt x="306" y="452"/>
                    </a:moveTo>
                    <a:cubicBezTo>
                      <a:pt x="306" y="451"/>
                      <a:pt x="301" y="451"/>
                      <a:pt x="295" y="452"/>
                    </a:cubicBezTo>
                    <a:cubicBezTo>
                      <a:pt x="294" y="447"/>
                      <a:pt x="293" y="443"/>
                      <a:pt x="291" y="443"/>
                    </a:cubicBezTo>
                    <a:cubicBezTo>
                      <a:pt x="290" y="443"/>
                      <a:pt x="289" y="447"/>
                      <a:pt x="289" y="452"/>
                    </a:cubicBezTo>
                    <a:cubicBezTo>
                      <a:pt x="283" y="453"/>
                      <a:pt x="279" y="455"/>
                      <a:pt x="279" y="456"/>
                    </a:cubicBezTo>
                    <a:cubicBezTo>
                      <a:pt x="279" y="457"/>
                      <a:pt x="284" y="458"/>
                      <a:pt x="290" y="458"/>
                    </a:cubicBezTo>
                    <a:cubicBezTo>
                      <a:pt x="291" y="463"/>
                      <a:pt x="293" y="466"/>
                      <a:pt x="294" y="466"/>
                    </a:cubicBezTo>
                    <a:cubicBezTo>
                      <a:pt x="296" y="466"/>
                      <a:pt x="297" y="462"/>
                      <a:pt x="296" y="457"/>
                    </a:cubicBezTo>
                    <a:cubicBezTo>
                      <a:pt x="302" y="456"/>
                      <a:pt x="306" y="454"/>
                      <a:pt x="306" y="452"/>
                    </a:cubicBezTo>
                    <a:close/>
                    <a:moveTo>
                      <a:pt x="331" y="606"/>
                    </a:moveTo>
                    <a:cubicBezTo>
                      <a:pt x="333" y="605"/>
                      <a:pt x="333" y="603"/>
                      <a:pt x="332" y="601"/>
                    </a:cubicBezTo>
                    <a:cubicBezTo>
                      <a:pt x="331" y="600"/>
                      <a:pt x="329" y="599"/>
                      <a:pt x="328" y="600"/>
                    </a:cubicBezTo>
                    <a:cubicBezTo>
                      <a:pt x="326" y="601"/>
                      <a:pt x="326" y="603"/>
                      <a:pt x="327" y="605"/>
                    </a:cubicBezTo>
                    <a:cubicBezTo>
                      <a:pt x="328" y="607"/>
                      <a:pt x="330" y="607"/>
                      <a:pt x="331" y="606"/>
                    </a:cubicBezTo>
                    <a:close/>
                    <a:moveTo>
                      <a:pt x="292" y="572"/>
                    </a:moveTo>
                    <a:cubicBezTo>
                      <a:pt x="291" y="575"/>
                      <a:pt x="291" y="579"/>
                      <a:pt x="293" y="581"/>
                    </a:cubicBezTo>
                    <a:cubicBezTo>
                      <a:pt x="295" y="582"/>
                      <a:pt x="299" y="580"/>
                      <a:pt x="300" y="578"/>
                    </a:cubicBezTo>
                    <a:cubicBezTo>
                      <a:pt x="302" y="576"/>
                      <a:pt x="301" y="573"/>
                      <a:pt x="299" y="571"/>
                    </a:cubicBezTo>
                    <a:cubicBezTo>
                      <a:pt x="297" y="570"/>
                      <a:pt x="294" y="570"/>
                      <a:pt x="292" y="572"/>
                    </a:cubicBezTo>
                    <a:close/>
                    <a:moveTo>
                      <a:pt x="322" y="406"/>
                    </a:moveTo>
                    <a:cubicBezTo>
                      <a:pt x="323" y="405"/>
                      <a:pt x="324" y="403"/>
                      <a:pt x="324" y="402"/>
                    </a:cubicBezTo>
                    <a:cubicBezTo>
                      <a:pt x="323" y="400"/>
                      <a:pt x="321" y="399"/>
                      <a:pt x="320" y="400"/>
                    </a:cubicBezTo>
                    <a:cubicBezTo>
                      <a:pt x="318" y="400"/>
                      <a:pt x="317" y="402"/>
                      <a:pt x="318" y="404"/>
                    </a:cubicBezTo>
                    <a:cubicBezTo>
                      <a:pt x="318" y="405"/>
                      <a:pt x="320" y="406"/>
                      <a:pt x="322" y="406"/>
                    </a:cubicBezTo>
                    <a:close/>
                    <a:moveTo>
                      <a:pt x="386" y="188"/>
                    </a:moveTo>
                    <a:cubicBezTo>
                      <a:pt x="379" y="186"/>
                      <a:pt x="372" y="184"/>
                      <a:pt x="365" y="183"/>
                    </a:cubicBezTo>
                    <a:cubicBezTo>
                      <a:pt x="361" y="189"/>
                      <a:pt x="356" y="195"/>
                      <a:pt x="351" y="200"/>
                    </a:cubicBezTo>
                    <a:cubicBezTo>
                      <a:pt x="358" y="201"/>
                      <a:pt x="365" y="202"/>
                      <a:pt x="373" y="205"/>
                    </a:cubicBezTo>
                    <a:cubicBezTo>
                      <a:pt x="377" y="200"/>
                      <a:pt x="382" y="194"/>
                      <a:pt x="386" y="188"/>
                    </a:cubicBezTo>
                    <a:close/>
                    <a:moveTo>
                      <a:pt x="355" y="386"/>
                    </a:moveTo>
                    <a:cubicBezTo>
                      <a:pt x="354" y="385"/>
                      <a:pt x="352" y="384"/>
                      <a:pt x="351" y="385"/>
                    </a:cubicBezTo>
                    <a:cubicBezTo>
                      <a:pt x="349" y="386"/>
                      <a:pt x="349" y="388"/>
                      <a:pt x="350" y="390"/>
                    </a:cubicBezTo>
                    <a:cubicBezTo>
                      <a:pt x="351" y="391"/>
                      <a:pt x="353" y="392"/>
                      <a:pt x="354" y="391"/>
                    </a:cubicBezTo>
                    <a:cubicBezTo>
                      <a:pt x="356" y="390"/>
                      <a:pt x="356" y="388"/>
                      <a:pt x="355" y="386"/>
                    </a:cubicBezTo>
                    <a:close/>
                    <a:moveTo>
                      <a:pt x="135" y="568"/>
                    </a:moveTo>
                    <a:cubicBezTo>
                      <a:pt x="133" y="567"/>
                      <a:pt x="130" y="567"/>
                      <a:pt x="129" y="569"/>
                    </a:cubicBezTo>
                    <a:cubicBezTo>
                      <a:pt x="127" y="571"/>
                      <a:pt x="127" y="573"/>
                      <a:pt x="129" y="575"/>
                    </a:cubicBezTo>
                    <a:cubicBezTo>
                      <a:pt x="131" y="577"/>
                      <a:pt x="134" y="576"/>
                      <a:pt x="135" y="575"/>
                    </a:cubicBezTo>
                    <a:cubicBezTo>
                      <a:pt x="137" y="573"/>
                      <a:pt x="137" y="570"/>
                      <a:pt x="135" y="568"/>
                    </a:cubicBezTo>
                    <a:close/>
                    <a:moveTo>
                      <a:pt x="127" y="624"/>
                    </a:moveTo>
                    <a:cubicBezTo>
                      <a:pt x="126" y="626"/>
                      <a:pt x="127" y="628"/>
                      <a:pt x="129" y="629"/>
                    </a:cubicBezTo>
                    <a:cubicBezTo>
                      <a:pt x="131" y="630"/>
                      <a:pt x="133" y="629"/>
                      <a:pt x="133" y="627"/>
                    </a:cubicBezTo>
                    <a:cubicBezTo>
                      <a:pt x="134" y="625"/>
                      <a:pt x="133" y="623"/>
                      <a:pt x="131" y="622"/>
                    </a:cubicBezTo>
                    <a:cubicBezTo>
                      <a:pt x="129" y="622"/>
                      <a:pt x="127" y="623"/>
                      <a:pt x="127" y="624"/>
                    </a:cubicBezTo>
                    <a:close/>
                    <a:moveTo>
                      <a:pt x="144" y="527"/>
                    </a:moveTo>
                    <a:cubicBezTo>
                      <a:pt x="147" y="524"/>
                      <a:pt x="147" y="518"/>
                      <a:pt x="145" y="514"/>
                    </a:cubicBezTo>
                    <a:cubicBezTo>
                      <a:pt x="142" y="511"/>
                      <a:pt x="138" y="510"/>
                      <a:pt x="134" y="512"/>
                    </a:cubicBezTo>
                    <a:cubicBezTo>
                      <a:pt x="131" y="514"/>
                      <a:pt x="130" y="519"/>
                      <a:pt x="132" y="523"/>
                    </a:cubicBezTo>
                    <a:cubicBezTo>
                      <a:pt x="134" y="526"/>
                      <a:pt x="140" y="529"/>
                      <a:pt x="144" y="527"/>
                    </a:cubicBezTo>
                    <a:close/>
                    <a:moveTo>
                      <a:pt x="150" y="562"/>
                    </a:moveTo>
                    <a:cubicBezTo>
                      <a:pt x="153" y="560"/>
                      <a:pt x="152" y="555"/>
                      <a:pt x="150" y="552"/>
                    </a:cubicBezTo>
                    <a:cubicBezTo>
                      <a:pt x="148" y="549"/>
                      <a:pt x="144" y="549"/>
                      <a:pt x="141" y="551"/>
                    </a:cubicBezTo>
                    <a:cubicBezTo>
                      <a:pt x="139" y="553"/>
                      <a:pt x="138" y="557"/>
                      <a:pt x="140" y="560"/>
                    </a:cubicBezTo>
                    <a:cubicBezTo>
                      <a:pt x="143" y="562"/>
                      <a:pt x="148" y="564"/>
                      <a:pt x="150" y="562"/>
                    </a:cubicBezTo>
                    <a:close/>
                    <a:moveTo>
                      <a:pt x="134" y="559"/>
                    </a:moveTo>
                    <a:cubicBezTo>
                      <a:pt x="137" y="556"/>
                      <a:pt x="136" y="552"/>
                      <a:pt x="133" y="549"/>
                    </a:cubicBezTo>
                    <a:cubicBezTo>
                      <a:pt x="131" y="547"/>
                      <a:pt x="126" y="547"/>
                      <a:pt x="124" y="550"/>
                    </a:cubicBezTo>
                    <a:cubicBezTo>
                      <a:pt x="121" y="553"/>
                      <a:pt x="122" y="557"/>
                      <a:pt x="124" y="559"/>
                    </a:cubicBezTo>
                    <a:cubicBezTo>
                      <a:pt x="127" y="562"/>
                      <a:pt x="132" y="562"/>
                      <a:pt x="134" y="559"/>
                    </a:cubicBezTo>
                    <a:close/>
                    <a:moveTo>
                      <a:pt x="313" y="259"/>
                    </a:moveTo>
                    <a:cubicBezTo>
                      <a:pt x="319" y="263"/>
                      <a:pt x="324" y="268"/>
                      <a:pt x="329" y="274"/>
                    </a:cubicBezTo>
                    <a:cubicBezTo>
                      <a:pt x="334" y="275"/>
                      <a:pt x="338" y="275"/>
                      <a:pt x="343" y="276"/>
                    </a:cubicBezTo>
                    <a:cubicBezTo>
                      <a:pt x="341" y="272"/>
                      <a:pt x="338" y="268"/>
                      <a:pt x="334" y="264"/>
                    </a:cubicBezTo>
                    <a:cubicBezTo>
                      <a:pt x="327" y="263"/>
                      <a:pt x="320" y="261"/>
                      <a:pt x="313" y="259"/>
                    </a:cubicBezTo>
                    <a:close/>
                    <a:moveTo>
                      <a:pt x="125" y="602"/>
                    </a:moveTo>
                    <a:cubicBezTo>
                      <a:pt x="127" y="604"/>
                      <a:pt x="130" y="603"/>
                      <a:pt x="132" y="601"/>
                    </a:cubicBezTo>
                    <a:cubicBezTo>
                      <a:pt x="134" y="599"/>
                      <a:pt x="133" y="595"/>
                      <a:pt x="131" y="593"/>
                    </a:cubicBezTo>
                    <a:cubicBezTo>
                      <a:pt x="128" y="592"/>
                      <a:pt x="125" y="592"/>
                      <a:pt x="123" y="595"/>
                    </a:cubicBezTo>
                    <a:cubicBezTo>
                      <a:pt x="122" y="597"/>
                      <a:pt x="122" y="601"/>
                      <a:pt x="125" y="602"/>
                    </a:cubicBezTo>
                    <a:close/>
                    <a:moveTo>
                      <a:pt x="142" y="596"/>
                    </a:moveTo>
                    <a:cubicBezTo>
                      <a:pt x="141" y="598"/>
                      <a:pt x="141" y="600"/>
                      <a:pt x="143" y="601"/>
                    </a:cubicBezTo>
                    <a:cubicBezTo>
                      <a:pt x="144" y="602"/>
                      <a:pt x="146" y="602"/>
                      <a:pt x="147" y="600"/>
                    </a:cubicBezTo>
                    <a:cubicBezTo>
                      <a:pt x="148" y="599"/>
                      <a:pt x="148" y="596"/>
                      <a:pt x="146" y="595"/>
                    </a:cubicBezTo>
                    <a:cubicBezTo>
                      <a:pt x="145" y="594"/>
                      <a:pt x="143" y="595"/>
                      <a:pt x="142" y="596"/>
                    </a:cubicBezTo>
                    <a:close/>
                    <a:moveTo>
                      <a:pt x="143" y="580"/>
                    </a:moveTo>
                    <a:cubicBezTo>
                      <a:pt x="141" y="578"/>
                      <a:pt x="138" y="579"/>
                      <a:pt x="136" y="582"/>
                    </a:cubicBezTo>
                    <a:cubicBezTo>
                      <a:pt x="134" y="584"/>
                      <a:pt x="135" y="587"/>
                      <a:pt x="137" y="589"/>
                    </a:cubicBezTo>
                    <a:cubicBezTo>
                      <a:pt x="140" y="591"/>
                      <a:pt x="143" y="590"/>
                      <a:pt x="145" y="588"/>
                    </a:cubicBezTo>
                    <a:cubicBezTo>
                      <a:pt x="147" y="585"/>
                      <a:pt x="146" y="582"/>
                      <a:pt x="143" y="580"/>
                    </a:cubicBezTo>
                    <a:close/>
                    <a:moveTo>
                      <a:pt x="178" y="440"/>
                    </a:moveTo>
                    <a:cubicBezTo>
                      <a:pt x="178" y="439"/>
                      <a:pt x="174" y="436"/>
                      <a:pt x="169" y="433"/>
                    </a:cubicBezTo>
                    <a:cubicBezTo>
                      <a:pt x="169" y="432"/>
                      <a:pt x="170" y="431"/>
                      <a:pt x="170" y="431"/>
                    </a:cubicBezTo>
                    <a:cubicBezTo>
                      <a:pt x="167" y="435"/>
                      <a:pt x="163" y="440"/>
                      <a:pt x="160" y="444"/>
                    </a:cubicBezTo>
                    <a:cubicBezTo>
                      <a:pt x="160" y="444"/>
                      <a:pt x="160" y="445"/>
                      <a:pt x="160" y="445"/>
                    </a:cubicBezTo>
                    <a:cubicBezTo>
                      <a:pt x="161" y="445"/>
                      <a:pt x="164" y="443"/>
                      <a:pt x="167" y="438"/>
                    </a:cubicBezTo>
                    <a:cubicBezTo>
                      <a:pt x="172" y="440"/>
                      <a:pt x="177" y="441"/>
                      <a:pt x="178" y="440"/>
                    </a:cubicBezTo>
                    <a:close/>
                    <a:moveTo>
                      <a:pt x="310" y="249"/>
                    </a:moveTo>
                    <a:cubicBezTo>
                      <a:pt x="313" y="249"/>
                      <a:pt x="315" y="249"/>
                      <a:pt x="318" y="249"/>
                    </a:cubicBezTo>
                    <a:cubicBezTo>
                      <a:pt x="316" y="248"/>
                      <a:pt x="314" y="246"/>
                      <a:pt x="312" y="245"/>
                    </a:cubicBezTo>
                    <a:cubicBezTo>
                      <a:pt x="310" y="245"/>
                      <a:pt x="309" y="244"/>
                      <a:pt x="308" y="244"/>
                    </a:cubicBezTo>
                    <a:cubicBezTo>
                      <a:pt x="307" y="245"/>
                      <a:pt x="307" y="246"/>
                      <a:pt x="306" y="247"/>
                    </a:cubicBezTo>
                    <a:cubicBezTo>
                      <a:pt x="308" y="248"/>
                      <a:pt x="309" y="248"/>
                      <a:pt x="310" y="249"/>
                    </a:cubicBezTo>
                    <a:close/>
                    <a:moveTo>
                      <a:pt x="144" y="544"/>
                    </a:moveTo>
                    <a:cubicBezTo>
                      <a:pt x="147" y="542"/>
                      <a:pt x="148" y="538"/>
                      <a:pt x="146" y="535"/>
                    </a:cubicBezTo>
                    <a:cubicBezTo>
                      <a:pt x="144" y="532"/>
                      <a:pt x="140" y="531"/>
                      <a:pt x="137" y="533"/>
                    </a:cubicBezTo>
                    <a:cubicBezTo>
                      <a:pt x="134" y="535"/>
                      <a:pt x="133" y="539"/>
                      <a:pt x="135" y="542"/>
                    </a:cubicBezTo>
                    <a:cubicBezTo>
                      <a:pt x="137" y="545"/>
                      <a:pt x="141" y="546"/>
                      <a:pt x="144" y="544"/>
                    </a:cubicBezTo>
                    <a:close/>
                    <a:moveTo>
                      <a:pt x="162" y="550"/>
                    </a:moveTo>
                    <a:cubicBezTo>
                      <a:pt x="164" y="549"/>
                      <a:pt x="165" y="546"/>
                      <a:pt x="163" y="544"/>
                    </a:cubicBezTo>
                    <a:cubicBezTo>
                      <a:pt x="162" y="542"/>
                      <a:pt x="160" y="542"/>
                      <a:pt x="157" y="543"/>
                    </a:cubicBezTo>
                    <a:cubicBezTo>
                      <a:pt x="155" y="544"/>
                      <a:pt x="155" y="547"/>
                      <a:pt x="156" y="549"/>
                    </a:cubicBezTo>
                    <a:cubicBezTo>
                      <a:pt x="157" y="551"/>
                      <a:pt x="160" y="552"/>
                      <a:pt x="162" y="550"/>
                    </a:cubicBezTo>
                    <a:close/>
                    <a:moveTo>
                      <a:pt x="168" y="566"/>
                    </a:moveTo>
                    <a:cubicBezTo>
                      <a:pt x="170" y="564"/>
                      <a:pt x="171" y="561"/>
                      <a:pt x="169" y="559"/>
                    </a:cubicBezTo>
                    <a:cubicBezTo>
                      <a:pt x="167" y="556"/>
                      <a:pt x="163" y="556"/>
                      <a:pt x="161" y="558"/>
                    </a:cubicBezTo>
                    <a:cubicBezTo>
                      <a:pt x="159" y="560"/>
                      <a:pt x="159" y="563"/>
                      <a:pt x="160" y="566"/>
                    </a:cubicBezTo>
                    <a:cubicBezTo>
                      <a:pt x="162" y="568"/>
                      <a:pt x="166" y="568"/>
                      <a:pt x="168" y="566"/>
                    </a:cubicBezTo>
                    <a:close/>
                    <a:moveTo>
                      <a:pt x="165" y="535"/>
                    </a:moveTo>
                    <a:cubicBezTo>
                      <a:pt x="168" y="533"/>
                      <a:pt x="169" y="529"/>
                      <a:pt x="167" y="525"/>
                    </a:cubicBezTo>
                    <a:cubicBezTo>
                      <a:pt x="165" y="522"/>
                      <a:pt x="161" y="521"/>
                      <a:pt x="158" y="523"/>
                    </a:cubicBezTo>
                    <a:cubicBezTo>
                      <a:pt x="155" y="525"/>
                      <a:pt x="154" y="530"/>
                      <a:pt x="156" y="533"/>
                    </a:cubicBezTo>
                    <a:cubicBezTo>
                      <a:pt x="158" y="536"/>
                      <a:pt x="162" y="537"/>
                      <a:pt x="165" y="535"/>
                    </a:cubicBezTo>
                    <a:close/>
                    <a:moveTo>
                      <a:pt x="331" y="419"/>
                    </a:moveTo>
                    <a:cubicBezTo>
                      <a:pt x="329" y="416"/>
                      <a:pt x="326" y="413"/>
                      <a:pt x="323" y="410"/>
                    </a:cubicBezTo>
                    <a:cubicBezTo>
                      <a:pt x="323" y="414"/>
                      <a:pt x="323" y="418"/>
                      <a:pt x="322" y="422"/>
                    </a:cubicBezTo>
                    <a:cubicBezTo>
                      <a:pt x="325" y="425"/>
                      <a:pt x="327" y="427"/>
                      <a:pt x="330" y="430"/>
                    </a:cubicBezTo>
                    <a:cubicBezTo>
                      <a:pt x="331" y="426"/>
                      <a:pt x="331" y="422"/>
                      <a:pt x="331" y="419"/>
                    </a:cubicBezTo>
                    <a:close/>
                    <a:moveTo>
                      <a:pt x="339" y="617"/>
                    </a:moveTo>
                    <a:cubicBezTo>
                      <a:pt x="338" y="615"/>
                      <a:pt x="335" y="614"/>
                      <a:pt x="333" y="615"/>
                    </a:cubicBezTo>
                    <a:cubicBezTo>
                      <a:pt x="330" y="616"/>
                      <a:pt x="328" y="620"/>
                      <a:pt x="329" y="622"/>
                    </a:cubicBezTo>
                    <a:cubicBezTo>
                      <a:pt x="330" y="625"/>
                      <a:pt x="334" y="625"/>
                      <a:pt x="337" y="624"/>
                    </a:cubicBezTo>
                    <a:cubicBezTo>
                      <a:pt x="339" y="623"/>
                      <a:pt x="340" y="620"/>
                      <a:pt x="339" y="617"/>
                    </a:cubicBezTo>
                    <a:close/>
                    <a:moveTo>
                      <a:pt x="322" y="592"/>
                    </a:moveTo>
                    <a:cubicBezTo>
                      <a:pt x="320" y="589"/>
                      <a:pt x="317" y="589"/>
                      <a:pt x="315" y="591"/>
                    </a:cubicBezTo>
                    <a:cubicBezTo>
                      <a:pt x="313" y="593"/>
                      <a:pt x="312" y="597"/>
                      <a:pt x="313" y="599"/>
                    </a:cubicBezTo>
                    <a:cubicBezTo>
                      <a:pt x="315" y="601"/>
                      <a:pt x="319" y="600"/>
                      <a:pt x="321" y="599"/>
                    </a:cubicBezTo>
                    <a:cubicBezTo>
                      <a:pt x="323" y="597"/>
                      <a:pt x="324" y="594"/>
                      <a:pt x="322" y="592"/>
                    </a:cubicBezTo>
                    <a:close/>
                    <a:moveTo>
                      <a:pt x="316" y="614"/>
                    </a:moveTo>
                    <a:cubicBezTo>
                      <a:pt x="318" y="612"/>
                      <a:pt x="318" y="610"/>
                      <a:pt x="317" y="608"/>
                    </a:cubicBezTo>
                    <a:cubicBezTo>
                      <a:pt x="315" y="606"/>
                      <a:pt x="312" y="606"/>
                      <a:pt x="311" y="607"/>
                    </a:cubicBezTo>
                    <a:cubicBezTo>
                      <a:pt x="309" y="609"/>
                      <a:pt x="309" y="611"/>
                      <a:pt x="310" y="613"/>
                    </a:cubicBezTo>
                    <a:cubicBezTo>
                      <a:pt x="312" y="615"/>
                      <a:pt x="314" y="615"/>
                      <a:pt x="316" y="614"/>
                    </a:cubicBezTo>
                    <a:close/>
                    <a:moveTo>
                      <a:pt x="330" y="632"/>
                    </a:moveTo>
                    <a:cubicBezTo>
                      <a:pt x="329" y="629"/>
                      <a:pt x="326" y="628"/>
                      <a:pt x="324" y="629"/>
                    </a:cubicBezTo>
                    <a:cubicBezTo>
                      <a:pt x="322" y="630"/>
                      <a:pt x="321" y="633"/>
                      <a:pt x="322" y="635"/>
                    </a:cubicBezTo>
                    <a:cubicBezTo>
                      <a:pt x="323" y="637"/>
                      <a:pt x="325" y="638"/>
                      <a:pt x="327" y="637"/>
                    </a:cubicBezTo>
                    <a:cubicBezTo>
                      <a:pt x="329" y="636"/>
                      <a:pt x="330" y="634"/>
                      <a:pt x="330" y="632"/>
                    </a:cubicBezTo>
                    <a:close/>
                    <a:moveTo>
                      <a:pt x="331" y="643"/>
                    </a:moveTo>
                    <a:cubicBezTo>
                      <a:pt x="328" y="643"/>
                      <a:pt x="327" y="645"/>
                      <a:pt x="327" y="647"/>
                    </a:cubicBezTo>
                    <a:cubicBezTo>
                      <a:pt x="327" y="650"/>
                      <a:pt x="329" y="651"/>
                      <a:pt x="332" y="651"/>
                    </a:cubicBezTo>
                    <a:cubicBezTo>
                      <a:pt x="334" y="651"/>
                      <a:pt x="336" y="649"/>
                      <a:pt x="335" y="646"/>
                    </a:cubicBezTo>
                    <a:cubicBezTo>
                      <a:pt x="335" y="644"/>
                      <a:pt x="333" y="642"/>
                      <a:pt x="331" y="643"/>
                    </a:cubicBezTo>
                    <a:close/>
                    <a:moveTo>
                      <a:pt x="324" y="623"/>
                    </a:moveTo>
                    <a:cubicBezTo>
                      <a:pt x="326" y="622"/>
                      <a:pt x="327" y="620"/>
                      <a:pt x="326" y="618"/>
                    </a:cubicBezTo>
                    <a:cubicBezTo>
                      <a:pt x="325" y="616"/>
                      <a:pt x="323" y="615"/>
                      <a:pt x="320" y="616"/>
                    </a:cubicBezTo>
                    <a:cubicBezTo>
                      <a:pt x="318" y="617"/>
                      <a:pt x="317" y="619"/>
                      <a:pt x="318" y="621"/>
                    </a:cubicBezTo>
                    <a:cubicBezTo>
                      <a:pt x="319" y="623"/>
                      <a:pt x="322" y="624"/>
                      <a:pt x="324" y="623"/>
                    </a:cubicBezTo>
                    <a:close/>
                    <a:moveTo>
                      <a:pt x="310" y="628"/>
                    </a:moveTo>
                    <a:cubicBezTo>
                      <a:pt x="309" y="626"/>
                      <a:pt x="307" y="625"/>
                      <a:pt x="305" y="626"/>
                    </a:cubicBezTo>
                    <a:cubicBezTo>
                      <a:pt x="304" y="627"/>
                      <a:pt x="302" y="630"/>
                      <a:pt x="303" y="632"/>
                    </a:cubicBezTo>
                    <a:cubicBezTo>
                      <a:pt x="304" y="633"/>
                      <a:pt x="307" y="634"/>
                      <a:pt x="308" y="633"/>
                    </a:cubicBezTo>
                    <a:cubicBezTo>
                      <a:pt x="310" y="632"/>
                      <a:pt x="311" y="630"/>
                      <a:pt x="310" y="628"/>
                    </a:cubicBezTo>
                    <a:close/>
                    <a:moveTo>
                      <a:pt x="314" y="628"/>
                    </a:moveTo>
                    <a:cubicBezTo>
                      <a:pt x="313" y="629"/>
                      <a:pt x="312" y="630"/>
                      <a:pt x="313" y="632"/>
                    </a:cubicBezTo>
                    <a:cubicBezTo>
                      <a:pt x="313" y="633"/>
                      <a:pt x="315" y="634"/>
                      <a:pt x="316" y="633"/>
                    </a:cubicBezTo>
                    <a:cubicBezTo>
                      <a:pt x="317" y="632"/>
                      <a:pt x="318" y="631"/>
                      <a:pt x="318" y="629"/>
                    </a:cubicBezTo>
                    <a:cubicBezTo>
                      <a:pt x="317" y="628"/>
                      <a:pt x="315" y="627"/>
                      <a:pt x="314" y="628"/>
                    </a:cubicBezTo>
                    <a:close/>
                    <a:moveTo>
                      <a:pt x="304" y="646"/>
                    </a:moveTo>
                    <a:cubicBezTo>
                      <a:pt x="302" y="647"/>
                      <a:pt x="301" y="648"/>
                      <a:pt x="301" y="650"/>
                    </a:cubicBezTo>
                    <a:cubicBezTo>
                      <a:pt x="302" y="650"/>
                      <a:pt x="302" y="651"/>
                      <a:pt x="302" y="651"/>
                    </a:cubicBezTo>
                    <a:cubicBezTo>
                      <a:pt x="307" y="651"/>
                      <a:pt x="307" y="651"/>
                      <a:pt x="307" y="651"/>
                    </a:cubicBezTo>
                    <a:cubicBezTo>
                      <a:pt x="307" y="651"/>
                      <a:pt x="308" y="650"/>
                      <a:pt x="308" y="649"/>
                    </a:cubicBezTo>
                    <a:cubicBezTo>
                      <a:pt x="307" y="647"/>
                      <a:pt x="306" y="646"/>
                      <a:pt x="304" y="646"/>
                    </a:cubicBezTo>
                    <a:close/>
                    <a:moveTo>
                      <a:pt x="265" y="639"/>
                    </a:moveTo>
                    <a:cubicBezTo>
                      <a:pt x="265" y="638"/>
                      <a:pt x="265" y="638"/>
                      <a:pt x="264" y="638"/>
                    </a:cubicBezTo>
                    <a:cubicBezTo>
                      <a:pt x="258" y="643"/>
                      <a:pt x="258" y="643"/>
                      <a:pt x="258" y="643"/>
                    </a:cubicBezTo>
                    <a:cubicBezTo>
                      <a:pt x="258" y="644"/>
                      <a:pt x="258" y="644"/>
                      <a:pt x="258" y="644"/>
                    </a:cubicBezTo>
                    <a:lnTo>
                      <a:pt x="265" y="639"/>
                    </a:lnTo>
                    <a:close/>
                    <a:moveTo>
                      <a:pt x="269" y="644"/>
                    </a:moveTo>
                    <a:cubicBezTo>
                      <a:pt x="261" y="648"/>
                      <a:pt x="261" y="648"/>
                      <a:pt x="261" y="648"/>
                    </a:cubicBezTo>
                    <a:cubicBezTo>
                      <a:pt x="262" y="649"/>
                      <a:pt x="262" y="649"/>
                      <a:pt x="262" y="649"/>
                    </a:cubicBezTo>
                    <a:cubicBezTo>
                      <a:pt x="270" y="645"/>
                      <a:pt x="270" y="645"/>
                      <a:pt x="270" y="645"/>
                    </a:cubicBezTo>
                    <a:cubicBezTo>
                      <a:pt x="269" y="645"/>
                      <a:pt x="269" y="644"/>
                      <a:pt x="269" y="644"/>
                    </a:cubicBezTo>
                    <a:close/>
                    <a:moveTo>
                      <a:pt x="267" y="641"/>
                    </a:moveTo>
                    <a:cubicBezTo>
                      <a:pt x="260" y="646"/>
                      <a:pt x="260" y="646"/>
                      <a:pt x="260" y="646"/>
                    </a:cubicBezTo>
                    <a:cubicBezTo>
                      <a:pt x="260" y="646"/>
                      <a:pt x="260" y="646"/>
                      <a:pt x="260" y="647"/>
                    </a:cubicBezTo>
                    <a:cubicBezTo>
                      <a:pt x="268" y="642"/>
                      <a:pt x="268" y="642"/>
                      <a:pt x="268" y="642"/>
                    </a:cubicBezTo>
                    <a:cubicBezTo>
                      <a:pt x="267" y="641"/>
                      <a:pt x="267" y="641"/>
                      <a:pt x="267" y="641"/>
                    </a:cubicBezTo>
                    <a:close/>
                    <a:moveTo>
                      <a:pt x="271" y="651"/>
                    </a:moveTo>
                    <a:cubicBezTo>
                      <a:pt x="272" y="651"/>
                      <a:pt x="272" y="651"/>
                      <a:pt x="272" y="651"/>
                    </a:cubicBezTo>
                    <a:cubicBezTo>
                      <a:pt x="272" y="651"/>
                      <a:pt x="272" y="651"/>
                      <a:pt x="272" y="651"/>
                    </a:cubicBezTo>
                    <a:lnTo>
                      <a:pt x="271" y="651"/>
                    </a:lnTo>
                    <a:close/>
                    <a:moveTo>
                      <a:pt x="273" y="629"/>
                    </a:moveTo>
                    <a:cubicBezTo>
                      <a:pt x="272" y="628"/>
                      <a:pt x="270" y="628"/>
                      <a:pt x="270" y="629"/>
                    </a:cubicBezTo>
                    <a:cubicBezTo>
                      <a:pt x="269" y="630"/>
                      <a:pt x="269" y="631"/>
                      <a:pt x="269" y="632"/>
                    </a:cubicBezTo>
                    <a:cubicBezTo>
                      <a:pt x="270" y="633"/>
                      <a:pt x="271" y="633"/>
                      <a:pt x="272" y="632"/>
                    </a:cubicBezTo>
                    <a:cubicBezTo>
                      <a:pt x="273" y="631"/>
                      <a:pt x="273" y="630"/>
                      <a:pt x="273" y="629"/>
                    </a:cubicBezTo>
                    <a:close/>
                    <a:moveTo>
                      <a:pt x="270" y="638"/>
                    </a:moveTo>
                    <a:cubicBezTo>
                      <a:pt x="271" y="637"/>
                      <a:pt x="271" y="637"/>
                      <a:pt x="270" y="636"/>
                    </a:cubicBezTo>
                    <a:cubicBezTo>
                      <a:pt x="270" y="635"/>
                      <a:pt x="269" y="635"/>
                      <a:pt x="268" y="636"/>
                    </a:cubicBezTo>
                    <a:cubicBezTo>
                      <a:pt x="268" y="636"/>
                      <a:pt x="268" y="637"/>
                      <a:pt x="268" y="638"/>
                    </a:cubicBezTo>
                    <a:cubicBezTo>
                      <a:pt x="269" y="638"/>
                      <a:pt x="269" y="638"/>
                      <a:pt x="270" y="638"/>
                    </a:cubicBezTo>
                    <a:close/>
                    <a:moveTo>
                      <a:pt x="362" y="577"/>
                    </a:moveTo>
                    <a:cubicBezTo>
                      <a:pt x="365" y="575"/>
                      <a:pt x="365" y="570"/>
                      <a:pt x="362" y="567"/>
                    </a:cubicBezTo>
                    <a:cubicBezTo>
                      <a:pt x="360" y="565"/>
                      <a:pt x="356" y="564"/>
                      <a:pt x="353" y="567"/>
                    </a:cubicBezTo>
                    <a:cubicBezTo>
                      <a:pt x="350" y="569"/>
                      <a:pt x="350" y="574"/>
                      <a:pt x="352" y="577"/>
                    </a:cubicBezTo>
                    <a:cubicBezTo>
                      <a:pt x="355" y="579"/>
                      <a:pt x="359" y="580"/>
                      <a:pt x="362" y="577"/>
                    </a:cubicBezTo>
                    <a:close/>
                    <a:moveTo>
                      <a:pt x="372" y="560"/>
                    </a:moveTo>
                    <a:cubicBezTo>
                      <a:pt x="374" y="560"/>
                      <a:pt x="376" y="558"/>
                      <a:pt x="376" y="556"/>
                    </a:cubicBezTo>
                    <a:cubicBezTo>
                      <a:pt x="376" y="554"/>
                      <a:pt x="374" y="553"/>
                      <a:pt x="372" y="553"/>
                    </a:cubicBezTo>
                    <a:cubicBezTo>
                      <a:pt x="371" y="553"/>
                      <a:pt x="369" y="554"/>
                      <a:pt x="369" y="556"/>
                    </a:cubicBezTo>
                    <a:cubicBezTo>
                      <a:pt x="369" y="558"/>
                      <a:pt x="371" y="560"/>
                      <a:pt x="372" y="560"/>
                    </a:cubicBezTo>
                    <a:close/>
                    <a:moveTo>
                      <a:pt x="376" y="535"/>
                    </a:moveTo>
                    <a:cubicBezTo>
                      <a:pt x="376" y="535"/>
                      <a:pt x="376" y="534"/>
                      <a:pt x="376" y="534"/>
                    </a:cubicBezTo>
                    <a:cubicBezTo>
                      <a:pt x="375" y="533"/>
                      <a:pt x="375" y="533"/>
                      <a:pt x="374" y="534"/>
                    </a:cubicBezTo>
                    <a:cubicBezTo>
                      <a:pt x="374" y="534"/>
                      <a:pt x="374" y="535"/>
                      <a:pt x="374" y="535"/>
                    </a:cubicBezTo>
                    <a:cubicBezTo>
                      <a:pt x="375" y="535"/>
                      <a:pt x="375" y="535"/>
                      <a:pt x="376" y="535"/>
                    </a:cubicBezTo>
                    <a:close/>
                    <a:moveTo>
                      <a:pt x="377" y="518"/>
                    </a:moveTo>
                    <a:cubicBezTo>
                      <a:pt x="376" y="517"/>
                      <a:pt x="375" y="517"/>
                      <a:pt x="375" y="517"/>
                    </a:cubicBezTo>
                    <a:cubicBezTo>
                      <a:pt x="374" y="518"/>
                      <a:pt x="374" y="518"/>
                      <a:pt x="374" y="519"/>
                    </a:cubicBezTo>
                    <a:cubicBezTo>
                      <a:pt x="375" y="520"/>
                      <a:pt x="375" y="520"/>
                      <a:pt x="376" y="520"/>
                    </a:cubicBezTo>
                    <a:cubicBezTo>
                      <a:pt x="377" y="519"/>
                      <a:pt x="377" y="518"/>
                      <a:pt x="377" y="518"/>
                    </a:cubicBezTo>
                    <a:close/>
                    <a:moveTo>
                      <a:pt x="374" y="591"/>
                    </a:moveTo>
                    <a:cubicBezTo>
                      <a:pt x="378" y="590"/>
                      <a:pt x="379" y="586"/>
                      <a:pt x="378" y="582"/>
                    </a:cubicBezTo>
                    <a:cubicBezTo>
                      <a:pt x="376" y="579"/>
                      <a:pt x="372" y="577"/>
                      <a:pt x="369" y="579"/>
                    </a:cubicBezTo>
                    <a:cubicBezTo>
                      <a:pt x="365" y="581"/>
                      <a:pt x="364" y="585"/>
                      <a:pt x="365" y="588"/>
                    </a:cubicBezTo>
                    <a:cubicBezTo>
                      <a:pt x="367" y="592"/>
                      <a:pt x="371" y="593"/>
                      <a:pt x="374" y="591"/>
                    </a:cubicBezTo>
                    <a:close/>
                    <a:moveTo>
                      <a:pt x="389" y="215"/>
                    </a:moveTo>
                    <a:cubicBezTo>
                      <a:pt x="384" y="212"/>
                      <a:pt x="379" y="209"/>
                      <a:pt x="373" y="207"/>
                    </a:cubicBezTo>
                    <a:cubicBezTo>
                      <a:pt x="367" y="212"/>
                      <a:pt x="361" y="216"/>
                      <a:pt x="355" y="220"/>
                    </a:cubicBezTo>
                    <a:cubicBezTo>
                      <a:pt x="362" y="223"/>
                      <a:pt x="369" y="226"/>
                      <a:pt x="375" y="230"/>
                    </a:cubicBezTo>
                    <a:cubicBezTo>
                      <a:pt x="380" y="227"/>
                      <a:pt x="384" y="224"/>
                      <a:pt x="388" y="220"/>
                    </a:cubicBezTo>
                    <a:cubicBezTo>
                      <a:pt x="388" y="218"/>
                      <a:pt x="389" y="217"/>
                      <a:pt x="389" y="215"/>
                    </a:cubicBezTo>
                    <a:close/>
                    <a:moveTo>
                      <a:pt x="352" y="512"/>
                    </a:moveTo>
                    <a:cubicBezTo>
                      <a:pt x="352" y="513"/>
                      <a:pt x="352" y="513"/>
                      <a:pt x="353" y="513"/>
                    </a:cubicBezTo>
                    <a:cubicBezTo>
                      <a:pt x="353" y="513"/>
                      <a:pt x="353" y="513"/>
                      <a:pt x="353" y="512"/>
                    </a:cubicBezTo>
                    <a:cubicBezTo>
                      <a:pt x="352" y="512"/>
                      <a:pt x="352" y="512"/>
                      <a:pt x="352" y="512"/>
                    </a:cubicBezTo>
                    <a:cubicBezTo>
                      <a:pt x="352" y="512"/>
                      <a:pt x="352" y="512"/>
                      <a:pt x="352" y="512"/>
                    </a:cubicBezTo>
                    <a:close/>
                    <a:moveTo>
                      <a:pt x="299" y="594"/>
                    </a:moveTo>
                    <a:cubicBezTo>
                      <a:pt x="301" y="592"/>
                      <a:pt x="300" y="589"/>
                      <a:pt x="298" y="588"/>
                    </a:cubicBezTo>
                    <a:cubicBezTo>
                      <a:pt x="296" y="587"/>
                      <a:pt x="294" y="587"/>
                      <a:pt x="292" y="589"/>
                    </a:cubicBezTo>
                    <a:cubicBezTo>
                      <a:pt x="291" y="591"/>
                      <a:pt x="292" y="594"/>
                      <a:pt x="294" y="595"/>
                    </a:cubicBezTo>
                    <a:cubicBezTo>
                      <a:pt x="295" y="596"/>
                      <a:pt x="298" y="596"/>
                      <a:pt x="299" y="594"/>
                    </a:cubicBezTo>
                    <a:close/>
                    <a:moveTo>
                      <a:pt x="355" y="590"/>
                    </a:moveTo>
                    <a:cubicBezTo>
                      <a:pt x="358" y="588"/>
                      <a:pt x="359" y="585"/>
                      <a:pt x="357" y="582"/>
                    </a:cubicBezTo>
                    <a:cubicBezTo>
                      <a:pt x="355" y="579"/>
                      <a:pt x="352" y="578"/>
                      <a:pt x="349" y="580"/>
                    </a:cubicBezTo>
                    <a:cubicBezTo>
                      <a:pt x="346" y="582"/>
                      <a:pt x="343" y="587"/>
                      <a:pt x="345" y="590"/>
                    </a:cubicBezTo>
                    <a:cubicBezTo>
                      <a:pt x="347" y="593"/>
                      <a:pt x="353" y="592"/>
                      <a:pt x="355" y="590"/>
                    </a:cubicBezTo>
                    <a:close/>
                    <a:moveTo>
                      <a:pt x="354" y="623"/>
                    </a:moveTo>
                    <a:cubicBezTo>
                      <a:pt x="357" y="622"/>
                      <a:pt x="359" y="619"/>
                      <a:pt x="358" y="616"/>
                    </a:cubicBezTo>
                    <a:cubicBezTo>
                      <a:pt x="357" y="613"/>
                      <a:pt x="354" y="612"/>
                      <a:pt x="351" y="612"/>
                    </a:cubicBezTo>
                    <a:cubicBezTo>
                      <a:pt x="349" y="613"/>
                      <a:pt x="347" y="616"/>
                      <a:pt x="348" y="619"/>
                    </a:cubicBezTo>
                    <a:cubicBezTo>
                      <a:pt x="349" y="622"/>
                      <a:pt x="352" y="624"/>
                      <a:pt x="354" y="623"/>
                    </a:cubicBezTo>
                    <a:close/>
                    <a:moveTo>
                      <a:pt x="348" y="601"/>
                    </a:moveTo>
                    <a:cubicBezTo>
                      <a:pt x="347" y="599"/>
                      <a:pt x="343" y="598"/>
                      <a:pt x="341" y="600"/>
                    </a:cubicBezTo>
                    <a:cubicBezTo>
                      <a:pt x="338" y="601"/>
                      <a:pt x="337" y="605"/>
                      <a:pt x="339" y="607"/>
                    </a:cubicBezTo>
                    <a:cubicBezTo>
                      <a:pt x="341" y="610"/>
                      <a:pt x="344" y="611"/>
                      <a:pt x="346" y="609"/>
                    </a:cubicBezTo>
                    <a:cubicBezTo>
                      <a:pt x="349" y="607"/>
                      <a:pt x="350" y="604"/>
                      <a:pt x="348" y="601"/>
                    </a:cubicBezTo>
                    <a:close/>
                    <a:moveTo>
                      <a:pt x="339" y="592"/>
                    </a:moveTo>
                    <a:cubicBezTo>
                      <a:pt x="342" y="591"/>
                      <a:pt x="342" y="587"/>
                      <a:pt x="341" y="585"/>
                    </a:cubicBezTo>
                    <a:cubicBezTo>
                      <a:pt x="339" y="582"/>
                      <a:pt x="336" y="581"/>
                      <a:pt x="333" y="583"/>
                    </a:cubicBezTo>
                    <a:cubicBezTo>
                      <a:pt x="331" y="585"/>
                      <a:pt x="330" y="588"/>
                      <a:pt x="332" y="591"/>
                    </a:cubicBezTo>
                    <a:cubicBezTo>
                      <a:pt x="333" y="593"/>
                      <a:pt x="337" y="594"/>
                      <a:pt x="339" y="592"/>
                    </a:cubicBezTo>
                    <a:close/>
                    <a:moveTo>
                      <a:pt x="358" y="528"/>
                    </a:moveTo>
                    <a:cubicBezTo>
                      <a:pt x="358" y="528"/>
                      <a:pt x="357" y="528"/>
                      <a:pt x="358" y="529"/>
                    </a:cubicBezTo>
                    <a:cubicBezTo>
                      <a:pt x="358" y="529"/>
                      <a:pt x="358" y="529"/>
                      <a:pt x="359" y="529"/>
                    </a:cubicBezTo>
                    <a:cubicBezTo>
                      <a:pt x="359" y="529"/>
                      <a:pt x="359" y="528"/>
                      <a:pt x="359" y="528"/>
                    </a:cubicBezTo>
                    <a:cubicBezTo>
                      <a:pt x="359" y="528"/>
                      <a:pt x="358" y="527"/>
                      <a:pt x="358" y="528"/>
                    </a:cubicBezTo>
                    <a:close/>
                    <a:moveTo>
                      <a:pt x="370" y="541"/>
                    </a:moveTo>
                    <a:cubicBezTo>
                      <a:pt x="370" y="541"/>
                      <a:pt x="370" y="541"/>
                      <a:pt x="370" y="541"/>
                    </a:cubicBezTo>
                    <a:cubicBezTo>
                      <a:pt x="370" y="541"/>
                      <a:pt x="370" y="541"/>
                      <a:pt x="370" y="541"/>
                    </a:cubicBezTo>
                    <a:cubicBezTo>
                      <a:pt x="369" y="541"/>
                      <a:pt x="369" y="540"/>
                      <a:pt x="369" y="541"/>
                    </a:cubicBezTo>
                    <a:cubicBezTo>
                      <a:pt x="366" y="538"/>
                      <a:pt x="362" y="538"/>
                      <a:pt x="359" y="541"/>
                    </a:cubicBezTo>
                    <a:cubicBezTo>
                      <a:pt x="356" y="544"/>
                      <a:pt x="354" y="550"/>
                      <a:pt x="357" y="554"/>
                    </a:cubicBezTo>
                    <a:cubicBezTo>
                      <a:pt x="360" y="557"/>
                      <a:pt x="366" y="555"/>
                      <a:pt x="369" y="552"/>
                    </a:cubicBezTo>
                    <a:cubicBezTo>
                      <a:pt x="373" y="550"/>
                      <a:pt x="373" y="545"/>
                      <a:pt x="370" y="541"/>
                    </a:cubicBezTo>
                    <a:close/>
                    <a:moveTo>
                      <a:pt x="263" y="636"/>
                    </a:moveTo>
                    <a:cubicBezTo>
                      <a:pt x="262" y="635"/>
                      <a:pt x="262" y="635"/>
                      <a:pt x="261" y="635"/>
                    </a:cubicBezTo>
                    <a:cubicBezTo>
                      <a:pt x="256" y="641"/>
                      <a:pt x="256" y="641"/>
                      <a:pt x="256" y="641"/>
                    </a:cubicBezTo>
                    <a:cubicBezTo>
                      <a:pt x="256" y="642"/>
                      <a:pt x="256" y="642"/>
                      <a:pt x="256" y="642"/>
                    </a:cubicBezTo>
                    <a:lnTo>
                      <a:pt x="263" y="636"/>
                    </a:lnTo>
                    <a:close/>
                    <a:moveTo>
                      <a:pt x="341" y="627"/>
                    </a:moveTo>
                    <a:cubicBezTo>
                      <a:pt x="339" y="628"/>
                      <a:pt x="338" y="630"/>
                      <a:pt x="339" y="632"/>
                    </a:cubicBezTo>
                    <a:cubicBezTo>
                      <a:pt x="339" y="633"/>
                      <a:pt x="341" y="634"/>
                      <a:pt x="343" y="634"/>
                    </a:cubicBezTo>
                    <a:cubicBezTo>
                      <a:pt x="345" y="633"/>
                      <a:pt x="346" y="631"/>
                      <a:pt x="346" y="630"/>
                    </a:cubicBezTo>
                    <a:cubicBezTo>
                      <a:pt x="345" y="628"/>
                      <a:pt x="343" y="627"/>
                      <a:pt x="341" y="627"/>
                    </a:cubicBezTo>
                    <a:close/>
                    <a:moveTo>
                      <a:pt x="319" y="247"/>
                    </a:moveTo>
                    <a:cubicBezTo>
                      <a:pt x="325" y="250"/>
                      <a:pt x="331" y="254"/>
                      <a:pt x="337" y="258"/>
                    </a:cubicBezTo>
                    <a:cubicBezTo>
                      <a:pt x="342" y="258"/>
                      <a:pt x="347" y="257"/>
                      <a:pt x="352" y="257"/>
                    </a:cubicBezTo>
                    <a:cubicBezTo>
                      <a:pt x="348" y="253"/>
                      <a:pt x="344" y="250"/>
                      <a:pt x="340" y="247"/>
                    </a:cubicBezTo>
                    <a:cubicBezTo>
                      <a:pt x="333" y="248"/>
                      <a:pt x="326" y="247"/>
                      <a:pt x="319" y="247"/>
                    </a:cubicBezTo>
                    <a:close/>
                    <a:moveTo>
                      <a:pt x="321" y="224"/>
                    </a:moveTo>
                    <a:cubicBezTo>
                      <a:pt x="319" y="223"/>
                      <a:pt x="318" y="223"/>
                      <a:pt x="316" y="223"/>
                    </a:cubicBezTo>
                    <a:cubicBezTo>
                      <a:pt x="316" y="224"/>
                      <a:pt x="315" y="225"/>
                      <a:pt x="315" y="226"/>
                    </a:cubicBezTo>
                    <a:cubicBezTo>
                      <a:pt x="317" y="225"/>
                      <a:pt x="319" y="225"/>
                      <a:pt x="321" y="224"/>
                    </a:cubicBezTo>
                    <a:close/>
                    <a:moveTo>
                      <a:pt x="255" y="645"/>
                    </a:moveTo>
                    <a:cubicBezTo>
                      <a:pt x="249" y="651"/>
                      <a:pt x="249" y="651"/>
                      <a:pt x="249" y="651"/>
                    </a:cubicBezTo>
                    <a:cubicBezTo>
                      <a:pt x="249" y="651"/>
                      <a:pt x="249" y="651"/>
                      <a:pt x="249" y="651"/>
                    </a:cubicBezTo>
                    <a:cubicBezTo>
                      <a:pt x="250" y="651"/>
                      <a:pt x="250" y="651"/>
                      <a:pt x="250" y="651"/>
                    </a:cubicBezTo>
                    <a:cubicBezTo>
                      <a:pt x="257" y="646"/>
                      <a:pt x="257" y="646"/>
                      <a:pt x="257" y="646"/>
                    </a:cubicBezTo>
                    <a:cubicBezTo>
                      <a:pt x="256" y="646"/>
                      <a:pt x="256" y="645"/>
                      <a:pt x="255" y="645"/>
                    </a:cubicBezTo>
                    <a:close/>
                    <a:moveTo>
                      <a:pt x="383" y="238"/>
                    </a:moveTo>
                    <a:cubicBezTo>
                      <a:pt x="380" y="236"/>
                      <a:pt x="378" y="234"/>
                      <a:pt x="375" y="232"/>
                    </a:cubicBezTo>
                    <a:cubicBezTo>
                      <a:pt x="369" y="236"/>
                      <a:pt x="362" y="239"/>
                      <a:pt x="355" y="241"/>
                    </a:cubicBezTo>
                    <a:cubicBezTo>
                      <a:pt x="361" y="245"/>
                      <a:pt x="367" y="249"/>
                      <a:pt x="373" y="255"/>
                    </a:cubicBezTo>
                    <a:cubicBezTo>
                      <a:pt x="375" y="254"/>
                      <a:pt x="377" y="253"/>
                      <a:pt x="379" y="252"/>
                    </a:cubicBezTo>
                    <a:cubicBezTo>
                      <a:pt x="380" y="247"/>
                      <a:pt x="381" y="242"/>
                      <a:pt x="383" y="238"/>
                    </a:cubicBezTo>
                    <a:close/>
                    <a:moveTo>
                      <a:pt x="94" y="531"/>
                    </a:moveTo>
                    <a:cubicBezTo>
                      <a:pt x="92" y="535"/>
                      <a:pt x="89" y="538"/>
                      <a:pt x="86" y="542"/>
                    </a:cubicBezTo>
                    <a:cubicBezTo>
                      <a:pt x="92" y="542"/>
                      <a:pt x="97" y="542"/>
                      <a:pt x="103" y="541"/>
                    </a:cubicBezTo>
                    <a:cubicBezTo>
                      <a:pt x="100" y="538"/>
                      <a:pt x="97" y="534"/>
                      <a:pt x="94" y="531"/>
                    </a:cubicBezTo>
                    <a:close/>
                    <a:moveTo>
                      <a:pt x="45" y="641"/>
                    </a:moveTo>
                    <a:cubicBezTo>
                      <a:pt x="42" y="643"/>
                      <a:pt x="43" y="647"/>
                      <a:pt x="45" y="650"/>
                    </a:cubicBezTo>
                    <a:cubicBezTo>
                      <a:pt x="48" y="652"/>
                      <a:pt x="52" y="652"/>
                      <a:pt x="54" y="649"/>
                    </a:cubicBezTo>
                    <a:cubicBezTo>
                      <a:pt x="57" y="646"/>
                      <a:pt x="56" y="642"/>
                      <a:pt x="54" y="640"/>
                    </a:cubicBezTo>
                    <a:cubicBezTo>
                      <a:pt x="51" y="638"/>
                      <a:pt x="47" y="638"/>
                      <a:pt x="45" y="641"/>
                    </a:cubicBezTo>
                    <a:close/>
                    <a:moveTo>
                      <a:pt x="45" y="625"/>
                    </a:moveTo>
                    <a:cubicBezTo>
                      <a:pt x="46" y="625"/>
                      <a:pt x="48" y="624"/>
                      <a:pt x="48" y="622"/>
                    </a:cubicBezTo>
                    <a:cubicBezTo>
                      <a:pt x="48" y="621"/>
                      <a:pt x="46" y="620"/>
                      <a:pt x="45" y="620"/>
                    </a:cubicBezTo>
                    <a:cubicBezTo>
                      <a:pt x="44" y="620"/>
                      <a:pt x="42" y="621"/>
                      <a:pt x="42" y="622"/>
                    </a:cubicBezTo>
                    <a:cubicBezTo>
                      <a:pt x="42" y="624"/>
                      <a:pt x="44" y="625"/>
                      <a:pt x="45" y="625"/>
                    </a:cubicBezTo>
                    <a:close/>
                    <a:moveTo>
                      <a:pt x="376" y="422"/>
                    </a:moveTo>
                    <a:cubicBezTo>
                      <a:pt x="373" y="418"/>
                      <a:pt x="370" y="416"/>
                      <a:pt x="369" y="416"/>
                    </a:cubicBezTo>
                    <a:cubicBezTo>
                      <a:pt x="368" y="417"/>
                      <a:pt x="369" y="421"/>
                      <a:pt x="371" y="426"/>
                    </a:cubicBezTo>
                    <a:cubicBezTo>
                      <a:pt x="366" y="429"/>
                      <a:pt x="362" y="432"/>
                      <a:pt x="363" y="433"/>
                    </a:cubicBezTo>
                    <a:cubicBezTo>
                      <a:pt x="363" y="434"/>
                      <a:pt x="365" y="434"/>
                      <a:pt x="368" y="433"/>
                    </a:cubicBezTo>
                    <a:cubicBezTo>
                      <a:pt x="370" y="429"/>
                      <a:pt x="373" y="426"/>
                      <a:pt x="376" y="422"/>
                    </a:cubicBezTo>
                    <a:close/>
                    <a:moveTo>
                      <a:pt x="343" y="514"/>
                    </a:moveTo>
                    <a:cubicBezTo>
                      <a:pt x="343" y="514"/>
                      <a:pt x="343" y="515"/>
                      <a:pt x="343" y="515"/>
                    </a:cubicBezTo>
                    <a:cubicBezTo>
                      <a:pt x="344" y="514"/>
                      <a:pt x="344" y="514"/>
                      <a:pt x="344" y="514"/>
                    </a:cubicBezTo>
                    <a:cubicBezTo>
                      <a:pt x="344" y="514"/>
                      <a:pt x="344" y="513"/>
                      <a:pt x="343" y="513"/>
                    </a:cubicBezTo>
                    <a:cubicBezTo>
                      <a:pt x="343" y="513"/>
                      <a:pt x="343" y="514"/>
                      <a:pt x="343" y="514"/>
                    </a:cubicBezTo>
                    <a:close/>
                    <a:moveTo>
                      <a:pt x="100" y="593"/>
                    </a:moveTo>
                    <a:cubicBezTo>
                      <a:pt x="103" y="594"/>
                      <a:pt x="107" y="593"/>
                      <a:pt x="109" y="589"/>
                    </a:cubicBezTo>
                    <a:cubicBezTo>
                      <a:pt x="110" y="586"/>
                      <a:pt x="109" y="582"/>
                      <a:pt x="105" y="580"/>
                    </a:cubicBezTo>
                    <a:cubicBezTo>
                      <a:pt x="102" y="579"/>
                      <a:pt x="98" y="580"/>
                      <a:pt x="96" y="584"/>
                    </a:cubicBezTo>
                    <a:cubicBezTo>
                      <a:pt x="95" y="587"/>
                      <a:pt x="96" y="591"/>
                      <a:pt x="100" y="593"/>
                    </a:cubicBezTo>
                    <a:close/>
                    <a:moveTo>
                      <a:pt x="343" y="576"/>
                    </a:moveTo>
                    <a:cubicBezTo>
                      <a:pt x="344" y="575"/>
                      <a:pt x="345" y="572"/>
                      <a:pt x="343" y="570"/>
                    </a:cubicBezTo>
                    <a:cubicBezTo>
                      <a:pt x="341" y="568"/>
                      <a:pt x="339" y="568"/>
                      <a:pt x="337" y="570"/>
                    </a:cubicBezTo>
                    <a:cubicBezTo>
                      <a:pt x="335" y="571"/>
                      <a:pt x="335" y="574"/>
                      <a:pt x="337" y="576"/>
                    </a:cubicBezTo>
                    <a:cubicBezTo>
                      <a:pt x="338" y="578"/>
                      <a:pt x="341" y="578"/>
                      <a:pt x="343" y="576"/>
                    </a:cubicBezTo>
                    <a:close/>
                    <a:moveTo>
                      <a:pt x="350" y="558"/>
                    </a:moveTo>
                    <a:cubicBezTo>
                      <a:pt x="352" y="555"/>
                      <a:pt x="353" y="551"/>
                      <a:pt x="350" y="548"/>
                    </a:cubicBezTo>
                    <a:cubicBezTo>
                      <a:pt x="348" y="545"/>
                      <a:pt x="343" y="545"/>
                      <a:pt x="340" y="548"/>
                    </a:cubicBezTo>
                    <a:cubicBezTo>
                      <a:pt x="338" y="550"/>
                      <a:pt x="337" y="554"/>
                      <a:pt x="340" y="557"/>
                    </a:cubicBezTo>
                    <a:cubicBezTo>
                      <a:pt x="342" y="560"/>
                      <a:pt x="347" y="560"/>
                      <a:pt x="350" y="558"/>
                    </a:cubicBezTo>
                    <a:close/>
                    <a:moveTo>
                      <a:pt x="323" y="525"/>
                    </a:moveTo>
                    <a:cubicBezTo>
                      <a:pt x="327" y="527"/>
                      <a:pt x="333" y="524"/>
                      <a:pt x="335" y="520"/>
                    </a:cubicBezTo>
                    <a:cubicBezTo>
                      <a:pt x="337" y="518"/>
                      <a:pt x="336" y="515"/>
                      <a:pt x="335" y="512"/>
                    </a:cubicBezTo>
                    <a:cubicBezTo>
                      <a:pt x="321" y="512"/>
                      <a:pt x="321" y="512"/>
                      <a:pt x="321" y="512"/>
                    </a:cubicBezTo>
                    <a:cubicBezTo>
                      <a:pt x="319" y="516"/>
                      <a:pt x="320" y="523"/>
                      <a:pt x="323" y="525"/>
                    </a:cubicBezTo>
                    <a:close/>
                    <a:moveTo>
                      <a:pt x="350" y="532"/>
                    </a:moveTo>
                    <a:cubicBezTo>
                      <a:pt x="350" y="533"/>
                      <a:pt x="350" y="533"/>
                      <a:pt x="350" y="533"/>
                    </a:cubicBezTo>
                    <a:cubicBezTo>
                      <a:pt x="350" y="533"/>
                      <a:pt x="350" y="534"/>
                      <a:pt x="351" y="533"/>
                    </a:cubicBezTo>
                    <a:cubicBezTo>
                      <a:pt x="351" y="533"/>
                      <a:pt x="351" y="533"/>
                      <a:pt x="351" y="533"/>
                    </a:cubicBezTo>
                    <a:cubicBezTo>
                      <a:pt x="351" y="532"/>
                      <a:pt x="350" y="532"/>
                      <a:pt x="350" y="532"/>
                    </a:cubicBezTo>
                    <a:close/>
                    <a:moveTo>
                      <a:pt x="342" y="230"/>
                    </a:moveTo>
                    <a:cubicBezTo>
                      <a:pt x="335" y="231"/>
                      <a:pt x="328" y="233"/>
                      <a:pt x="321" y="234"/>
                    </a:cubicBezTo>
                    <a:cubicBezTo>
                      <a:pt x="328" y="236"/>
                      <a:pt x="335" y="238"/>
                      <a:pt x="341" y="241"/>
                    </a:cubicBezTo>
                    <a:cubicBezTo>
                      <a:pt x="346" y="240"/>
                      <a:pt x="351" y="238"/>
                      <a:pt x="355" y="236"/>
                    </a:cubicBezTo>
                    <a:cubicBezTo>
                      <a:pt x="351" y="234"/>
                      <a:pt x="347" y="231"/>
                      <a:pt x="342" y="230"/>
                    </a:cubicBezTo>
                    <a:close/>
                    <a:moveTo>
                      <a:pt x="164" y="630"/>
                    </a:moveTo>
                    <a:cubicBezTo>
                      <a:pt x="166" y="630"/>
                      <a:pt x="169" y="630"/>
                      <a:pt x="170" y="629"/>
                    </a:cubicBezTo>
                    <a:cubicBezTo>
                      <a:pt x="171" y="627"/>
                      <a:pt x="169" y="624"/>
                      <a:pt x="167" y="624"/>
                    </a:cubicBezTo>
                    <a:cubicBezTo>
                      <a:pt x="166" y="623"/>
                      <a:pt x="164" y="623"/>
                      <a:pt x="163" y="625"/>
                    </a:cubicBezTo>
                    <a:cubicBezTo>
                      <a:pt x="162" y="627"/>
                      <a:pt x="162" y="629"/>
                      <a:pt x="164" y="630"/>
                    </a:cubicBezTo>
                    <a:close/>
                    <a:moveTo>
                      <a:pt x="159" y="644"/>
                    </a:moveTo>
                    <a:cubicBezTo>
                      <a:pt x="157" y="644"/>
                      <a:pt x="156" y="645"/>
                      <a:pt x="155" y="647"/>
                    </a:cubicBezTo>
                    <a:cubicBezTo>
                      <a:pt x="155" y="649"/>
                      <a:pt x="156" y="650"/>
                      <a:pt x="158" y="651"/>
                    </a:cubicBezTo>
                    <a:cubicBezTo>
                      <a:pt x="160" y="651"/>
                      <a:pt x="162" y="650"/>
                      <a:pt x="163" y="648"/>
                    </a:cubicBezTo>
                    <a:cubicBezTo>
                      <a:pt x="163" y="646"/>
                      <a:pt x="161" y="645"/>
                      <a:pt x="159" y="644"/>
                    </a:cubicBezTo>
                    <a:close/>
                    <a:moveTo>
                      <a:pt x="158" y="616"/>
                    </a:moveTo>
                    <a:cubicBezTo>
                      <a:pt x="159" y="614"/>
                      <a:pt x="159" y="611"/>
                      <a:pt x="157" y="610"/>
                    </a:cubicBezTo>
                    <a:cubicBezTo>
                      <a:pt x="154" y="609"/>
                      <a:pt x="152" y="610"/>
                      <a:pt x="151" y="612"/>
                    </a:cubicBezTo>
                    <a:cubicBezTo>
                      <a:pt x="150" y="614"/>
                      <a:pt x="151" y="617"/>
                      <a:pt x="153" y="618"/>
                    </a:cubicBezTo>
                    <a:cubicBezTo>
                      <a:pt x="155" y="619"/>
                      <a:pt x="157" y="618"/>
                      <a:pt x="158" y="616"/>
                    </a:cubicBezTo>
                    <a:close/>
                    <a:moveTo>
                      <a:pt x="170" y="640"/>
                    </a:moveTo>
                    <a:cubicBezTo>
                      <a:pt x="168" y="640"/>
                      <a:pt x="166" y="641"/>
                      <a:pt x="166" y="643"/>
                    </a:cubicBezTo>
                    <a:cubicBezTo>
                      <a:pt x="166" y="644"/>
                      <a:pt x="167" y="646"/>
                      <a:pt x="169" y="646"/>
                    </a:cubicBezTo>
                    <a:cubicBezTo>
                      <a:pt x="170" y="647"/>
                      <a:pt x="172" y="646"/>
                      <a:pt x="172" y="644"/>
                    </a:cubicBezTo>
                    <a:cubicBezTo>
                      <a:pt x="172" y="642"/>
                      <a:pt x="171" y="641"/>
                      <a:pt x="170" y="640"/>
                    </a:cubicBezTo>
                    <a:close/>
                    <a:moveTo>
                      <a:pt x="190" y="649"/>
                    </a:moveTo>
                    <a:cubicBezTo>
                      <a:pt x="188" y="649"/>
                      <a:pt x="187" y="649"/>
                      <a:pt x="187" y="650"/>
                    </a:cubicBezTo>
                    <a:cubicBezTo>
                      <a:pt x="187" y="651"/>
                      <a:pt x="187" y="651"/>
                      <a:pt x="187" y="651"/>
                    </a:cubicBezTo>
                    <a:cubicBezTo>
                      <a:pt x="191" y="651"/>
                      <a:pt x="191" y="651"/>
                      <a:pt x="191" y="651"/>
                    </a:cubicBezTo>
                    <a:cubicBezTo>
                      <a:pt x="191" y="650"/>
                      <a:pt x="191" y="649"/>
                      <a:pt x="190" y="649"/>
                    </a:cubicBezTo>
                    <a:close/>
                    <a:moveTo>
                      <a:pt x="151" y="644"/>
                    </a:moveTo>
                    <a:cubicBezTo>
                      <a:pt x="150" y="644"/>
                      <a:pt x="148" y="645"/>
                      <a:pt x="148" y="646"/>
                    </a:cubicBezTo>
                    <a:cubicBezTo>
                      <a:pt x="148" y="648"/>
                      <a:pt x="149" y="649"/>
                      <a:pt x="150" y="650"/>
                    </a:cubicBezTo>
                    <a:cubicBezTo>
                      <a:pt x="152" y="650"/>
                      <a:pt x="153" y="649"/>
                      <a:pt x="153" y="648"/>
                    </a:cubicBezTo>
                    <a:cubicBezTo>
                      <a:pt x="154" y="646"/>
                      <a:pt x="153" y="645"/>
                      <a:pt x="151" y="644"/>
                    </a:cubicBezTo>
                    <a:close/>
                    <a:moveTo>
                      <a:pt x="175" y="648"/>
                    </a:moveTo>
                    <a:cubicBezTo>
                      <a:pt x="174" y="647"/>
                      <a:pt x="173" y="648"/>
                      <a:pt x="172" y="649"/>
                    </a:cubicBezTo>
                    <a:cubicBezTo>
                      <a:pt x="172" y="650"/>
                      <a:pt x="173" y="651"/>
                      <a:pt x="174" y="651"/>
                    </a:cubicBezTo>
                    <a:cubicBezTo>
                      <a:pt x="175" y="651"/>
                      <a:pt x="175" y="651"/>
                      <a:pt x="175" y="651"/>
                    </a:cubicBezTo>
                    <a:cubicBezTo>
                      <a:pt x="175" y="651"/>
                      <a:pt x="176" y="651"/>
                      <a:pt x="176" y="650"/>
                    </a:cubicBezTo>
                    <a:cubicBezTo>
                      <a:pt x="176" y="649"/>
                      <a:pt x="176" y="648"/>
                      <a:pt x="175" y="648"/>
                    </a:cubicBezTo>
                    <a:close/>
                    <a:moveTo>
                      <a:pt x="137" y="619"/>
                    </a:moveTo>
                    <a:cubicBezTo>
                      <a:pt x="139" y="621"/>
                      <a:pt x="143" y="620"/>
                      <a:pt x="144" y="618"/>
                    </a:cubicBezTo>
                    <a:cubicBezTo>
                      <a:pt x="145" y="616"/>
                      <a:pt x="143" y="612"/>
                      <a:pt x="141" y="611"/>
                    </a:cubicBezTo>
                    <a:cubicBezTo>
                      <a:pt x="139" y="610"/>
                      <a:pt x="136" y="611"/>
                      <a:pt x="135" y="613"/>
                    </a:cubicBezTo>
                    <a:cubicBezTo>
                      <a:pt x="133" y="615"/>
                      <a:pt x="134" y="618"/>
                      <a:pt x="137" y="619"/>
                    </a:cubicBezTo>
                    <a:close/>
                    <a:moveTo>
                      <a:pt x="128" y="616"/>
                    </a:moveTo>
                    <a:cubicBezTo>
                      <a:pt x="129" y="613"/>
                      <a:pt x="127" y="610"/>
                      <a:pt x="124" y="609"/>
                    </a:cubicBezTo>
                    <a:cubicBezTo>
                      <a:pt x="121" y="608"/>
                      <a:pt x="118" y="609"/>
                      <a:pt x="117" y="612"/>
                    </a:cubicBezTo>
                    <a:cubicBezTo>
                      <a:pt x="116" y="615"/>
                      <a:pt x="118" y="618"/>
                      <a:pt x="121" y="619"/>
                    </a:cubicBezTo>
                    <a:cubicBezTo>
                      <a:pt x="124" y="620"/>
                      <a:pt x="127" y="618"/>
                      <a:pt x="128" y="616"/>
                    </a:cubicBezTo>
                    <a:close/>
                    <a:moveTo>
                      <a:pt x="130" y="640"/>
                    </a:moveTo>
                    <a:cubicBezTo>
                      <a:pt x="127" y="639"/>
                      <a:pt x="125" y="641"/>
                      <a:pt x="124" y="643"/>
                    </a:cubicBezTo>
                    <a:cubicBezTo>
                      <a:pt x="124" y="646"/>
                      <a:pt x="125" y="648"/>
                      <a:pt x="128" y="649"/>
                    </a:cubicBezTo>
                    <a:cubicBezTo>
                      <a:pt x="130" y="649"/>
                      <a:pt x="134" y="648"/>
                      <a:pt x="135" y="645"/>
                    </a:cubicBezTo>
                    <a:cubicBezTo>
                      <a:pt x="135" y="643"/>
                      <a:pt x="132" y="640"/>
                      <a:pt x="130" y="640"/>
                    </a:cubicBezTo>
                    <a:close/>
                    <a:moveTo>
                      <a:pt x="117" y="589"/>
                    </a:moveTo>
                    <a:cubicBezTo>
                      <a:pt x="119" y="591"/>
                      <a:pt x="125" y="591"/>
                      <a:pt x="127" y="588"/>
                    </a:cubicBezTo>
                    <a:cubicBezTo>
                      <a:pt x="129" y="585"/>
                      <a:pt x="126" y="581"/>
                      <a:pt x="123" y="579"/>
                    </a:cubicBezTo>
                    <a:cubicBezTo>
                      <a:pt x="121" y="577"/>
                      <a:pt x="117" y="578"/>
                      <a:pt x="115" y="580"/>
                    </a:cubicBezTo>
                    <a:cubicBezTo>
                      <a:pt x="113" y="583"/>
                      <a:pt x="114" y="587"/>
                      <a:pt x="117" y="589"/>
                    </a:cubicBezTo>
                    <a:close/>
                    <a:moveTo>
                      <a:pt x="144" y="634"/>
                    </a:moveTo>
                    <a:cubicBezTo>
                      <a:pt x="142" y="634"/>
                      <a:pt x="140" y="635"/>
                      <a:pt x="139" y="638"/>
                    </a:cubicBezTo>
                    <a:cubicBezTo>
                      <a:pt x="139" y="640"/>
                      <a:pt x="140" y="642"/>
                      <a:pt x="143" y="643"/>
                    </a:cubicBezTo>
                    <a:cubicBezTo>
                      <a:pt x="145" y="643"/>
                      <a:pt x="147" y="642"/>
                      <a:pt x="148" y="639"/>
                    </a:cubicBezTo>
                    <a:cubicBezTo>
                      <a:pt x="148" y="637"/>
                      <a:pt x="147" y="635"/>
                      <a:pt x="144" y="634"/>
                    </a:cubicBezTo>
                    <a:close/>
                    <a:moveTo>
                      <a:pt x="144" y="629"/>
                    </a:moveTo>
                    <a:cubicBezTo>
                      <a:pt x="146" y="630"/>
                      <a:pt x="149" y="629"/>
                      <a:pt x="150" y="627"/>
                    </a:cubicBezTo>
                    <a:cubicBezTo>
                      <a:pt x="151" y="625"/>
                      <a:pt x="150" y="623"/>
                      <a:pt x="148" y="622"/>
                    </a:cubicBezTo>
                    <a:cubicBezTo>
                      <a:pt x="146" y="621"/>
                      <a:pt x="143" y="621"/>
                      <a:pt x="142" y="623"/>
                    </a:cubicBezTo>
                    <a:cubicBezTo>
                      <a:pt x="141" y="625"/>
                      <a:pt x="142" y="628"/>
                      <a:pt x="144" y="629"/>
                    </a:cubicBezTo>
                    <a:close/>
                    <a:moveTo>
                      <a:pt x="108" y="606"/>
                    </a:moveTo>
                    <a:cubicBezTo>
                      <a:pt x="111" y="607"/>
                      <a:pt x="113" y="606"/>
                      <a:pt x="114" y="604"/>
                    </a:cubicBezTo>
                    <a:cubicBezTo>
                      <a:pt x="115" y="602"/>
                      <a:pt x="114" y="599"/>
                      <a:pt x="112" y="598"/>
                    </a:cubicBezTo>
                    <a:cubicBezTo>
                      <a:pt x="110" y="597"/>
                      <a:pt x="107" y="598"/>
                      <a:pt x="106" y="600"/>
                    </a:cubicBezTo>
                    <a:cubicBezTo>
                      <a:pt x="105" y="603"/>
                      <a:pt x="106" y="605"/>
                      <a:pt x="108" y="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8F159FBC-9414-4A77-9240-FF9E339EFF01}"/>
                  </a:ext>
                </a:extLst>
              </p:cNvPr>
              <p:cNvGrpSpPr/>
              <p:nvPr/>
            </p:nvGrpSpPr>
            <p:grpSpPr>
              <a:xfrm>
                <a:off x="5191126" y="1846263"/>
                <a:ext cx="1096963" cy="1444625"/>
                <a:chOff x="5191126" y="1846263"/>
                <a:chExt cx="1096963" cy="1444625"/>
              </a:xfrm>
              <a:grpFill/>
            </p:grpSpPr>
            <p:sp>
              <p:nvSpPr>
                <p:cNvPr id="18" name="Freeform 8">
                  <a:extLst>
                    <a:ext uri="{FF2B5EF4-FFF2-40B4-BE49-F238E27FC236}">
                      <a16:creationId xmlns:a16="http://schemas.microsoft.com/office/drawing/2014/main" xmlns="" id="{28E6BE30-AD0C-448D-9958-CA338E8C51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56213" y="1846263"/>
                  <a:ext cx="889000" cy="1403350"/>
                </a:xfrm>
                <a:custGeom>
                  <a:avLst/>
                  <a:gdLst>
                    <a:gd name="T0" fmla="*/ 114 w 413"/>
                    <a:gd name="T1" fmla="*/ 156 h 649"/>
                    <a:gd name="T2" fmla="*/ 198 w 413"/>
                    <a:gd name="T3" fmla="*/ 49 h 649"/>
                    <a:gd name="T4" fmla="*/ 141 w 413"/>
                    <a:gd name="T5" fmla="*/ 18 h 649"/>
                    <a:gd name="T6" fmla="*/ 122 w 413"/>
                    <a:gd name="T7" fmla="*/ 42 h 649"/>
                    <a:gd name="T8" fmla="*/ 119 w 413"/>
                    <a:gd name="T9" fmla="*/ 85 h 649"/>
                    <a:gd name="T10" fmla="*/ 121 w 413"/>
                    <a:gd name="T11" fmla="*/ 31 h 649"/>
                    <a:gd name="T12" fmla="*/ 138 w 413"/>
                    <a:gd name="T13" fmla="*/ 96 h 649"/>
                    <a:gd name="T14" fmla="*/ 219 w 413"/>
                    <a:gd name="T15" fmla="*/ 100 h 649"/>
                    <a:gd name="T16" fmla="*/ 84 w 413"/>
                    <a:gd name="T17" fmla="*/ 40 h 649"/>
                    <a:gd name="T18" fmla="*/ 208 w 413"/>
                    <a:gd name="T19" fmla="*/ 28 h 649"/>
                    <a:gd name="T20" fmla="*/ 268 w 413"/>
                    <a:gd name="T21" fmla="*/ 92 h 649"/>
                    <a:gd name="T22" fmla="*/ 82 w 413"/>
                    <a:gd name="T23" fmla="*/ 160 h 649"/>
                    <a:gd name="T24" fmla="*/ 102 w 413"/>
                    <a:gd name="T25" fmla="*/ 200 h 649"/>
                    <a:gd name="T26" fmla="*/ 189 w 413"/>
                    <a:gd name="T27" fmla="*/ 51 h 649"/>
                    <a:gd name="T28" fmla="*/ 122 w 413"/>
                    <a:gd name="T29" fmla="*/ 133 h 649"/>
                    <a:gd name="T30" fmla="*/ 178 w 413"/>
                    <a:gd name="T31" fmla="*/ 27 h 649"/>
                    <a:gd name="T32" fmla="*/ 151 w 413"/>
                    <a:gd name="T33" fmla="*/ 544 h 649"/>
                    <a:gd name="T34" fmla="*/ 141 w 413"/>
                    <a:gd name="T35" fmla="*/ 546 h 649"/>
                    <a:gd name="T36" fmla="*/ 344 w 413"/>
                    <a:gd name="T37" fmla="*/ 40 h 649"/>
                    <a:gd name="T38" fmla="*/ 167 w 413"/>
                    <a:gd name="T39" fmla="*/ 551 h 649"/>
                    <a:gd name="T40" fmla="*/ 150 w 413"/>
                    <a:gd name="T41" fmla="*/ 615 h 649"/>
                    <a:gd name="T42" fmla="*/ 114 w 413"/>
                    <a:gd name="T43" fmla="*/ 537 h 649"/>
                    <a:gd name="T44" fmla="*/ 113 w 413"/>
                    <a:gd name="T45" fmla="*/ 586 h 649"/>
                    <a:gd name="T46" fmla="*/ 120 w 413"/>
                    <a:gd name="T47" fmla="*/ 75 h 649"/>
                    <a:gd name="T48" fmla="*/ 105 w 413"/>
                    <a:gd name="T49" fmla="*/ 68 h 649"/>
                    <a:gd name="T50" fmla="*/ 127 w 413"/>
                    <a:gd name="T51" fmla="*/ 91 h 649"/>
                    <a:gd name="T52" fmla="*/ 111 w 413"/>
                    <a:gd name="T53" fmla="*/ 69 h 649"/>
                    <a:gd name="T54" fmla="*/ 110 w 413"/>
                    <a:gd name="T55" fmla="*/ 57 h 649"/>
                    <a:gd name="T56" fmla="*/ 144 w 413"/>
                    <a:gd name="T57" fmla="*/ 114 h 649"/>
                    <a:gd name="T58" fmla="*/ 142 w 413"/>
                    <a:gd name="T59" fmla="*/ 85 h 649"/>
                    <a:gd name="T60" fmla="*/ 114 w 413"/>
                    <a:gd name="T61" fmla="*/ 124 h 649"/>
                    <a:gd name="T62" fmla="*/ 333 w 413"/>
                    <a:gd name="T63" fmla="*/ 171 h 649"/>
                    <a:gd name="T64" fmla="*/ 358 w 413"/>
                    <a:gd name="T65" fmla="*/ 67 h 649"/>
                    <a:gd name="T66" fmla="*/ 155 w 413"/>
                    <a:gd name="T67" fmla="*/ 250 h 649"/>
                    <a:gd name="T68" fmla="*/ 66 w 413"/>
                    <a:gd name="T69" fmla="*/ 192 h 649"/>
                    <a:gd name="T70" fmla="*/ 182 w 413"/>
                    <a:gd name="T71" fmla="*/ 3 h 649"/>
                    <a:gd name="T72" fmla="*/ 39 w 413"/>
                    <a:gd name="T73" fmla="*/ 98 h 649"/>
                    <a:gd name="T74" fmla="*/ 161 w 413"/>
                    <a:gd name="T75" fmla="*/ 17 h 649"/>
                    <a:gd name="T76" fmla="*/ 144 w 413"/>
                    <a:gd name="T77" fmla="*/ 307 h 649"/>
                    <a:gd name="T78" fmla="*/ 44 w 413"/>
                    <a:gd name="T79" fmla="*/ 167 h 649"/>
                    <a:gd name="T80" fmla="*/ 182 w 413"/>
                    <a:gd name="T81" fmla="*/ 557 h 649"/>
                    <a:gd name="T82" fmla="*/ 181 w 413"/>
                    <a:gd name="T83" fmla="*/ 608 h 649"/>
                    <a:gd name="T84" fmla="*/ 334 w 413"/>
                    <a:gd name="T85" fmla="*/ 210 h 649"/>
                    <a:gd name="T86" fmla="*/ 359 w 413"/>
                    <a:gd name="T87" fmla="*/ 168 h 649"/>
                    <a:gd name="T88" fmla="*/ 123 w 413"/>
                    <a:gd name="T89" fmla="*/ 618 h 649"/>
                    <a:gd name="T90" fmla="*/ 137 w 413"/>
                    <a:gd name="T91" fmla="*/ 615 h 649"/>
                    <a:gd name="T92" fmla="*/ 158 w 413"/>
                    <a:gd name="T93" fmla="*/ 649 h 649"/>
                    <a:gd name="T94" fmla="*/ 312 w 413"/>
                    <a:gd name="T95" fmla="*/ 236 h 649"/>
                    <a:gd name="T96" fmla="*/ 176 w 413"/>
                    <a:gd name="T97" fmla="*/ 72 h 649"/>
                    <a:gd name="T98" fmla="*/ 168 w 413"/>
                    <a:gd name="T99" fmla="*/ 97 h 649"/>
                    <a:gd name="T100" fmla="*/ 293 w 413"/>
                    <a:gd name="T101" fmla="*/ 232 h 649"/>
                    <a:gd name="T102" fmla="*/ 165 w 413"/>
                    <a:gd name="T103" fmla="*/ 92 h 649"/>
                    <a:gd name="T104" fmla="*/ 202 w 413"/>
                    <a:gd name="T105" fmla="*/ 102 h 649"/>
                    <a:gd name="T106" fmla="*/ 187 w 413"/>
                    <a:gd name="T107" fmla="*/ 80 h 649"/>
                    <a:gd name="T108" fmla="*/ 187 w 413"/>
                    <a:gd name="T109" fmla="*/ 69 h 649"/>
                    <a:gd name="T110" fmla="*/ 212 w 413"/>
                    <a:gd name="T111" fmla="*/ 17 h 649"/>
                    <a:gd name="T112" fmla="*/ 194 w 413"/>
                    <a:gd name="T113" fmla="*/ 10 h 649"/>
                    <a:gd name="T114" fmla="*/ 174 w 413"/>
                    <a:gd name="T115" fmla="*/ 32 h 649"/>
                    <a:gd name="T116" fmla="*/ 153 w 413"/>
                    <a:gd name="T117" fmla="*/ 44 h 649"/>
                    <a:gd name="T118" fmla="*/ 291 w 413"/>
                    <a:gd name="T119" fmla="*/ 95 h 649"/>
                    <a:gd name="T120" fmla="*/ 299 w 413"/>
                    <a:gd name="T121" fmla="*/ 47 h 649"/>
                    <a:gd name="T122" fmla="*/ 226 w 413"/>
                    <a:gd name="T123" fmla="*/ 58 h 649"/>
                    <a:gd name="T124" fmla="*/ 224 w 413"/>
                    <a:gd name="T125" fmla="*/ 49 h 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13" h="649">
                      <a:moveTo>
                        <a:pt x="132" y="119"/>
                      </a:moveTo>
                      <a:cubicBezTo>
                        <a:pt x="133" y="117"/>
                        <a:pt x="132" y="115"/>
                        <a:pt x="130" y="114"/>
                      </a:cubicBezTo>
                      <a:cubicBezTo>
                        <a:pt x="128" y="114"/>
                        <a:pt x="126" y="114"/>
                        <a:pt x="125" y="116"/>
                      </a:cubicBezTo>
                      <a:cubicBezTo>
                        <a:pt x="124" y="117"/>
                        <a:pt x="125" y="119"/>
                        <a:pt x="127" y="120"/>
                      </a:cubicBezTo>
                      <a:cubicBezTo>
                        <a:pt x="129" y="121"/>
                        <a:pt x="132" y="120"/>
                        <a:pt x="132" y="119"/>
                      </a:cubicBezTo>
                      <a:close/>
                      <a:moveTo>
                        <a:pt x="134" y="108"/>
                      </a:moveTo>
                      <a:cubicBezTo>
                        <a:pt x="135" y="106"/>
                        <a:pt x="135" y="104"/>
                        <a:pt x="135" y="104"/>
                      </a:cubicBezTo>
                      <a:cubicBezTo>
                        <a:pt x="135" y="104"/>
                        <a:pt x="133" y="103"/>
                        <a:pt x="133" y="103"/>
                      </a:cubicBezTo>
                      <a:cubicBezTo>
                        <a:pt x="133" y="103"/>
                        <a:pt x="132" y="105"/>
                        <a:pt x="131" y="107"/>
                      </a:cubicBezTo>
                      <a:cubicBezTo>
                        <a:pt x="130" y="108"/>
                        <a:pt x="129" y="110"/>
                        <a:pt x="129" y="110"/>
                      </a:cubicBezTo>
                      <a:cubicBezTo>
                        <a:pt x="129" y="110"/>
                        <a:pt x="129" y="110"/>
                        <a:pt x="130" y="110"/>
                      </a:cubicBezTo>
                      <a:cubicBezTo>
                        <a:pt x="130" y="111"/>
                        <a:pt x="131" y="111"/>
                        <a:pt x="131" y="111"/>
                      </a:cubicBezTo>
                      <a:cubicBezTo>
                        <a:pt x="132" y="111"/>
                        <a:pt x="133" y="112"/>
                        <a:pt x="133" y="112"/>
                      </a:cubicBezTo>
                      <a:cubicBezTo>
                        <a:pt x="133" y="112"/>
                        <a:pt x="134" y="110"/>
                        <a:pt x="134" y="108"/>
                      </a:cubicBezTo>
                      <a:close/>
                      <a:moveTo>
                        <a:pt x="119" y="65"/>
                      </a:moveTo>
                      <a:cubicBezTo>
                        <a:pt x="118" y="65"/>
                        <a:pt x="118" y="66"/>
                        <a:pt x="118" y="66"/>
                      </a:cubicBezTo>
                      <a:cubicBezTo>
                        <a:pt x="118" y="67"/>
                        <a:pt x="119" y="67"/>
                        <a:pt x="120" y="67"/>
                      </a:cubicBezTo>
                      <a:cubicBezTo>
                        <a:pt x="121" y="67"/>
                        <a:pt x="121" y="66"/>
                        <a:pt x="121" y="66"/>
                      </a:cubicBezTo>
                      <a:cubicBezTo>
                        <a:pt x="121" y="65"/>
                        <a:pt x="120" y="65"/>
                        <a:pt x="119" y="65"/>
                      </a:cubicBezTo>
                      <a:close/>
                      <a:moveTo>
                        <a:pt x="98" y="31"/>
                      </a:moveTo>
                      <a:cubicBezTo>
                        <a:pt x="99" y="31"/>
                        <a:pt x="100" y="30"/>
                        <a:pt x="101" y="30"/>
                      </a:cubicBezTo>
                      <a:cubicBezTo>
                        <a:pt x="101" y="30"/>
                        <a:pt x="102" y="30"/>
                        <a:pt x="102" y="30"/>
                      </a:cubicBezTo>
                      <a:cubicBezTo>
                        <a:pt x="102" y="30"/>
                        <a:pt x="101" y="29"/>
                        <a:pt x="101" y="27"/>
                      </a:cubicBezTo>
                      <a:cubicBezTo>
                        <a:pt x="99" y="29"/>
                        <a:pt x="97" y="30"/>
                        <a:pt x="95" y="31"/>
                      </a:cubicBezTo>
                      <a:cubicBezTo>
                        <a:pt x="95" y="32"/>
                        <a:pt x="95" y="32"/>
                        <a:pt x="95" y="32"/>
                      </a:cubicBezTo>
                      <a:cubicBezTo>
                        <a:pt x="95" y="32"/>
                        <a:pt x="97" y="31"/>
                        <a:pt x="98" y="31"/>
                      </a:cubicBezTo>
                      <a:close/>
                      <a:moveTo>
                        <a:pt x="117" y="154"/>
                      </a:moveTo>
                      <a:cubicBezTo>
                        <a:pt x="116" y="154"/>
                        <a:pt x="115" y="154"/>
                        <a:pt x="114" y="156"/>
                      </a:cubicBezTo>
                      <a:cubicBezTo>
                        <a:pt x="114" y="157"/>
                        <a:pt x="114" y="158"/>
                        <a:pt x="115" y="159"/>
                      </a:cubicBezTo>
                      <a:cubicBezTo>
                        <a:pt x="116" y="159"/>
                        <a:pt x="117" y="158"/>
                        <a:pt x="117" y="157"/>
                      </a:cubicBezTo>
                      <a:cubicBezTo>
                        <a:pt x="118" y="155"/>
                        <a:pt x="117" y="154"/>
                        <a:pt x="117" y="154"/>
                      </a:cubicBezTo>
                      <a:close/>
                      <a:moveTo>
                        <a:pt x="140" y="89"/>
                      </a:moveTo>
                      <a:cubicBezTo>
                        <a:pt x="140" y="89"/>
                        <a:pt x="139" y="89"/>
                        <a:pt x="139" y="90"/>
                      </a:cubicBezTo>
                      <a:cubicBezTo>
                        <a:pt x="138" y="91"/>
                        <a:pt x="138" y="92"/>
                        <a:pt x="139" y="92"/>
                      </a:cubicBezTo>
                      <a:cubicBezTo>
                        <a:pt x="140" y="92"/>
                        <a:pt x="140" y="91"/>
                        <a:pt x="141" y="91"/>
                      </a:cubicBezTo>
                      <a:cubicBezTo>
                        <a:pt x="141" y="90"/>
                        <a:pt x="141" y="89"/>
                        <a:pt x="140" y="89"/>
                      </a:cubicBezTo>
                      <a:close/>
                      <a:moveTo>
                        <a:pt x="118" y="106"/>
                      </a:moveTo>
                      <a:cubicBezTo>
                        <a:pt x="118" y="106"/>
                        <a:pt x="116" y="106"/>
                        <a:pt x="114" y="106"/>
                      </a:cubicBezTo>
                      <a:cubicBezTo>
                        <a:pt x="114" y="106"/>
                        <a:pt x="113" y="106"/>
                        <a:pt x="112" y="106"/>
                      </a:cubicBezTo>
                      <a:cubicBezTo>
                        <a:pt x="112" y="106"/>
                        <a:pt x="111" y="106"/>
                        <a:pt x="111" y="106"/>
                      </a:cubicBezTo>
                      <a:cubicBezTo>
                        <a:pt x="111" y="106"/>
                        <a:pt x="111" y="107"/>
                        <a:pt x="111" y="107"/>
                      </a:cubicBezTo>
                      <a:cubicBezTo>
                        <a:pt x="111" y="108"/>
                        <a:pt x="112" y="109"/>
                        <a:pt x="112" y="110"/>
                      </a:cubicBezTo>
                      <a:cubicBezTo>
                        <a:pt x="112" y="111"/>
                        <a:pt x="113" y="113"/>
                        <a:pt x="113" y="113"/>
                      </a:cubicBezTo>
                      <a:cubicBezTo>
                        <a:pt x="113" y="113"/>
                        <a:pt x="113" y="113"/>
                        <a:pt x="114" y="113"/>
                      </a:cubicBezTo>
                      <a:cubicBezTo>
                        <a:pt x="114" y="113"/>
                        <a:pt x="115" y="113"/>
                        <a:pt x="116" y="113"/>
                      </a:cubicBezTo>
                      <a:cubicBezTo>
                        <a:pt x="118" y="113"/>
                        <a:pt x="120" y="113"/>
                        <a:pt x="120" y="113"/>
                      </a:cubicBezTo>
                      <a:cubicBezTo>
                        <a:pt x="120" y="113"/>
                        <a:pt x="119" y="111"/>
                        <a:pt x="119" y="109"/>
                      </a:cubicBezTo>
                      <a:cubicBezTo>
                        <a:pt x="118" y="109"/>
                        <a:pt x="118" y="108"/>
                        <a:pt x="118" y="107"/>
                      </a:cubicBezTo>
                      <a:cubicBezTo>
                        <a:pt x="118" y="107"/>
                        <a:pt x="118" y="106"/>
                        <a:pt x="118" y="106"/>
                      </a:cubicBezTo>
                      <a:close/>
                      <a:moveTo>
                        <a:pt x="138" y="13"/>
                      </a:moveTo>
                      <a:cubicBezTo>
                        <a:pt x="138" y="13"/>
                        <a:pt x="138" y="12"/>
                        <a:pt x="138" y="12"/>
                      </a:cubicBezTo>
                      <a:cubicBezTo>
                        <a:pt x="137" y="12"/>
                        <a:pt x="137" y="13"/>
                        <a:pt x="136" y="13"/>
                      </a:cubicBezTo>
                      <a:cubicBezTo>
                        <a:pt x="136" y="13"/>
                        <a:pt x="136" y="13"/>
                        <a:pt x="136" y="13"/>
                      </a:cubicBezTo>
                      <a:lnTo>
                        <a:pt x="138" y="13"/>
                      </a:lnTo>
                      <a:close/>
                      <a:moveTo>
                        <a:pt x="202" y="46"/>
                      </a:moveTo>
                      <a:cubicBezTo>
                        <a:pt x="200" y="47"/>
                        <a:pt x="198" y="48"/>
                        <a:pt x="198" y="49"/>
                      </a:cubicBezTo>
                      <a:cubicBezTo>
                        <a:pt x="199" y="50"/>
                        <a:pt x="201" y="51"/>
                        <a:pt x="203" y="51"/>
                      </a:cubicBezTo>
                      <a:cubicBezTo>
                        <a:pt x="206" y="50"/>
                        <a:pt x="208" y="49"/>
                        <a:pt x="207" y="47"/>
                      </a:cubicBezTo>
                      <a:cubicBezTo>
                        <a:pt x="207" y="46"/>
                        <a:pt x="205" y="45"/>
                        <a:pt x="202" y="46"/>
                      </a:cubicBezTo>
                      <a:close/>
                      <a:moveTo>
                        <a:pt x="136" y="34"/>
                      </a:moveTo>
                      <a:cubicBezTo>
                        <a:pt x="137" y="35"/>
                        <a:pt x="138" y="36"/>
                        <a:pt x="139" y="37"/>
                      </a:cubicBezTo>
                      <a:cubicBezTo>
                        <a:pt x="139" y="38"/>
                        <a:pt x="140" y="38"/>
                        <a:pt x="140" y="38"/>
                      </a:cubicBezTo>
                      <a:cubicBezTo>
                        <a:pt x="140" y="38"/>
                        <a:pt x="139" y="36"/>
                        <a:pt x="137" y="34"/>
                      </a:cubicBezTo>
                      <a:cubicBezTo>
                        <a:pt x="136" y="31"/>
                        <a:pt x="135" y="29"/>
                        <a:pt x="135" y="29"/>
                      </a:cubicBezTo>
                      <a:cubicBezTo>
                        <a:pt x="135" y="29"/>
                        <a:pt x="135" y="29"/>
                        <a:pt x="134" y="29"/>
                      </a:cubicBezTo>
                      <a:cubicBezTo>
                        <a:pt x="134" y="28"/>
                        <a:pt x="133" y="28"/>
                        <a:pt x="133" y="28"/>
                      </a:cubicBezTo>
                      <a:cubicBezTo>
                        <a:pt x="133" y="28"/>
                        <a:pt x="133" y="28"/>
                        <a:pt x="133" y="28"/>
                      </a:cubicBezTo>
                      <a:cubicBezTo>
                        <a:pt x="133" y="29"/>
                        <a:pt x="133" y="29"/>
                        <a:pt x="133" y="29"/>
                      </a:cubicBezTo>
                      <a:cubicBezTo>
                        <a:pt x="133" y="30"/>
                        <a:pt x="133" y="31"/>
                        <a:pt x="133" y="31"/>
                      </a:cubicBezTo>
                      <a:cubicBezTo>
                        <a:pt x="133" y="31"/>
                        <a:pt x="135" y="32"/>
                        <a:pt x="136" y="34"/>
                      </a:cubicBezTo>
                      <a:close/>
                      <a:moveTo>
                        <a:pt x="117" y="26"/>
                      </a:moveTo>
                      <a:cubicBezTo>
                        <a:pt x="118" y="25"/>
                        <a:pt x="118" y="25"/>
                        <a:pt x="118" y="25"/>
                      </a:cubicBezTo>
                      <a:cubicBezTo>
                        <a:pt x="118" y="25"/>
                        <a:pt x="117" y="23"/>
                        <a:pt x="116" y="21"/>
                      </a:cubicBezTo>
                      <a:cubicBezTo>
                        <a:pt x="116" y="21"/>
                        <a:pt x="115" y="21"/>
                        <a:pt x="115" y="21"/>
                      </a:cubicBezTo>
                      <a:cubicBezTo>
                        <a:pt x="114" y="21"/>
                        <a:pt x="113" y="22"/>
                        <a:pt x="112" y="22"/>
                      </a:cubicBezTo>
                      <a:cubicBezTo>
                        <a:pt x="112" y="23"/>
                        <a:pt x="113" y="23"/>
                        <a:pt x="114" y="24"/>
                      </a:cubicBezTo>
                      <a:cubicBezTo>
                        <a:pt x="115" y="25"/>
                        <a:pt x="117" y="26"/>
                        <a:pt x="117" y="26"/>
                      </a:cubicBezTo>
                      <a:close/>
                      <a:moveTo>
                        <a:pt x="137" y="20"/>
                      </a:moveTo>
                      <a:cubicBezTo>
                        <a:pt x="137" y="20"/>
                        <a:pt x="138" y="21"/>
                        <a:pt x="139" y="21"/>
                      </a:cubicBezTo>
                      <a:cubicBezTo>
                        <a:pt x="140" y="22"/>
                        <a:pt x="140" y="22"/>
                        <a:pt x="140" y="22"/>
                      </a:cubicBezTo>
                      <a:cubicBezTo>
                        <a:pt x="140" y="22"/>
                        <a:pt x="141" y="21"/>
                        <a:pt x="141" y="20"/>
                      </a:cubicBezTo>
                      <a:cubicBezTo>
                        <a:pt x="141" y="20"/>
                        <a:pt x="141" y="19"/>
                        <a:pt x="141" y="19"/>
                      </a:cubicBezTo>
                      <a:cubicBezTo>
                        <a:pt x="142" y="19"/>
                        <a:pt x="142" y="19"/>
                        <a:pt x="142" y="19"/>
                      </a:cubicBezTo>
                      <a:cubicBezTo>
                        <a:pt x="142" y="19"/>
                        <a:pt x="141" y="19"/>
                        <a:pt x="141" y="18"/>
                      </a:cubicBezTo>
                      <a:cubicBezTo>
                        <a:pt x="141" y="18"/>
                        <a:pt x="140" y="18"/>
                        <a:pt x="140" y="18"/>
                      </a:cubicBezTo>
                      <a:cubicBezTo>
                        <a:pt x="139" y="17"/>
                        <a:pt x="138" y="17"/>
                        <a:pt x="138" y="17"/>
                      </a:cubicBezTo>
                      <a:cubicBezTo>
                        <a:pt x="138" y="17"/>
                        <a:pt x="138" y="18"/>
                        <a:pt x="138" y="18"/>
                      </a:cubicBezTo>
                      <a:cubicBezTo>
                        <a:pt x="137" y="19"/>
                        <a:pt x="137" y="20"/>
                        <a:pt x="137" y="20"/>
                      </a:cubicBezTo>
                      <a:close/>
                      <a:moveTo>
                        <a:pt x="141" y="27"/>
                      </a:moveTo>
                      <a:cubicBezTo>
                        <a:pt x="141" y="28"/>
                        <a:pt x="142" y="28"/>
                        <a:pt x="142" y="28"/>
                      </a:cubicBezTo>
                      <a:cubicBezTo>
                        <a:pt x="143" y="28"/>
                        <a:pt x="143" y="27"/>
                        <a:pt x="143" y="26"/>
                      </a:cubicBezTo>
                      <a:cubicBezTo>
                        <a:pt x="143" y="25"/>
                        <a:pt x="142" y="25"/>
                        <a:pt x="141" y="25"/>
                      </a:cubicBezTo>
                      <a:cubicBezTo>
                        <a:pt x="141" y="25"/>
                        <a:pt x="141" y="26"/>
                        <a:pt x="141" y="27"/>
                      </a:cubicBezTo>
                      <a:close/>
                      <a:moveTo>
                        <a:pt x="121" y="98"/>
                      </a:moveTo>
                      <a:cubicBezTo>
                        <a:pt x="119" y="100"/>
                        <a:pt x="118" y="103"/>
                        <a:pt x="120" y="104"/>
                      </a:cubicBezTo>
                      <a:cubicBezTo>
                        <a:pt x="121" y="105"/>
                        <a:pt x="123" y="103"/>
                        <a:pt x="124" y="101"/>
                      </a:cubicBezTo>
                      <a:cubicBezTo>
                        <a:pt x="125" y="100"/>
                        <a:pt x="126" y="99"/>
                        <a:pt x="126" y="98"/>
                      </a:cubicBezTo>
                      <a:cubicBezTo>
                        <a:pt x="126" y="97"/>
                        <a:pt x="126" y="96"/>
                        <a:pt x="125" y="96"/>
                      </a:cubicBezTo>
                      <a:cubicBezTo>
                        <a:pt x="124" y="95"/>
                        <a:pt x="122" y="96"/>
                        <a:pt x="121" y="98"/>
                      </a:cubicBezTo>
                      <a:close/>
                      <a:moveTo>
                        <a:pt x="132" y="26"/>
                      </a:moveTo>
                      <a:cubicBezTo>
                        <a:pt x="133" y="26"/>
                        <a:pt x="133" y="25"/>
                        <a:pt x="132" y="24"/>
                      </a:cubicBezTo>
                      <a:cubicBezTo>
                        <a:pt x="132" y="22"/>
                        <a:pt x="131" y="22"/>
                        <a:pt x="130" y="23"/>
                      </a:cubicBezTo>
                      <a:cubicBezTo>
                        <a:pt x="129" y="23"/>
                        <a:pt x="129" y="24"/>
                        <a:pt x="129" y="25"/>
                      </a:cubicBezTo>
                      <a:cubicBezTo>
                        <a:pt x="130" y="27"/>
                        <a:pt x="131" y="27"/>
                        <a:pt x="132" y="26"/>
                      </a:cubicBezTo>
                      <a:close/>
                      <a:moveTo>
                        <a:pt x="129" y="37"/>
                      </a:moveTo>
                      <a:cubicBezTo>
                        <a:pt x="130" y="36"/>
                        <a:pt x="130" y="35"/>
                        <a:pt x="129" y="35"/>
                      </a:cubicBezTo>
                      <a:cubicBezTo>
                        <a:pt x="128" y="34"/>
                        <a:pt x="127" y="34"/>
                        <a:pt x="127" y="34"/>
                      </a:cubicBezTo>
                      <a:cubicBezTo>
                        <a:pt x="127" y="35"/>
                        <a:pt x="127" y="36"/>
                        <a:pt x="127" y="36"/>
                      </a:cubicBezTo>
                      <a:cubicBezTo>
                        <a:pt x="128" y="37"/>
                        <a:pt x="129" y="37"/>
                        <a:pt x="129" y="37"/>
                      </a:cubicBezTo>
                      <a:close/>
                      <a:moveTo>
                        <a:pt x="122" y="41"/>
                      </a:moveTo>
                      <a:cubicBezTo>
                        <a:pt x="122" y="41"/>
                        <a:pt x="121" y="41"/>
                        <a:pt x="121" y="41"/>
                      </a:cubicBezTo>
                      <a:cubicBezTo>
                        <a:pt x="121" y="41"/>
                        <a:pt x="121" y="41"/>
                        <a:pt x="122" y="42"/>
                      </a:cubicBezTo>
                      <a:cubicBezTo>
                        <a:pt x="122" y="42"/>
                        <a:pt x="122" y="43"/>
                        <a:pt x="122" y="43"/>
                      </a:cubicBezTo>
                      <a:cubicBezTo>
                        <a:pt x="122" y="43"/>
                        <a:pt x="125" y="44"/>
                        <a:pt x="127" y="45"/>
                      </a:cubicBezTo>
                      <a:cubicBezTo>
                        <a:pt x="129" y="46"/>
                        <a:pt x="132" y="47"/>
                        <a:pt x="132" y="47"/>
                      </a:cubicBezTo>
                      <a:cubicBezTo>
                        <a:pt x="132" y="47"/>
                        <a:pt x="130" y="45"/>
                        <a:pt x="128" y="44"/>
                      </a:cubicBezTo>
                      <a:cubicBezTo>
                        <a:pt x="126" y="42"/>
                        <a:pt x="124" y="41"/>
                        <a:pt x="124" y="41"/>
                      </a:cubicBezTo>
                      <a:cubicBezTo>
                        <a:pt x="124" y="41"/>
                        <a:pt x="123" y="41"/>
                        <a:pt x="122" y="41"/>
                      </a:cubicBezTo>
                      <a:close/>
                      <a:moveTo>
                        <a:pt x="132" y="39"/>
                      </a:moveTo>
                      <a:cubicBezTo>
                        <a:pt x="132" y="39"/>
                        <a:pt x="132" y="40"/>
                        <a:pt x="132" y="40"/>
                      </a:cubicBezTo>
                      <a:cubicBezTo>
                        <a:pt x="133" y="40"/>
                        <a:pt x="133" y="40"/>
                        <a:pt x="133" y="40"/>
                      </a:cubicBezTo>
                      <a:cubicBezTo>
                        <a:pt x="133" y="40"/>
                        <a:pt x="133" y="40"/>
                        <a:pt x="133" y="39"/>
                      </a:cubicBezTo>
                      <a:cubicBezTo>
                        <a:pt x="133" y="39"/>
                        <a:pt x="132" y="39"/>
                        <a:pt x="132" y="39"/>
                      </a:cubicBezTo>
                      <a:close/>
                      <a:moveTo>
                        <a:pt x="102" y="55"/>
                      </a:moveTo>
                      <a:cubicBezTo>
                        <a:pt x="99" y="54"/>
                        <a:pt x="97" y="55"/>
                        <a:pt x="97" y="57"/>
                      </a:cubicBezTo>
                      <a:cubicBezTo>
                        <a:pt x="97" y="58"/>
                        <a:pt x="99" y="60"/>
                        <a:pt x="102" y="60"/>
                      </a:cubicBezTo>
                      <a:cubicBezTo>
                        <a:pt x="104" y="60"/>
                        <a:pt x="106" y="58"/>
                        <a:pt x="107" y="57"/>
                      </a:cubicBezTo>
                      <a:cubicBezTo>
                        <a:pt x="107" y="56"/>
                        <a:pt x="105" y="55"/>
                        <a:pt x="102" y="55"/>
                      </a:cubicBezTo>
                      <a:close/>
                      <a:moveTo>
                        <a:pt x="131" y="76"/>
                      </a:moveTo>
                      <a:cubicBezTo>
                        <a:pt x="131" y="77"/>
                        <a:pt x="131" y="77"/>
                        <a:pt x="131" y="77"/>
                      </a:cubicBezTo>
                      <a:cubicBezTo>
                        <a:pt x="131" y="77"/>
                        <a:pt x="131" y="77"/>
                        <a:pt x="132" y="77"/>
                      </a:cubicBezTo>
                      <a:cubicBezTo>
                        <a:pt x="132" y="77"/>
                        <a:pt x="132" y="76"/>
                        <a:pt x="132" y="76"/>
                      </a:cubicBezTo>
                      <a:cubicBezTo>
                        <a:pt x="132" y="76"/>
                        <a:pt x="131" y="76"/>
                        <a:pt x="131" y="76"/>
                      </a:cubicBezTo>
                      <a:close/>
                      <a:moveTo>
                        <a:pt x="122" y="87"/>
                      </a:moveTo>
                      <a:cubicBezTo>
                        <a:pt x="122" y="87"/>
                        <a:pt x="122" y="86"/>
                        <a:pt x="123" y="85"/>
                      </a:cubicBezTo>
                      <a:cubicBezTo>
                        <a:pt x="123" y="84"/>
                        <a:pt x="123" y="84"/>
                        <a:pt x="123" y="84"/>
                      </a:cubicBezTo>
                      <a:cubicBezTo>
                        <a:pt x="123" y="84"/>
                        <a:pt x="123" y="84"/>
                        <a:pt x="122" y="84"/>
                      </a:cubicBezTo>
                      <a:cubicBezTo>
                        <a:pt x="122" y="84"/>
                        <a:pt x="122" y="84"/>
                        <a:pt x="121" y="84"/>
                      </a:cubicBezTo>
                      <a:cubicBezTo>
                        <a:pt x="120" y="84"/>
                        <a:pt x="119" y="84"/>
                        <a:pt x="119" y="84"/>
                      </a:cubicBezTo>
                      <a:cubicBezTo>
                        <a:pt x="119" y="84"/>
                        <a:pt x="119" y="84"/>
                        <a:pt x="119" y="85"/>
                      </a:cubicBezTo>
                      <a:cubicBezTo>
                        <a:pt x="119" y="86"/>
                        <a:pt x="119" y="86"/>
                        <a:pt x="119" y="87"/>
                      </a:cubicBezTo>
                      <a:cubicBezTo>
                        <a:pt x="119" y="87"/>
                        <a:pt x="119" y="87"/>
                        <a:pt x="119" y="87"/>
                      </a:cubicBezTo>
                      <a:cubicBezTo>
                        <a:pt x="119" y="87"/>
                        <a:pt x="119" y="87"/>
                        <a:pt x="120" y="87"/>
                      </a:cubicBezTo>
                      <a:cubicBezTo>
                        <a:pt x="121" y="87"/>
                        <a:pt x="122" y="87"/>
                        <a:pt x="122" y="87"/>
                      </a:cubicBezTo>
                      <a:close/>
                      <a:moveTo>
                        <a:pt x="113" y="45"/>
                      </a:moveTo>
                      <a:cubicBezTo>
                        <a:pt x="113" y="45"/>
                        <a:pt x="113" y="46"/>
                        <a:pt x="112" y="46"/>
                      </a:cubicBezTo>
                      <a:cubicBezTo>
                        <a:pt x="111" y="46"/>
                        <a:pt x="110" y="47"/>
                        <a:pt x="110" y="47"/>
                      </a:cubicBezTo>
                      <a:cubicBezTo>
                        <a:pt x="110" y="47"/>
                        <a:pt x="111" y="48"/>
                        <a:pt x="111" y="48"/>
                      </a:cubicBezTo>
                      <a:cubicBezTo>
                        <a:pt x="112" y="49"/>
                        <a:pt x="112" y="50"/>
                        <a:pt x="112" y="50"/>
                      </a:cubicBezTo>
                      <a:cubicBezTo>
                        <a:pt x="112" y="50"/>
                        <a:pt x="113" y="49"/>
                        <a:pt x="114" y="49"/>
                      </a:cubicBezTo>
                      <a:cubicBezTo>
                        <a:pt x="115" y="49"/>
                        <a:pt x="116" y="48"/>
                        <a:pt x="116" y="48"/>
                      </a:cubicBezTo>
                      <a:cubicBezTo>
                        <a:pt x="116" y="48"/>
                        <a:pt x="115" y="48"/>
                        <a:pt x="114" y="47"/>
                      </a:cubicBezTo>
                      <a:cubicBezTo>
                        <a:pt x="114" y="46"/>
                        <a:pt x="113" y="45"/>
                        <a:pt x="113" y="45"/>
                      </a:cubicBezTo>
                      <a:close/>
                      <a:moveTo>
                        <a:pt x="107" y="36"/>
                      </a:moveTo>
                      <a:cubicBezTo>
                        <a:pt x="110" y="37"/>
                        <a:pt x="112" y="37"/>
                        <a:pt x="113" y="36"/>
                      </a:cubicBezTo>
                      <a:cubicBezTo>
                        <a:pt x="113" y="35"/>
                        <a:pt x="112" y="33"/>
                        <a:pt x="110" y="31"/>
                      </a:cubicBezTo>
                      <a:cubicBezTo>
                        <a:pt x="108" y="30"/>
                        <a:pt x="105" y="30"/>
                        <a:pt x="104" y="31"/>
                      </a:cubicBezTo>
                      <a:cubicBezTo>
                        <a:pt x="104" y="33"/>
                        <a:pt x="105" y="35"/>
                        <a:pt x="107" y="36"/>
                      </a:cubicBezTo>
                      <a:close/>
                      <a:moveTo>
                        <a:pt x="99" y="42"/>
                      </a:moveTo>
                      <a:cubicBezTo>
                        <a:pt x="99" y="42"/>
                        <a:pt x="99" y="43"/>
                        <a:pt x="98" y="43"/>
                      </a:cubicBezTo>
                      <a:cubicBezTo>
                        <a:pt x="98" y="45"/>
                        <a:pt x="98" y="46"/>
                        <a:pt x="98" y="46"/>
                      </a:cubicBezTo>
                      <a:cubicBezTo>
                        <a:pt x="98" y="46"/>
                        <a:pt x="100" y="46"/>
                        <a:pt x="102" y="46"/>
                      </a:cubicBezTo>
                      <a:cubicBezTo>
                        <a:pt x="104" y="46"/>
                        <a:pt x="106" y="47"/>
                        <a:pt x="106" y="47"/>
                      </a:cubicBezTo>
                      <a:cubicBezTo>
                        <a:pt x="107" y="45"/>
                        <a:pt x="107" y="45"/>
                        <a:pt x="107" y="45"/>
                      </a:cubicBezTo>
                      <a:cubicBezTo>
                        <a:pt x="107" y="45"/>
                        <a:pt x="105" y="44"/>
                        <a:pt x="103" y="43"/>
                      </a:cubicBezTo>
                      <a:cubicBezTo>
                        <a:pt x="101" y="42"/>
                        <a:pt x="99" y="41"/>
                        <a:pt x="99" y="41"/>
                      </a:cubicBezTo>
                      <a:cubicBezTo>
                        <a:pt x="99" y="41"/>
                        <a:pt x="99" y="42"/>
                        <a:pt x="99" y="42"/>
                      </a:cubicBezTo>
                      <a:close/>
                      <a:moveTo>
                        <a:pt x="121" y="31"/>
                      </a:move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32"/>
                        <a:pt x="121" y="32"/>
                        <a:pt x="122" y="32"/>
                      </a:cubicBezTo>
                      <a:cubicBezTo>
                        <a:pt x="122" y="32"/>
                        <a:pt x="122" y="32"/>
                        <a:pt x="123" y="32"/>
                      </a:cubicBezTo>
                      <a:cubicBezTo>
                        <a:pt x="124" y="32"/>
                        <a:pt x="125" y="32"/>
                        <a:pt x="125" y="32"/>
                      </a:cubicBezTo>
                      <a:cubicBezTo>
                        <a:pt x="125" y="32"/>
                        <a:pt x="125" y="31"/>
                        <a:pt x="124" y="30"/>
                      </a:cubicBezTo>
                      <a:cubicBezTo>
                        <a:pt x="124" y="29"/>
                        <a:pt x="124" y="28"/>
                        <a:pt x="124" y="28"/>
                      </a:cubicBezTo>
                      <a:cubicBezTo>
                        <a:pt x="124" y="28"/>
                        <a:pt x="123" y="28"/>
                        <a:pt x="122" y="28"/>
                      </a:cubicBezTo>
                      <a:cubicBezTo>
                        <a:pt x="121" y="28"/>
                        <a:pt x="120" y="28"/>
                        <a:pt x="120" y="28"/>
                      </a:cubicBezTo>
                      <a:cubicBezTo>
                        <a:pt x="120" y="28"/>
                        <a:pt x="121" y="29"/>
                        <a:pt x="121" y="30"/>
                      </a:cubicBezTo>
                      <a:cubicBezTo>
                        <a:pt x="121" y="31"/>
                        <a:pt x="121" y="31"/>
                        <a:pt x="121" y="31"/>
                      </a:cubicBezTo>
                      <a:close/>
                      <a:moveTo>
                        <a:pt x="115" y="38"/>
                      </a:moveTo>
                      <a:cubicBezTo>
                        <a:pt x="115" y="38"/>
                        <a:pt x="115" y="40"/>
                        <a:pt x="117" y="40"/>
                      </a:cubicBezTo>
                      <a:cubicBezTo>
                        <a:pt x="118" y="41"/>
                        <a:pt x="119" y="41"/>
                        <a:pt x="119" y="40"/>
                      </a:cubicBezTo>
                      <a:cubicBezTo>
                        <a:pt x="120" y="39"/>
                        <a:pt x="119" y="38"/>
                        <a:pt x="118" y="37"/>
                      </a:cubicBezTo>
                      <a:cubicBezTo>
                        <a:pt x="117" y="36"/>
                        <a:pt x="116" y="37"/>
                        <a:pt x="115" y="38"/>
                      </a:cubicBezTo>
                      <a:close/>
                      <a:moveTo>
                        <a:pt x="119" y="49"/>
                      </a:moveTo>
                      <a:cubicBezTo>
                        <a:pt x="118" y="50"/>
                        <a:pt x="119" y="50"/>
                        <a:pt x="120" y="51"/>
                      </a:cubicBezTo>
                      <a:cubicBezTo>
                        <a:pt x="121" y="51"/>
                        <a:pt x="122" y="51"/>
                        <a:pt x="122" y="50"/>
                      </a:cubicBezTo>
                      <a:cubicBezTo>
                        <a:pt x="122" y="49"/>
                        <a:pt x="121" y="49"/>
                        <a:pt x="120" y="49"/>
                      </a:cubicBezTo>
                      <a:cubicBezTo>
                        <a:pt x="120" y="48"/>
                        <a:pt x="119" y="49"/>
                        <a:pt x="119" y="49"/>
                      </a:cubicBezTo>
                      <a:close/>
                      <a:moveTo>
                        <a:pt x="138" y="95"/>
                      </a:moveTo>
                      <a:cubicBezTo>
                        <a:pt x="138" y="95"/>
                        <a:pt x="137" y="95"/>
                        <a:pt x="136" y="95"/>
                      </a:cubicBezTo>
                      <a:cubicBezTo>
                        <a:pt x="135" y="96"/>
                        <a:pt x="135" y="96"/>
                        <a:pt x="135" y="96"/>
                      </a:cubicBezTo>
                      <a:cubicBezTo>
                        <a:pt x="135" y="96"/>
                        <a:pt x="135" y="97"/>
                        <a:pt x="135" y="98"/>
                      </a:cubicBezTo>
                      <a:cubicBezTo>
                        <a:pt x="135" y="99"/>
                        <a:pt x="136" y="100"/>
                        <a:pt x="136" y="100"/>
                      </a:cubicBezTo>
                      <a:cubicBezTo>
                        <a:pt x="136" y="100"/>
                        <a:pt x="137" y="100"/>
                        <a:pt x="137" y="99"/>
                      </a:cubicBezTo>
                      <a:cubicBezTo>
                        <a:pt x="138" y="99"/>
                        <a:pt x="139" y="98"/>
                        <a:pt x="139" y="98"/>
                      </a:cubicBezTo>
                      <a:cubicBezTo>
                        <a:pt x="139" y="98"/>
                        <a:pt x="139" y="97"/>
                        <a:pt x="138" y="96"/>
                      </a:cubicBezTo>
                      <a:cubicBezTo>
                        <a:pt x="138" y="95"/>
                        <a:pt x="138" y="95"/>
                        <a:pt x="138" y="95"/>
                      </a:cubicBezTo>
                      <a:close/>
                      <a:moveTo>
                        <a:pt x="182" y="45"/>
                      </a:moveTo>
                      <a:cubicBezTo>
                        <a:pt x="182" y="45"/>
                        <a:pt x="183" y="45"/>
                        <a:pt x="184" y="45"/>
                      </a:cubicBezTo>
                      <a:cubicBezTo>
                        <a:pt x="185" y="45"/>
                        <a:pt x="185" y="44"/>
                        <a:pt x="185" y="43"/>
                      </a:cubicBezTo>
                      <a:cubicBezTo>
                        <a:pt x="185" y="43"/>
                        <a:pt x="184" y="43"/>
                        <a:pt x="183" y="43"/>
                      </a:cubicBezTo>
                      <a:cubicBezTo>
                        <a:pt x="182" y="43"/>
                        <a:pt x="182" y="44"/>
                        <a:pt x="182" y="45"/>
                      </a:cubicBezTo>
                      <a:close/>
                      <a:moveTo>
                        <a:pt x="252" y="88"/>
                      </a:moveTo>
                      <a:cubicBezTo>
                        <a:pt x="252" y="88"/>
                        <a:pt x="253" y="89"/>
                        <a:pt x="254" y="90"/>
                      </a:cubicBezTo>
                      <a:cubicBezTo>
                        <a:pt x="256" y="90"/>
                        <a:pt x="257" y="90"/>
                        <a:pt x="257" y="89"/>
                      </a:cubicBezTo>
                      <a:cubicBezTo>
                        <a:pt x="257" y="88"/>
                        <a:pt x="256" y="87"/>
                        <a:pt x="255" y="87"/>
                      </a:cubicBezTo>
                      <a:cubicBezTo>
                        <a:pt x="254" y="87"/>
                        <a:pt x="253" y="87"/>
                        <a:pt x="252" y="88"/>
                      </a:cubicBezTo>
                      <a:close/>
                      <a:moveTo>
                        <a:pt x="323" y="186"/>
                      </a:moveTo>
                      <a:cubicBezTo>
                        <a:pt x="320" y="184"/>
                        <a:pt x="318" y="184"/>
                        <a:pt x="315" y="185"/>
                      </a:cubicBezTo>
                      <a:cubicBezTo>
                        <a:pt x="314" y="185"/>
                        <a:pt x="313" y="185"/>
                        <a:pt x="311" y="186"/>
                      </a:cubicBezTo>
                      <a:cubicBezTo>
                        <a:pt x="310" y="191"/>
                        <a:pt x="308" y="195"/>
                        <a:pt x="306" y="200"/>
                      </a:cubicBezTo>
                      <a:cubicBezTo>
                        <a:pt x="307" y="201"/>
                        <a:pt x="307" y="202"/>
                        <a:pt x="308" y="203"/>
                      </a:cubicBezTo>
                      <a:cubicBezTo>
                        <a:pt x="312" y="207"/>
                        <a:pt x="319" y="206"/>
                        <a:pt x="323" y="201"/>
                      </a:cubicBezTo>
                      <a:cubicBezTo>
                        <a:pt x="325" y="198"/>
                        <a:pt x="326" y="195"/>
                        <a:pt x="326" y="193"/>
                      </a:cubicBezTo>
                      <a:cubicBezTo>
                        <a:pt x="326" y="190"/>
                        <a:pt x="325" y="188"/>
                        <a:pt x="323" y="186"/>
                      </a:cubicBezTo>
                      <a:close/>
                      <a:moveTo>
                        <a:pt x="223" y="97"/>
                      </a:moveTo>
                      <a:cubicBezTo>
                        <a:pt x="223" y="96"/>
                        <a:pt x="223" y="95"/>
                        <a:pt x="222" y="94"/>
                      </a:cubicBezTo>
                      <a:cubicBezTo>
                        <a:pt x="222" y="92"/>
                        <a:pt x="222" y="90"/>
                        <a:pt x="222" y="90"/>
                      </a:cubicBezTo>
                      <a:cubicBezTo>
                        <a:pt x="222" y="90"/>
                        <a:pt x="220" y="91"/>
                        <a:pt x="218" y="92"/>
                      </a:cubicBezTo>
                      <a:cubicBezTo>
                        <a:pt x="217" y="93"/>
                        <a:pt x="217" y="93"/>
                        <a:pt x="216" y="93"/>
                      </a:cubicBezTo>
                      <a:cubicBezTo>
                        <a:pt x="215" y="94"/>
                        <a:pt x="215" y="94"/>
                        <a:pt x="215" y="94"/>
                      </a:cubicBezTo>
                      <a:cubicBezTo>
                        <a:pt x="215" y="94"/>
                        <a:pt x="215" y="96"/>
                        <a:pt x="215" y="98"/>
                      </a:cubicBezTo>
                      <a:cubicBezTo>
                        <a:pt x="215" y="100"/>
                        <a:pt x="215" y="102"/>
                        <a:pt x="215" y="102"/>
                      </a:cubicBezTo>
                      <a:cubicBezTo>
                        <a:pt x="215" y="102"/>
                        <a:pt x="217" y="101"/>
                        <a:pt x="219" y="100"/>
                      </a:cubicBezTo>
                      <a:cubicBezTo>
                        <a:pt x="221" y="100"/>
                        <a:pt x="223" y="99"/>
                        <a:pt x="223" y="99"/>
                      </a:cubicBezTo>
                      <a:cubicBezTo>
                        <a:pt x="223" y="99"/>
                        <a:pt x="223" y="98"/>
                        <a:pt x="223" y="97"/>
                      </a:cubicBezTo>
                      <a:close/>
                      <a:moveTo>
                        <a:pt x="185" y="34"/>
                      </a:moveTo>
                      <a:cubicBezTo>
                        <a:pt x="186" y="33"/>
                        <a:pt x="187" y="32"/>
                        <a:pt x="186" y="31"/>
                      </a:cubicBezTo>
                      <a:cubicBezTo>
                        <a:pt x="185" y="31"/>
                        <a:pt x="184" y="31"/>
                        <a:pt x="183" y="31"/>
                      </a:cubicBezTo>
                      <a:cubicBezTo>
                        <a:pt x="182" y="32"/>
                        <a:pt x="182" y="34"/>
                        <a:pt x="183" y="34"/>
                      </a:cubicBezTo>
                      <a:cubicBezTo>
                        <a:pt x="183" y="35"/>
                        <a:pt x="184" y="35"/>
                        <a:pt x="185" y="34"/>
                      </a:cubicBezTo>
                      <a:close/>
                      <a:moveTo>
                        <a:pt x="296" y="134"/>
                      </a:moveTo>
                      <a:cubicBezTo>
                        <a:pt x="300" y="138"/>
                        <a:pt x="304" y="143"/>
                        <a:pt x="306" y="149"/>
                      </a:cubicBezTo>
                      <a:cubicBezTo>
                        <a:pt x="309" y="150"/>
                        <a:pt x="312" y="151"/>
                        <a:pt x="314" y="151"/>
                      </a:cubicBezTo>
                      <a:cubicBezTo>
                        <a:pt x="317" y="151"/>
                        <a:pt x="319" y="150"/>
                        <a:pt x="320" y="148"/>
                      </a:cubicBezTo>
                      <a:cubicBezTo>
                        <a:pt x="321" y="146"/>
                        <a:pt x="321" y="143"/>
                        <a:pt x="319" y="141"/>
                      </a:cubicBezTo>
                      <a:cubicBezTo>
                        <a:pt x="318" y="139"/>
                        <a:pt x="315" y="136"/>
                        <a:pt x="311" y="135"/>
                      </a:cubicBezTo>
                      <a:cubicBezTo>
                        <a:pt x="308" y="133"/>
                        <a:pt x="304" y="132"/>
                        <a:pt x="301" y="132"/>
                      </a:cubicBezTo>
                      <a:cubicBezTo>
                        <a:pt x="299" y="132"/>
                        <a:pt x="297" y="133"/>
                        <a:pt x="296" y="134"/>
                      </a:cubicBezTo>
                      <a:close/>
                      <a:moveTo>
                        <a:pt x="228" y="86"/>
                      </a:moveTo>
                      <a:cubicBezTo>
                        <a:pt x="229" y="85"/>
                        <a:pt x="231" y="83"/>
                        <a:pt x="231" y="81"/>
                      </a:cubicBezTo>
                      <a:cubicBezTo>
                        <a:pt x="232" y="79"/>
                        <a:pt x="232" y="76"/>
                        <a:pt x="231" y="75"/>
                      </a:cubicBezTo>
                      <a:cubicBezTo>
                        <a:pt x="230" y="73"/>
                        <a:pt x="229" y="72"/>
                        <a:pt x="228" y="72"/>
                      </a:cubicBezTo>
                      <a:cubicBezTo>
                        <a:pt x="226" y="71"/>
                        <a:pt x="225" y="72"/>
                        <a:pt x="224" y="73"/>
                      </a:cubicBezTo>
                      <a:cubicBezTo>
                        <a:pt x="222" y="74"/>
                        <a:pt x="221" y="76"/>
                        <a:pt x="221" y="78"/>
                      </a:cubicBezTo>
                      <a:cubicBezTo>
                        <a:pt x="220" y="80"/>
                        <a:pt x="220" y="82"/>
                        <a:pt x="221" y="84"/>
                      </a:cubicBezTo>
                      <a:cubicBezTo>
                        <a:pt x="221" y="85"/>
                        <a:pt x="222" y="87"/>
                        <a:pt x="223" y="87"/>
                      </a:cubicBezTo>
                      <a:cubicBezTo>
                        <a:pt x="225" y="88"/>
                        <a:pt x="226" y="87"/>
                        <a:pt x="228" y="86"/>
                      </a:cubicBezTo>
                      <a:close/>
                      <a:moveTo>
                        <a:pt x="78" y="45"/>
                      </a:moveTo>
                      <a:cubicBezTo>
                        <a:pt x="78" y="45"/>
                        <a:pt x="79" y="45"/>
                        <a:pt x="79" y="44"/>
                      </a:cubicBezTo>
                      <a:cubicBezTo>
                        <a:pt x="80" y="43"/>
                        <a:pt x="81" y="43"/>
                        <a:pt x="81" y="42"/>
                      </a:cubicBezTo>
                      <a:cubicBezTo>
                        <a:pt x="83" y="41"/>
                        <a:pt x="84" y="40"/>
                        <a:pt x="84" y="40"/>
                      </a:cubicBezTo>
                      <a:cubicBezTo>
                        <a:pt x="84" y="40"/>
                        <a:pt x="84" y="39"/>
                        <a:pt x="84" y="38"/>
                      </a:cubicBezTo>
                      <a:cubicBezTo>
                        <a:pt x="84" y="38"/>
                        <a:pt x="84" y="38"/>
                        <a:pt x="84" y="38"/>
                      </a:cubicBezTo>
                      <a:cubicBezTo>
                        <a:pt x="82" y="39"/>
                        <a:pt x="79" y="40"/>
                        <a:pt x="77" y="42"/>
                      </a:cubicBezTo>
                      <a:cubicBezTo>
                        <a:pt x="77" y="43"/>
                        <a:pt x="78" y="43"/>
                        <a:pt x="78" y="44"/>
                      </a:cubicBezTo>
                      <a:cubicBezTo>
                        <a:pt x="78" y="44"/>
                        <a:pt x="78" y="45"/>
                        <a:pt x="78" y="45"/>
                      </a:cubicBezTo>
                      <a:close/>
                      <a:moveTo>
                        <a:pt x="219" y="61"/>
                      </a:moveTo>
                      <a:cubicBezTo>
                        <a:pt x="219" y="59"/>
                        <a:pt x="218" y="57"/>
                        <a:pt x="216" y="57"/>
                      </a:cubicBezTo>
                      <a:cubicBezTo>
                        <a:pt x="214" y="57"/>
                        <a:pt x="213" y="59"/>
                        <a:pt x="213" y="61"/>
                      </a:cubicBezTo>
                      <a:cubicBezTo>
                        <a:pt x="213" y="63"/>
                        <a:pt x="214" y="65"/>
                        <a:pt x="216" y="65"/>
                      </a:cubicBezTo>
                      <a:cubicBezTo>
                        <a:pt x="218" y="65"/>
                        <a:pt x="219" y="63"/>
                        <a:pt x="219" y="61"/>
                      </a:cubicBezTo>
                      <a:close/>
                      <a:moveTo>
                        <a:pt x="214" y="41"/>
                      </a:moveTo>
                      <a:cubicBezTo>
                        <a:pt x="214" y="41"/>
                        <a:pt x="214" y="41"/>
                        <a:pt x="214" y="41"/>
                      </a:cubicBezTo>
                      <a:cubicBezTo>
                        <a:pt x="214" y="41"/>
                        <a:pt x="213" y="41"/>
                        <a:pt x="213" y="42"/>
                      </a:cubicBezTo>
                      <a:cubicBezTo>
                        <a:pt x="213" y="42"/>
                        <a:pt x="212" y="43"/>
                        <a:pt x="212" y="44"/>
                      </a:cubicBezTo>
                      <a:cubicBezTo>
                        <a:pt x="211" y="45"/>
                        <a:pt x="211" y="47"/>
                        <a:pt x="211" y="47"/>
                      </a:cubicBezTo>
                      <a:cubicBezTo>
                        <a:pt x="211" y="47"/>
                        <a:pt x="211" y="47"/>
                        <a:pt x="211" y="47"/>
                      </a:cubicBezTo>
                      <a:cubicBezTo>
                        <a:pt x="212" y="48"/>
                        <a:pt x="213" y="48"/>
                        <a:pt x="213" y="49"/>
                      </a:cubicBezTo>
                      <a:cubicBezTo>
                        <a:pt x="214" y="50"/>
                        <a:pt x="216" y="51"/>
                        <a:pt x="216" y="51"/>
                      </a:cubicBezTo>
                      <a:cubicBezTo>
                        <a:pt x="216" y="51"/>
                        <a:pt x="217" y="49"/>
                        <a:pt x="217" y="48"/>
                      </a:cubicBezTo>
                      <a:cubicBezTo>
                        <a:pt x="218" y="47"/>
                        <a:pt x="218" y="46"/>
                        <a:pt x="218" y="46"/>
                      </a:cubicBezTo>
                      <a:cubicBezTo>
                        <a:pt x="219" y="45"/>
                        <a:pt x="219" y="45"/>
                        <a:pt x="219" y="45"/>
                      </a:cubicBezTo>
                      <a:cubicBezTo>
                        <a:pt x="219" y="45"/>
                        <a:pt x="218" y="44"/>
                        <a:pt x="216" y="43"/>
                      </a:cubicBezTo>
                      <a:cubicBezTo>
                        <a:pt x="216" y="42"/>
                        <a:pt x="215" y="42"/>
                        <a:pt x="214" y="41"/>
                      </a:cubicBezTo>
                      <a:close/>
                      <a:moveTo>
                        <a:pt x="208" y="28"/>
                      </a:moveTo>
                      <a:cubicBezTo>
                        <a:pt x="207" y="29"/>
                        <a:pt x="206" y="31"/>
                        <a:pt x="207" y="33"/>
                      </a:cubicBezTo>
                      <a:cubicBezTo>
                        <a:pt x="208" y="34"/>
                        <a:pt x="210" y="35"/>
                        <a:pt x="211" y="35"/>
                      </a:cubicBezTo>
                      <a:cubicBezTo>
                        <a:pt x="213" y="34"/>
                        <a:pt x="214" y="32"/>
                        <a:pt x="213" y="30"/>
                      </a:cubicBezTo>
                      <a:cubicBezTo>
                        <a:pt x="212" y="28"/>
                        <a:pt x="210" y="27"/>
                        <a:pt x="208" y="28"/>
                      </a:cubicBezTo>
                      <a:close/>
                      <a:moveTo>
                        <a:pt x="209" y="63"/>
                      </a:moveTo>
                      <a:cubicBezTo>
                        <a:pt x="209" y="63"/>
                        <a:pt x="209" y="62"/>
                        <a:pt x="209" y="61"/>
                      </a:cubicBezTo>
                      <a:cubicBezTo>
                        <a:pt x="210" y="60"/>
                        <a:pt x="210" y="60"/>
                        <a:pt x="210" y="59"/>
                      </a:cubicBezTo>
                      <a:cubicBezTo>
                        <a:pt x="210" y="59"/>
                        <a:pt x="210" y="58"/>
                        <a:pt x="210" y="58"/>
                      </a:cubicBezTo>
                      <a:cubicBezTo>
                        <a:pt x="210" y="58"/>
                        <a:pt x="208" y="59"/>
                        <a:pt x="205" y="59"/>
                      </a:cubicBezTo>
                      <a:cubicBezTo>
                        <a:pt x="203" y="59"/>
                        <a:pt x="201" y="59"/>
                        <a:pt x="201" y="59"/>
                      </a:cubicBezTo>
                      <a:cubicBezTo>
                        <a:pt x="201" y="62"/>
                        <a:pt x="201" y="62"/>
                        <a:pt x="201" y="62"/>
                      </a:cubicBezTo>
                      <a:cubicBezTo>
                        <a:pt x="201" y="62"/>
                        <a:pt x="203" y="62"/>
                        <a:pt x="205" y="62"/>
                      </a:cubicBezTo>
                      <a:cubicBezTo>
                        <a:pt x="207" y="63"/>
                        <a:pt x="209" y="63"/>
                        <a:pt x="209" y="63"/>
                      </a:cubicBezTo>
                      <a:close/>
                      <a:moveTo>
                        <a:pt x="217" y="78"/>
                      </a:moveTo>
                      <a:cubicBezTo>
                        <a:pt x="217" y="77"/>
                        <a:pt x="218" y="77"/>
                        <a:pt x="218" y="77"/>
                      </a:cubicBezTo>
                      <a:cubicBezTo>
                        <a:pt x="218" y="77"/>
                        <a:pt x="217" y="76"/>
                        <a:pt x="216" y="74"/>
                      </a:cubicBezTo>
                      <a:cubicBezTo>
                        <a:pt x="216" y="73"/>
                        <a:pt x="216" y="72"/>
                        <a:pt x="216" y="72"/>
                      </a:cubicBezTo>
                      <a:cubicBezTo>
                        <a:pt x="215" y="71"/>
                        <a:pt x="215" y="71"/>
                        <a:pt x="215" y="71"/>
                      </a:cubicBezTo>
                      <a:cubicBezTo>
                        <a:pt x="215" y="71"/>
                        <a:pt x="215" y="71"/>
                        <a:pt x="214" y="72"/>
                      </a:cubicBezTo>
                      <a:cubicBezTo>
                        <a:pt x="214" y="72"/>
                        <a:pt x="213" y="72"/>
                        <a:pt x="212" y="73"/>
                      </a:cubicBezTo>
                      <a:cubicBezTo>
                        <a:pt x="211" y="74"/>
                        <a:pt x="210" y="75"/>
                        <a:pt x="210" y="75"/>
                      </a:cubicBezTo>
                      <a:cubicBezTo>
                        <a:pt x="210" y="75"/>
                        <a:pt x="210" y="75"/>
                        <a:pt x="210" y="76"/>
                      </a:cubicBezTo>
                      <a:cubicBezTo>
                        <a:pt x="210" y="76"/>
                        <a:pt x="211" y="77"/>
                        <a:pt x="211" y="78"/>
                      </a:cubicBezTo>
                      <a:cubicBezTo>
                        <a:pt x="212" y="79"/>
                        <a:pt x="212" y="81"/>
                        <a:pt x="212" y="81"/>
                      </a:cubicBezTo>
                      <a:cubicBezTo>
                        <a:pt x="212" y="81"/>
                        <a:pt x="214" y="80"/>
                        <a:pt x="215" y="79"/>
                      </a:cubicBezTo>
                      <a:cubicBezTo>
                        <a:pt x="216" y="79"/>
                        <a:pt x="216" y="78"/>
                        <a:pt x="217" y="78"/>
                      </a:cubicBezTo>
                      <a:close/>
                      <a:moveTo>
                        <a:pt x="206" y="93"/>
                      </a:moveTo>
                      <a:cubicBezTo>
                        <a:pt x="207" y="94"/>
                        <a:pt x="209" y="94"/>
                        <a:pt x="211" y="92"/>
                      </a:cubicBezTo>
                      <a:cubicBezTo>
                        <a:pt x="212" y="90"/>
                        <a:pt x="211" y="87"/>
                        <a:pt x="210" y="87"/>
                      </a:cubicBezTo>
                      <a:cubicBezTo>
                        <a:pt x="208" y="86"/>
                        <a:pt x="206" y="87"/>
                        <a:pt x="205" y="89"/>
                      </a:cubicBezTo>
                      <a:cubicBezTo>
                        <a:pt x="204" y="90"/>
                        <a:pt x="204" y="92"/>
                        <a:pt x="206" y="93"/>
                      </a:cubicBezTo>
                      <a:close/>
                      <a:moveTo>
                        <a:pt x="268" y="92"/>
                      </a:moveTo>
                      <a:cubicBezTo>
                        <a:pt x="267" y="94"/>
                        <a:pt x="269" y="96"/>
                        <a:pt x="271" y="97"/>
                      </a:cubicBezTo>
                      <a:cubicBezTo>
                        <a:pt x="274" y="98"/>
                        <a:pt x="276" y="97"/>
                        <a:pt x="277" y="95"/>
                      </a:cubicBezTo>
                      <a:cubicBezTo>
                        <a:pt x="278" y="93"/>
                        <a:pt x="276" y="91"/>
                        <a:pt x="273" y="90"/>
                      </a:cubicBezTo>
                      <a:cubicBezTo>
                        <a:pt x="271" y="89"/>
                        <a:pt x="268" y="90"/>
                        <a:pt x="268" y="92"/>
                      </a:cubicBezTo>
                      <a:close/>
                      <a:moveTo>
                        <a:pt x="86" y="85"/>
                      </a:moveTo>
                      <a:cubicBezTo>
                        <a:pt x="84" y="84"/>
                        <a:pt x="83" y="84"/>
                        <a:pt x="81" y="84"/>
                      </a:cubicBezTo>
                      <a:cubicBezTo>
                        <a:pt x="80" y="85"/>
                        <a:pt x="79" y="86"/>
                        <a:pt x="79" y="88"/>
                      </a:cubicBezTo>
                      <a:cubicBezTo>
                        <a:pt x="78" y="90"/>
                        <a:pt x="79" y="92"/>
                        <a:pt x="80" y="94"/>
                      </a:cubicBezTo>
                      <a:cubicBezTo>
                        <a:pt x="81" y="96"/>
                        <a:pt x="82" y="98"/>
                        <a:pt x="84" y="99"/>
                      </a:cubicBezTo>
                      <a:cubicBezTo>
                        <a:pt x="85" y="100"/>
                        <a:pt x="87" y="100"/>
                        <a:pt x="88" y="99"/>
                      </a:cubicBezTo>
                      <a:cubicBezTo>
                        <a:pt x="90" y="98"/>
                        <a:pt x="90" y="97"/>
                        <a:pt x="90" y="95"/>
                      </a:cubicBezTo>
                      <a:cubicBezTo>
                        <a:pt x="91" y="93"/>
                        <a:pt x="90" y="91"/>
                        <a:pt x="89" y="89"/>
                      </a:cubicBezTo>
                      <a:cubicBezTo>
                        <a:pt x="89" y="88"/>
                        <a:pt x="87" y="86"/>
                        <a:pt x="86" y="85"/>
                      </a:cubicBezTo>
                      <a:close/>
                      <a:moveTo>
                        <a:pt x="81" y="133"/>
                      </a:moveTo>
                      <a:cubicBezTo>
                        <a:pt x="82" y="132"/>
                        <a:pt x="82" y="131"/>
                        <a:pt x="82" y="130"/>
                      </a:cubicBezTo>
                      <a:cubicBezTo>
                        <a:pt x="81" y="130"/>
                        <a:pt x="80" y="130"/>
                        <a:pt x="79" y="131"/>
                      </a:cubicBezTo>
                      <a:cubicBezTo>
                        <a:pt x="78" y="132"/>
                        <a:pt x="78" y="133"/>
                        <a:pt x="78" y="134"/>
                      </a:cubicBezTo>
                      <a:cubicBezTo>
                        <a:pt x="79" y="134"/>
                        <a:pt x="80" y="134"/>
                        <a:pt x="81" y="133"/>
                      </a:cubicBezTo>
                      <a:close/>
                      <a:moveTo>
                        <a:pt x="82" y="164"/>
                      </a:moveTo>
                      <a:cubicBezTo>
                        <a:pt x="82" y="165"/>
                        <a:pt x="82" y="165"/>
                        <a:pt x="82" y="166"/>
                      </a:cubicBezTo>
                      <a:cubicBezTo>
                        <a:pt x="82" y="167"/>
                        <a:pt x="82" y="167"/>
                        <a:pt x="82" y="167"/>
                      </a:cubicBezTo>
                      <a:cubicBezTo>
                        <a:pt x="82" y="167"/>
                        <a:pt x="84" y="167"/>
                        <a:pt x="86" y="166"/>
                      </a:cubicBezTo>
                      <a:cubicBezTo>
                        <a:pt x="88" y="165"/>
                        <a:pt x="89" y="165"/>
                        <a:pt x="89" y="165"/>
                      </a:cubicBezTo>
                      <a:cubicBezTo>
                        <a:pt x="89" y="165"/>
                        <a:pt x="92" y="158"/>
                        <a:pt x="96" y="151"/>
                      </a:cubicBezTo>
                      <a:cubicBezTo>
                        <a:pt x="99" y="144"/>
                        <a:pt x="103" y="137"/>
                        <a:pt x="103" y="137"/>
                      </a:cubicBezTo>
                      <a:cubicBezTo>
                        <a:pt x="103" y="137"/>
                        <a:pt x="101" y="139"/>
                        <a:pt x="99" y="141"/>
                      </a:cubicBezTo>
                      <a:cubicBezTo>
                        <a:pt x="98" y="143"/>
                        <a:pt x="95" y="146"/>
                        <a:pt x="93" y="149"/>
                      </a:cubicBezTo>
                      <a:cubicBezTo>
                        <a:pt x="88" y="154"/>
                        <a:pt x="82" y="160"/>
                        <a:pt x="82" y="160"/>
                      </a:cubicBezTo>
                      <a:cubicBezTo>
                        <a:pt x="82" y="160"/>
                        <a:pt x="82" y="162"/>
                        <a:pt x="82" y="164"/>
                      </a:cubicBezTo>
                      <a:close/>
                      <a:moveTo>
                        <a:pt x="178" y="47"/>
                      </a:moveTo>
                      <a:cubicBezTo>
                        <a:pt x="179" y="47"/>
                        <a:pt x="179" y="47"/>
                        <a:pt x="179" y="46"/>
                      </a:cubicBezTo>
                      <a:cubicBezTo>
                        <a:pt x="179" y="46"/>
                        <a:pt x="178" y="46"/>
                        <a:pt x="178" y="46"/>
                      </a:cubicBezTo>
                      <a:cubicBezTo>
                        <a:pt x="177" y="46"/>
                        <a:pt x="177" y="47"/>
                        <a:pt x="177" y="47"/>
                      </a:cubicBezTo>
                      <a:cubicBezTo>
                        <a:pt x="177" y="47"/>
                        <a:pt x="178" y="47"/>
                        <a:pt x="178" y="47"/>
                      </a:cubicBezTo>
                      <a:close/>
                      <a:moveTo>
                        <a:pt x="80" y="71"/>
                      </a:moveTo>
                      <a:cubicBezTo>
                        <a:pt x="79" y="69"/>
                        <a:pt x="78" y="68"/>
                        <a:pt x="78" y="68"/>
                      </a:cubicBezTo>
                      <a:cubicBezTo>
                        <a:pt x="78" y="68"/>
                        <a:pt x="77" y="70"/>
                        <a:pt x="76" y="71"/>
                      </a:cubicBezTo>
                      <a:cubicBezTo>
                        <a:pt x="75" y="72"/>
                        <a:pt x="75" y="73"/>
                        <a:pt x="75" y="74"/>
                      </a:cubicBezTo>
                      <a:cubicBezTo>
                        <a:pt x="74" y="75"/>
                        <a:pt x="74" y="75"/>
                        <a:pt x="74" y="75"/>
                      </a:cubicBezTo>
                      <a:cubicBezTo>
                        <a:pt x="74" y="75"/>
                        <a:pt x="76" y="77"/>
                        <a:pt x="77" y="78"/>
                      </a:cubicBezTo>
                      <a:cubicBezTo>
                        <a:pt x="78" y="79"/>
                        <a:pt x="79" y="80"/>
                        <a:pt x="79" y="80"/>
                      </a:cubicBezTo>
                      <a:cubicBezTo>
                        <a:pt x="80" y="81"/>
                        <a:pt x="80" y="81"/>
                        <a:pt x="80" y="81"/>
                      </a:cubicBezTo>
                      <a:cubicBezTo>
                        <a:pt x="80" y="81"/>
                        <a:pt x="81" y="81"/>
                        <a:pt x="81" y="80"/>
                      </a:cubicBezTo>
                      <a:cubicBezTo>
                        <a:pt x="81" y="79"/>
                        <a:pt x="81" y="78"/>
                        <a:pt x="82" y="77"/>
                      </a:cubicBezTo>
                      <a:cubicBezTo>
                        <a:pt x="83" y="75"/>
                        <a:pt x="83" y="74"/>
                        <a:pt x="83" y="74"/>
                      </a:cubicBezTo>
                      <a:cubicBezTo>
                        <a:pt x="83" y="74"/>
                        <a:pt x="83" y="73"/>
                        <a:pt x="82" y="73"/>
                      </a:cubicBezTo>
                      <a:cubicBezTo>
                        <a:pt x="82" y="72"/>
                        <a:pt x="81" y="71"/>
                        <a:pt x="80" y="71"/>
                      </a:cubicBezTo>
                      <a:close/>
                      <a:moveTo>
                        <a:pt x="102" y="200"/>
                      </a:moveTo>
                      <a:cubicBezTo>
                        <a:pt x="105" y="198"/>
                        <a:pt x="107" y="197"/>
                        <a:pt x="107" y="197"/>
                      </a:cubicBezTo>
                      <a:cubicBezTo>
                        <a:pt x="107" y="197"/>
                        <a:pt x="106" y="194"/>
                        <a:pt x="105" y="192"/>
                      </a:cubicBezTo>
                      <a:cubicBezTo>
                        <a:pt x="104" y="189"/>
                        <a:pt x="104" y="186"/>
                        <a:pt x="104" y="186"/>
                      </a:cubicBezTo>
                      <a:cubicBezTo>
                        <a:pt x="104" y="186"/>
                        <a:pt x="101" y="188"/>
                        <a:pt x="99" y="189"/>
                      </a:cubicBezTo>
                      <a:cubicBezTo>
                        <a:pt x="96" y="190"/>
                        <a:pt x="94" y="192"/>
                        <a:pt x="94" y="192"/>
                      </a:cubicBezTo>
                      <a:cubicBezTo>
                        <a:pt x="94" y="192"/>
                        <a:pt x="94" y="194"/>
                        <a:pt x="95" y="197"/>
                      </a:cubicBezTo>
                      <a:cubicBezTo>
                        <a:pt x="96" y="200"/>
                        <a:pt x="97" y="203"/>
                        <a:pt x="97" y="203"/>
                      </a:cubicBezTo>
                      <a:cubicBezTo>
                        <a:pt x="97" y="203"/>
                        <a:pt x="100" y="201"/>
                        <a:pt x="102" y="200"/>
                      </a:cubicBezTo>
                      <a:close/>
                      <a:moveTo>
                        <a:pt x="77" y="64"/>
                      </a:moveTo>
                      <a:cubicBezTo>
                        <a:pt x="79" y="64"/>
                        <a:pt x="80" y="63"/>
                        <a:pt x="81" y="62"/>
                      </a:cubicBezTo>
                      <a:cubicBezTo>
                        <a:pt x="82" y="60"/>
                        <a:pt x="82" y="59"/>
                        <a:pt x="82" y="56"/>
                      </a:cubicBezTo>
                      <a:cubicBezTo>
                        <a:pt x="83" y="54"/>
                        <a:pt x="82" y="52"/>
                        <a:pt x="81" y="51"/>
                      </a:cubicBezTo>
                      <a:cubicBezTo>
                        <a:pt x="80" y="49"/>
                        <a:pt x="79" y="48"/>
                        <a:pt x="78" y="48"/>
                      </a:cubicBezTo>
                      <a:cubicBezTo>
                        <a:pt x="76" y="48"/>
                        <a:pt x="75" y="49"/>
                        <a:pt x="73" y="50"/>
                      </a:cubicBezTo>
                      <a:cubicBezTo>
                        <a:pt x="72" y="52"/>
                        <a:pt x="72" y="54"/>
                        <a:pt x="71" y="56"/>
                      </a:cubicBezTo>
                      <a:cubicBezTo>
                        <a:pt x="71" y="58"/>
                        <a:pt x="72" y="61"/>
                        <a:pt x="73" y="62"/>
                      </a:cubicBezTo>
                      <a:cubicBezTo>
                        <a:pt x="74" y="64"/>
                        <a:pt x="76" y="65"/>
                        <a:pt x="77" y="64"/>
                      </a:cubicBezTo>
                      <a:close/>
                      <a:moveTo>
                        <a:pt x="158" y="119"/>
                      </a:moveTo>
                      <a:cubicBezTo>
                        <a:pt x="156" y="119"/>
                        <a:pt x="155" y="120"/>
                        <a:pt x="155" y="122"/>
                      </a:cubicBezTo>
                      <a:cubicBezTo>
                        <a:pt x="155" y="123"/>
                        <a:pt x="155" y="123"/>
                        <a:pt x="155" y="124"/>
                      </a:cubicBezTo>
                      <a:cubicBezTo>
                        <a:pt x="157" y="122"/>
                        <a:pt x="159" y="121"/>
                        <a:pt x="161" y="120"/>
                      </a:cubicBezTo>
                      <a:cubicBezTo>
                        <a:pt x="161" y="119"/>
                        <a:pt x="159" y="119"/>
                        <a:pt x="158" y="119"/>
                      </a:cubicBezTo>
                      <a:close/>
                      <a:moveTo>
                        <a:pt x="139" y="139"/>
                      </a:moveTo>
                      <a:cubicBezTo>
                        <a:pt x="142" y="136"/>
                        <a:pt x="144" y="133"/>
                        <a:pt x="147" y="131"/>
                      </a:cubicBezTo>
                      <a:cubicBezTo>
                        <a:pt x="146" y="130"/>
                        <a:pt x="144" y="129"/>
                        <a:pt x="142" y="128"/>
                      </a:cubicBezTo>
                      <a:cubicBezTo>
                        <a:pt x="141" y="128"/>
                        <a:pt x="140" y="128"/>
                        <a:pt x="139" y="128"/>
                      </a:cubicBezTo>
                      <a:cubicBezTo>
                        <a:pt x="138" y="129"/>
                        <a:pt x="137" y="129"/>
                        <a:pt x="136" y="129"/>
                      </a:cubicBezTo>
                      <a:cubicBezTo>
                        <a:pt x="135" y="130"/>
                        <a:pt x="134" y="131"/>
                        <a:pt x="133" y="132"/>
                      </a:cubicBezTo>
                      <a:cubicBezTo>
                        <a:pt x="133" y="134"/>
                        <a:pt x="133" y="135"/>
                        <a:pt x="135" y="137"/>
                      </a:cubicBezTo>
                      <a:cubicBezTo>
                        <a:pt x="135" y="137"/>
                        <a:pt x="136" y="138"/>
                        <a:pt x="137" y="138"/>
                      </a:cubicBezTo>
                      <a:cubicBezTo>
                        <a:pt x="138" y="139"/>
                        <a:pt x="138" y="139"/>
                        <a:pt x="139" y="139"/>
                      </a:cubicBezTo>
                      <a:close/>
                      <a:moveTo>
                        <a:pt x="177" y="54"/>
                      </a:moveTo>
                      <a:cubicBezTo>
                        <a:pt x="177" y="54"/>
                        <a:pt x="179" y="53"/>
                        <a:pt x="182" y="53"/>
                      </a:cubicBezTo>
                      <a:cubicBezTo>
                        <a:pt x="184" y="53"/>
                        <a:pt x="187" y="53"/>
                        <a:pt x="187" y="53"/>
                      </a:cubicBezTo>
                      <a:cubicBezTo>
                        <a:pt x="187" y="53"/>
                        <a:pt x="187" y="53"/>
                        <a:pt x="188" y="52"/>
                      </a:cubicBezTo>
                      <a:cubicBezTo>
                        <a:pt x="188" y="52"/>
                        <a:pt x="189" y="51"/>
                        <a:pt x="189" y="51"/>
                      </a:cubicBezTo>
                      <a:cubicBezTo>
                        <a:pt x="189" y="51"/>
                        <a:pt x="188" y="51"/>
                        <a:pt x="187" y="51"/>
                      </a:cubicBezTo>
                      <a:cubicBezTo>
                        <a:pt x="187" y="51"/>
                        <a:pt x="186" y="50"/>
                        <a:pt x="186" y="50"/>
                      </a:cubicBezTo>
                      <a:cubicBezTo>
                        <a:pt x="186" y="50"/>
                        <a:pt x="184" y="51"/>
                        <a:pt x="182" y="52"/>
                      </a:cubicBezTo>
                      <a:cubicBezTo>
                        <a:pt x="179" y="53"/>
                        <a:pt x="177" y="54"/>
                        <a:pt x="177" y="54"/>
                      </a:cubicBezTo>
                      <a:close/>
                      <a:moveTo>
                        <a:pt x="114" y="277"/>
                      </a:moveTo>
                      <a:cubicBezTo>
                        <a:pt x="115" y="278"/>
                        <a:pt x="116" y="279"/>
                        <a:pt x="116" y="279"/>
                      </a:cubicBezTo>
                      <a:cubicBezTo>
                        <a:pt x="116" y="279"/>
                        <a:pt x="117" y="279"/>
                        <a:pt x="119" y="278"/>
                      </a:cubicBezTo>
                      <a:cubicBezTo>
                        <a:pt x="120" y="277"/>
                        <a:pt x="121" y="277"/>
                        <a:pt x="122" y="276"/>
                      </a:cubicBezTo>
                      <a:cubicBezTo>
                        <a:pt x="123" y="275"/>
                        <a:pt x="124" y="275"/>
                        <a:pt x="125" y="274"/>
                      </a:cubicBezTo>
                      <a:cubicBezTo>
                        <a:pt x="129" y="271"/>
                        <a:pt x="133" y="269"/>
                        <a:pt x="133" y="269"/>
                      </a:cubicBezTo>
                      <a:cubicBezTo>
                        <a:pt x="133" y="269"/>
                        <a:pt x="130" y="265"/>
                        <a:pt x="127" y="262"/>
                      </a:cubicBezTo>
                      <a:cubicBezTo>
                        <a:pt x="126" y="261"/>
                        <a:pt x="125" y="260"/>
                        <a:pt x="124" y="259"/>
                      </a:cubicBezTo>
                      <a:cubicBezTo>
                        <a:pt x="124" y="258"/>
                        <a:pt x="123" y="257"/>
                        <a:pt x="122" y="256"/>
                      </a:cubicBezTo>
                      <a:cubicBezTo>
                        <a:pt x="121" y="255"/>
                        <a:pt x="121" y="254"/>
                        <a:pt x="121" y="254"/>
                      </a:cubicBezTo>
                      <a:cubicBezTo>
                        <a:pt x="121" y="254"/>
                        <a:pt x="120" y="255"/>
                        <a:pt x="118" y="256"/>
                      </a:cubicBezTo>
                      <a:cubicBezTo>
                        <a:pt x="116" y="257"/>
                        <a:pt x="114" y="258"/>
                        <a:pt x="112" y="259"/>
                      </a:cubicBezTo>
                      <a:cubicBezTo>
                        <a:pt x="108" y="261"/>
                        <a:pt x="104" y="263"/>
                        <a:pt x="104" y="263"/>
                      </a:cubicBezTo>
                      <a:cubicBezTo>
                        <a:pt x="104" y="263"/>
                        <a:pt x="107" y="267"/>
                        <a:pt x="110" y="271"/>
                      </a:cubicBezTo>
                      <a:cubicBezTo>
                        <a:pt x="111" y="273"/>
                        <a:pt x="113" y="275"/>
                        <a:pt x="114" y="277"/>
                      </a:cubicBezTo>
                      <a:close/>
                      <a:moveTo>
                        <a:pt x="130" y="131"/>
                      </a:moveTo>
                      <a:cubicBezTo>
                        <a:pt x="130" y="131"/>
                        <a:pt x="129" y="129"/>
                        <a:pt x="128" y="128"/>
                      </a:cubicBezTo>
                      <a:cubicBezTo>
                        <a:pt x="127" y="126"/>
                        <a:pt x="125" y="124"/>
                        <a:pt x="125" y="124"/>
                      </a:cubicBezTo>
                      <a:cubicBezTo>
                        <a:pt x="125" y="124"/>
                        <a:pt x="125" y="125"/>
                        <a:pt x="124" y="125"/>
                      </a:cubicBezTo>
                      <a:cubicBezTo>
                        <a:pt x="124" y="125"/>
                        <a:pt x="123" y="125"/>
                        <a:pt x="122" y="125"/>
                      </a:cubicBezTo>
                      <a:cubicBezTo>
                        <a:pt x="120" y="126"/>
                        <a:pt x="117" y="126"/>
                        <a:pt x="117" y="126"/>
                      </a:cubicBezTo>
                      <a:cubicBezTo>
                        <a:pt x="117" y="126"/>
                        <a:pt x="118" y="128"/>
                        <a:pt x="120" y="129"/>
                      </a:cubicBezTo>
                      <a:cubicBezTo>
                        <a:pt x="120" y="130"/>
                        <a:pt x="121" y="131"/>
                        <a:pt x="121" y="132"/>
                      </a:cubicBezTo>
                      <a:cubicBezTo>
                        <a:pt x="122" y="133"/>
                        <a:pt x="122" y="133"/>
                        <a:pt x="122" y="133"/>
                      </a:cubicBezTo>
                      <a:cubicBezTo>
                        <a:pt x="122" y="133"/>
                        <a:pt x="124" y="133"/>
                        <a:pt x="126" y="132"/>
                      </a:cubicBezTo>
                      <a:cubicBezTo>
                        <a:pt x="128" y="132"/>
                        <a:pt x="130" y="131"/>
                        <a:pt x="130" y="131"/>
                      </a:cubicBezTo>
                      <a:close/>
                      <a:moveTo>
                        <a:pt x="122" y="244"/>
                      </a:moveTo>
                      <a:cubicBezTo>
                        <a:pt x="127" y="245"/>
                        <a:pt x="131" y="239"/>
                        <a:pt x="132" y="232"/>
                      </a:cubicBezTo>
                      <a:cubicBezTo>
                        <a:pt x="133" y="224"/>
                        <a:pt x="131" y="217"/>
                        <a:pt x="127" y="217"/>
                      </a:cubicBezTo>
                      <a:cubicBezTo>
                        <a:pt x="125" y="216"/>
                        <a:pt x="123" y="217"/>
                        <a:pt x="122" y="220"/>
                      </a:cubicBezTo>
                      <a:cubicBezTo>
                        <a:pt x="120" y="222"/>
                        <a:pt x="119" y="225"/>
                        <a:pt x="118" y="229"/>
                      </a:cubicBezTo>
                      <a:cubicBezTo>
                        <a:pt x="117" y="233"/>
                        <a:pt x="117" y="237"/>
                        <a:pt x="118" y="239"/>
                      </a:cubicBezTo>
                      <a:cubicBezTo>
                        <a:pt x="119" y="242"/>
                        <a:pt x="120" y="244"/>
                        <a:pt x="122" y="244"/>
                      </a:cubicBezTo>
                      <a:close/>
                      <a:moveTo>
                        <a:pt x="128" y="20"/>
                      </a:moveTo>
                      <a:cubicBezTo>
                        <a:pt x="129" y="19"/>
                        <a:pt x="129" y="18"/>
                        <a:pt x="128" y="16"/>
                      </a:cubicBezTo>
                      <a:cubicBezTo>
                        <a:pt x="126" y="16"/>
                        <a:pt x="125" y="17"/>
                        <a:pt x="123" y="17"/>
                      </a:cubicBezTo>
                      <a:cubicBezTo>
                        <a:pt x="125" y="19"/>
                        <a:pt x="127" y="20"/>
                        <a:pt x="128" y="20"/>
                      </a:cubicBezTo>
                      <a:close/>
                      <a:moveTo>
                        <a:pt x="1" y="196"/>
                      </a:moveTo>
                      <a:cubicBezTo>
                        <a:pt x="1" y="202"/>
                        <a:pt x="3" y="209"/>
                        <a:pt x="4" y="216"/>
                      </a:cubicBezTo>
                      <a:cubicBezTo>
                        <a:pt x="7" y="216"/>
                        <a:pt x="10" y="215"/>
                        <a:pt x="12" y="213"/>
                      </a:cubicBezTo>
                      <a:cubicBezTo>
                        <a:pt x="15" y="210"/>
                        <a:pt x="15" y="203"/>
                        <a:pt x="11" y="199"/>
                      </a:cubicBezTo>
                      <a:cubicBezTo>
                        <a:pt x="8" y="196"/>
                        <a:pt x="4" y="195"/>
                        <a:pt x="1" y="196"/>
                      </a:cubicBezTo>
                      <a:close/>
                      <a:moveTo>
                        <a:pt x="134" y="307"/>
                      </a:moveTo>
                      <a:cubicBezTo>
                        <a:pt x="135" y="303"/>
                        <a:pt x="133" y="298"/>
                        <a:pt x="129" y="295"/>
                      </a:cubicBezTo>
                      <a:cubicBezTo>
                        <a:pt x="125" y="291"/>
                        <a:pt x="120" y="289"/>
                        <a:pt x="115" y="288"/>
                      </a:cubicBezTo>
                      <a:cubicBezTo>
                        <a:pt x="109" y="287"/>
                        <a:pt x="103" y="288"/>
                        <a:pt x="99" y="290"/>
                      </a:cubicBezTo>
                      <a:cubicBezTo>
                        <a:pt x="94" y="292"/>
                        <a:pt x="91" y="295"/>
                        <a:pt x="89" y="299"/>
                      </a:cubicBezTo>
                      <a:cubicBezTo>
                        <a:pt x="88" y="303"/>
                        <a:pt x="90" y="308"/>
                        <a:pt x="93" y="312"/>
                      </a:cubicBezTo>
                      <a:cubicBezTo>
                        <a:pt x="97" y="316"/>
                        <a:pt x="102" y="319"/>
                        <a:pt x="109" y="320"/>
                      </a:cubicBezTo>
                      <a:cubicBezTo>
                        <a:pt x="115" y="322"/>
                        <a:pt x="122" y="320"/>
                        <a:pt x="126" y="318"/>
                      </a:cubicBezTo>
                      <a:cubicBezTo>
                        <a:pt x="131" y="316"/>
                        <a:pt x="134" y="312"/>
                        <a:pt x="134" y="307"/>
                      </a:cubicBezTo>
                      <a:close/>
                      <a:moveTo>
                        <a:pt x="178" y="27"/>
                      </a:moveTo>
                      <a:cubicBezTo>
                        <a:pt x="179" y="27"/>
                        <a:pt x="180" y="27"/>
                        <a:pt x="180" y="27"/>
                      </a:cubicBezTo>
                      <a:cubicBezTo>
                        <a:pt x="180" y="27"/>
                        <a:pt x="180" y="26"/>
                        <a:pt x="180" y="25"/>
                      </a:cubicBezTo>
                      <a:cubicBezTo>
                        <a:pt x="179" y="24"/>
                        <a:pt x="179" y="23"/>
                        <a:pt x="179" y="23"/>
                      </a:cubicBezTo>
                      <a:cubicBezTo>
                        <a:pt x="179" y="23"/>
                        <a:pt x="179" y="23"/>
                        <a:pt x="178" y="23"/>
                      </a:cubicBezTo>
                      <a:cubicBezTo>
                        <a:pt x="177" y="24"/>
                        <a:pt x="176" y="24"/>
                        <a:pt x="176" y="24"/>
                      </a:cubicBezTo>
                      <a:cubicBezTo>
                        <a:pt x="176" y="24"/>
                        <a:pt x="176" y="25"/>
                        <a:pt x="176" y="26"/>
                      </a:cubicBezTo>
                      <a:cubicBezTo>
                        <a:pt x="176" y="27"/>
                        <a:pt x="176" y="28"/>
                        <a:pt x="176" y="28"/>
                      </a:cubicBezTo>
                      <a:cubicBezTo>
                        <a:pt x="176" y="28"/>
                        <a:pt x="177" y="27"/>
                        <a:pt x="178" y="27"/>
                      </a:cubicBezTo>
                      <a:close/>
                      <a:moveTo>
                        <a:pt x="176" y="40"/>
                      </a:moveTo>
                      <a:cubicBezTo>
                        <a:pt x="178" y="39"/>
                        <a:pt x="180" y="38"/>
                        <a:pt x="180" y="38"/>
                      </a:cubicBezTo>
                      <a:cubicBezTo>
                        <a:pt x="180" y="38"/>
                        <a:pt x="180" y="37"/>
                        <a:pt x="181" y="37"/>
                      </a:cubicBezTo>
                      <a:cubicBezTo>
                        <a:pt x="181" y="36"/>
                        <a:pt x="181" y="36"/>
                        <a:pt x="181" y="36"/>
                      </a:cubicBezTo>
                      <a:cubicBezTo>
                        <a:pt x="181" y="36"/>
                        <a:pt x="180" y="36"/>
                        <a:pt x="180" y="36"/>
                      </a:cubicBezTo>
                      <a:cubicBezTo>
                        <a:pt x="179" y="36"/>
                        <a:pt x="178" y="36"/>
                        <a:pt x="178" y="36"/>
                      </a:cubicBezTo>
                      <a:cubicBezTo>
                        <a:pt x="178" y="36"/>
                        <a:pt x="177" y="38"/>
                        <a:pt x="175" y="40"/>
                      </a:cubicBezTo>
                      <a:cubicBezTo>
                        <a:pt x="173" y="41"/>
                        <a:pt x="172" y="43"/>
                        <a:pt x="172" y="43"/>
                      </a:cubicBezTo>
                      <a:cubicBezTo>
                        <a:pt x="172" y="43"/>
                        <a:pt x="174" y="42"/>
                        <a:pt x="176" y="40"/>
                      </a:cubicBezTo>
                      <a:close/>
                      <a:moveTo>
                        <a:pt x="144" y="33"/>
                      </a:moveTo>
                      <a:cubicBezTo>
                        <a:pt x="144" y="33"/>
                        <a:pt x="144" y="33"/>
                        <a:pt x="144" y="32"/>
                      </a:cubicBezTo>
                      <a:cubicBezTo>
                        <a:pt x="144" y="32"/>
                        <a:pt x="144" y="32"/>
                        <a:pt x="144" y="32"/>
                      </a:cubicBezTo>
                      <a:cubicBezTo>
                        <a:pt x="143" y="32"/>
                        <a:pt x="143" y="32"/>
                        <a:pt x="143" y="33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lose/>
                      <a:moveTo>
                        <a:pt x="151" y="552"/>
                      </a:moveTo>
                      <a:cubicBezTo>
                        <a:pt x="152" y="552"/>
                        <a:pt x="153" y="550"/>
                        <a:pt x="153" y="548"/>
                      </a:cubicBezTo>
                      <a:cubicBezTo>
                        <a:pt x="156" y="548"/>
                        <a:pt x="157" y="548"/>
                        <a:pt x="158" y="547"/>
                      </a:cubicBezTo>
                      <a:cubicBezTo>
                        <a:pt x="158" y="547"/>
                        <a:pt x="156" y="546"/>
                        <a:pt x="154" y="545"/>
                      </a:cubicBezTo>
                      <a:cubicBezTo>
                        <a:pt x="154" y="542"/>
                        <a:pt x="154" y="541"/>
                        <a:pt x="153" y="540"/>
                      </a:cubicBezTo>
                      <a:cubicBezTo>
                        <a:pt x="152" y="540"/>
                        <a:pt x="152" y="542"/>
                        <a:pt x="151" y="544"/>
                      </a:cubicBezTo>
                      <a:cubicBezTo>
                        <a:pt x="148" y="544"/>
                        <a:pt x="147" y="545"/>
                        <a:pt x="147" y="545"/>
                      </a:cubicBezTo>
                      <a:cubicBezTo>
                        <a:pt x="147" y="546"/>
                        <a:pt x="148" y="547"/>
                        <a:pt x="151" y="547"/>
                      </a:cubicBezTo>
                      <a:cubicBezTo>
                        <a:pt x="151" y="550"/>
                        <a:pt x="151" y="551"/>
                        <a:pt x="151" y="552"/>
                      </a:cubicBezTo>
                      <a:close/>
                      <a:moveTo>
                        <a:pt x="154" y="526"/>
                      </a:moveTo>
                      <a:cubicBezTo>
                        <a:pt x="154" y="526"/>
                        <a:pt x="154" y="526"/>
                        <a:pt x="153" y="527"/>
                      </a:cubicBezTo>
                      <a:cubicBezTo>
                        <a:pt x="155" y="531"/>
                        <a:pt x="155" y="535"/>
                        <a:pt x="156" y="539"/>
                      </a:cubicBezTo>
                      <a:cubicBezTo>
                        <a:pt x="158" y="536"/>
                        <a:pt x="160" y="533"/>
                        <a:pt x="163" y="530"/>
                      </a:cubicBezTo>
                      <a:cubicBezTo>
                        <a:pt x="160" y="529"/>
                        <a:pt x="157" y="527"/>
                        <a:pt x="154" y="526"/>
                      </a:cubicBezTo>
                      <a:close/>
                      <a:moveTo>
                        <a:pt x="246" y="107"/>
                      </a:moveTo>
                      <a:cubicBezTo>
                        <a:pt x="241" y="105"/>
                        <a:pt x="237" y="104"/>
                        <a:pt x="237" y="104"/>
                      </a:cubicBezTo>
                      <a:cubicBezTo>
                        <a:pt x="237" y="104"/>
                        <a:pt x="239" y="105"/>
                        <a:pt x="241" y="106"/>
                      </a:cubicBezTo>
                      <a:cubicBezTo>
                        <a:pt x="242" y="106"/>
                        <a:pt x="244" y="107"/>
                        <a:pt x="246" y="107"/>
                      </a:cubicBezTo>
                      <a:close/>
                      <a:moveTo>
                        <a:pt x="58" y="97"/>
                      </a:moveTo>
                      <a:cubicBezTo>
                        <a:pt x="59" y="96"/>
                        <a:pt x="60" y="95"/>
                        <a:pt x="59" y="95"/>
                      </a:cubicBezTo>
                      <a:cubicBezTo>
                        <a:pt x="59" y="94"/>
                        <a:pt x="58" y="94"/>
                        <a:pt x="56" y="94"/>
                      </a:cubicBezTo>
                      <a:cubicBezTo>
                        <a:pt x="55" y="94"/>
                        <a:pt x="54" y="95"/>
                        <a:pt x="55" y="96"/>
                      </a:cubicBezTo>
                      <a:cubicBezTo>
                        <a:pt x="55" y="97"/>
                        <a:pt x="56" y="97"/>
                        <a:pt x="58" y="97"/>
                      </a:cubicBezTo>
                      <a:close/>
                      <a:moveTo>
                        <a:pt x="58" y="74"/>
                      </a:moveTo>
                      <a:cubicBezTo>
                        <a:pt x="60" y="73"/>
                        <a:pt x="62" y="73"/>
                        <a:pt x="62" y="73"/>
                      </a:cubicBezTo>
                      <a:cubicBezTo>
                        <a:pt x="62" y="73"/>
                        <a:pt x="55" y="73"/>
                        <a:pt x="47" y="73"/>
                      </a:cubicBezTo>
                      <a:cubicBezTo>
                        <a:pt x="45" y="73"/>
                        <a:pt x="43" y="73"/>
                        <a:pt x="42" y="73"/>
                      </a:cubicBezTo>
                      <a:cubicBezTo>
                        <a:pt x="39" y="75"/>
                        <a:pt x="37" y="78"/>
                        <a:pt x="35" y="81"/>
                      </a:cubicBezTo>
                      <a:cubicBezTo>
                        <a:pt x="38" y="80"/>
                        <a:pt x="43" y="78"/>
                        <a:pt x="48" y="77"/>
                      </a:cubicBezTo>
                      <a:cubicBezTo>
                        <a:pt x="51" y="76"/>
                        <a:pt x="55" y="75"/>
                        <a:pt x="58" y="74"/>
                      </a:cubicBezTo>
                      <a:close/>
                      <a:moveTo>
                        <a:pt x="135" y="549"/>
                      </a:moveTo>
                      <a:cubicBezTo>
                        <a:pt x="136" y="551"/>
                        <a:pt x="137" y="553"/>
                        <a:pt x="137" y="553"/>
                      </a:cubicBezTo>
                      <a:cubicBezTo>
                        <a:pt x="138" y="552"/>
                        <a:pt x="138" y="550"/>
                        <a:pt x="137" y="548"/>
                      </a:cubicBezTo>
                      <a:cubicBezTo>
                        <a:pt x="139" y="547"/>
                        <a:pt x="141" y="546"/>
                        <a:pt x="141" y="546"/>
                      </a:cubicBezTo>
                      <a:cubicBezTo>
                        <a:pt x="141" y="545"/>
                        <a:pt x="139" y="545"/>
                        <a:pt x="136" y="545"/>
                      </a:cubicBezTo>
                      <a:cubicBezTo>
                        <a:pt x="136" y="543"/>
                        <a:pt x="134" y="542"/>
                        <a:pt x="134" y="542"/>
                      </a:cubicBezTo>
                      <a:cubicBezTo>
                        <a:pt x="133" y="542"/>
                        <a:pt x="133" y="544"/>
                        <a:pt x="134" y="546"/>
                      </a:cubicBezTo>
                      <a:cubicBezTo>
                        <a:pt x="131" y="547"/>
                        <a:pt x="130" y="549"/>
                        <a:pt x="130" y="549"/>
                      </a:cubicBezTo>
                      <a:cubicBezTo>
                        <a:pt x="131" y="550"/>
                        <a:pt x="132" y="550"/>
                        <a:pt x="135" y="549"/>
                      </a:cubicBezTo>
                      <a:close/>
                      <a:moveTo>
                        <a:pt x="19" y="116"/>
                      </a:moveTo>
                      <a:cubicBezTo>
                        <a:pt x="20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2" y="115"/>
                      </a:cubicBezTo>
                      <a:cubicBezTo>
                        <a:pt x="22" y="114"/>
                        <a:pt x="23" y="112"/>
                        <a:pt x="24" y="111"/>
                      </a:cubicBezTo>
                      <a:cubicBezTo>
                        <a:pt x="25" y="109"/>
                        <a:pt x="27" y="106"/>
                        <a:pt x="27" y="106"/>
                      </a:cubicBezTo>
                      <a:cubicBezTo>
                        <a:pt x="27" y="106"/>
                        <a:pt x="24" y="106"/>
                        <a:pt x="21" y="105"/>
                      </a:cubicBezTo>
                      <a:cubicBezTo>
                        <a:pt x="21" y="104"/>
                        <a:pt x="20" y="104"/>
                        <a:pt x="19" y="104"/>
                      </a:cubicBezTo>
                      <a:cubicBezTo>
                        <a:pt x="17" y="107"/>
                        <a:pt x="16" y="111"/>
                        <a:pt x="14" y="114"/>
                      </a:cubicBezTo>
                      <a:cubicBezTo>
                        <a:pt x="15" y="114"/>
                        <a:pt x="15" y="114"/>
                        <a:pt x="16" y="114"/>
                      </a:cubicBezTo>
                      <a:cubicBezTo>
                        <a:pt x="17" y="115"/>
                        <a:pt x="18" y="115"/>
                        <a:pt x="19" y="116"/>
                      </a:cubicBezTo>
                      <a:close/>
                      <a:moveTo>
                        <a:pt x="151" y="270"/>
                      </a:moveTo>
                      <a:cubicBezTo>
                        <a:pt x="151" y="272"/>
                        <a:pt x="152" y="275"/>
                        <a:pt x="154" y="276"/>
                      </a:cubicBezTo>
                      <a:cubicBezTo>
                        <a:pt x="156" y="278"/>
                        <a:pt x="159" y="279"/>
                        <a:pt x="162" y="279"/>
                      </a:cubicBezTo>
                      <a:cubicBezTo>
                        <a:pt x="166" y="279"/>
                        <a:pt x="169" y="278"/>
                        <a:pt x="171" y="276"/>
                      </a:cubicBezTo>
                      <a:cubicBezTo>
                        <a:pt x="172" y="274"/>
                        <a:pt x="174" y="272"/>
                        <a:pt x="173" y="269"/>
                      </a:cubicBezTo>
                      <a:cubicBezTo>
                        <a:pt x="173" y="266"/>
                        <a:pt x="172" y="264"/>
                        <a:pt x="170" y="263"/>
                      </a:cubicBezTo>
                      <a:cubicBezTo>
                        <a:pt x="167" y="261"/>
                        <a:pt x="165" y="260"/>
                        <a:pt x="162" y="260"/>
                      </a:cubicBezTo>
                      <a:cubicBezTo>
                        <a:pt x="159" y="260"/>
                        <a:pt x="156" y="261"/>
                        <a:pt x="154" y="263"/>
                      </a:cubicBezTo>
                      <a:cubicBezTo>
                        <a:pt x="152" y="265"/>
                        <a:pt x="151" y="267"/>
                        <a:pt x="151" y="270"/>
                      </a:cubicBezTo>
                      <a:close/>
                      <a:moveTo>
                        <a:pt x="319" y="37"/>
                      </a:moveTo>
                      <a:cubicBezTo>
                        <a:pt x="319" y="38"/>
                        <a:pt x="319" y="40"/>
                        <a:pt x="319" y="40"/>
                      </a:cubicBezTo>
                      <a:cubicBezTo>
                        <a:pt x="319" y="40"/>
                        <a:pt x="325" y="40"/>
                        <a:pt x="331" y="40"/>
                      </a:cubicBezTo>
                      <a:cubicBezTo>
                        <a:pt x="338" y="40"/>
                        <a:pt x="344" y="40"/>
                        <a:pt x="344" y="40"/>
                      </a:cubicBezTo>
                      <a:cubicBezTo>
                        <a:pt x="344" y="40"/>
                        <a:pt x="343" y="36"/>
                        <a:pt x="343" y="33"/>
                      </a:cubicBezTo>
                      <a:cubicBezTo>
                        <a:pt x="343" y="32"/>
                        <a:pt x="343" y="31"/>
                        <a:pt x="342" y="30"/>
                      </a:cubicBezTo>
                      <a:cubicBezTo>
                        <a:pt x="341" y="29"/>
                        <a:pt x="340" y="28"/>
                        <a:pt x="339" y="28"/>
                      </a:cubicBezTo>
                      <a:cubicBezTo>
                        <a:pt x="337" y="28"/>
                        <a:pt x="333" y="29"/>
                        <a:pt x="330" y="30"/>
                      </a:cubicBezTo>
                      <a:cubicBezTo>
                        <a:pt x="324" y="32"/>
                        <a:pt x="318" y="33"/>
                        <a:pt x="318" y="33"/>
                      </a:cubicBezTo>
                      <a:cubicBezTo>
                        <a:pt x="318" y="33"/>
                        <a:pt x="318" y="34"/>
                        <a:pt x="318" y="34"/>
                      </a:cubicBezTo>
                      <a:cubicBezTo>
                        <a:pt x="318" y="35"/>
                        <a:pt x="319" y="36"/>
                        <a:pt x="319" y="37"/>
                      </a:cubicBezTo>
                      <a:close/>
                      <a:moveTo>
                        <a:pt x="144" y="589"/>
                      </a:moveTo>
                      <a:cubicBezTo>
                        <a:pt x="151" y="598"/>
                        <a:pt x="151" y="598"/>
                        <a:pt x="151" y="598"/>
                      </a:cubicBezTo>
                      <a:cubicBezTo>
                        <a:pt x="153" y="587"/>
                        <a:pt x="153" y="587"/>
                        <a:pt x="153" y="587"/>
                      </a:cubicBezTo>
                      <a:cubicBezTo>
                        <a:pt x="163" y="582"/>
                        <a:pt x="163" y="582"/>
                        <a:pt x="163" y="582"/>
                      </a:cubicBezTo>
                      <a:cubicBezTo>
                        <a:pt x="153" y="577"/>
                        <a:pt x="153" y="577"/>
                        <a:pt x="153" y="577"/>
                      </a:cubicBezTo>
                      <a:cubicBezTo>
                        <a:pt x="152" y="566"/>
                        <a:pt x="152" y="566"/>
                        <a:pt x="152" y="566"/>
                      </a:cubicBezTo>
                      <a:cubicBezTo>
                        <a:pt x="144" y="574"/>
                        <a:pt x="144" y="574"/>
                        <a:pt x="144" y="574"/>
                      </a:cubicBezTo>
                      <a:cubicBezTo>
                        <a:pt x="134" y="572"/>
                        <a:pt x="134" y="572"/>
                        <a:pt x="134" y="572"/>
                      </a:cubicBezTo>
                      <a:cubicBezTo>
                        <a:pt x="138" y="581"/>
                        <a:pt x="138" y="581"/>
                        <a:pt x="138" y="581"/>
                      </a:cubicBezTo>
                      <a:cubicBezTo>
                        <a:pt x="133" y="591"/>
                        <a:pt x="133" y="591"/>
                        <a:pt x="133" y="591"/>
                      </a:cubicBezTo>
                      <a:lnTo>
                        <a:pt x="144" y="589"/>
                      </a:lnTo>
                      <a:close/>
                      <a:moveTo>
                        <a:pt x="150" y="526"/>
                      </a:moveTo>
                      <a:cubicBezTo>
                        <a:pt x="150" y="525"/>
                        <a:pt x="149" y="524"/>
                        <a:pt x="149" y="523"/>
                      </a:cubicBezTo>
                      <a:cubicBezTo>
                        <a:pt x="147" y="521"/>
                        <a:pt x="144" y="520"/>
                        <a:pt x="143" y="519"/>
                      </a:cubicBezTo>
                      <a:cubicBezTo>
                        <a:pt x="141" y="521"/>
                        <a:pt x="140" y="524"/>
                        <a:pt x="140" y="527"/>
                      </a:cubicBezTo>
                      <a:cubicBezTo>
                        <a:pt x="142" y="531"/>
                        <a:pt x="144" y="535"/>
                        <a:pt x="145" y="539"/>
                      </a:cubicBezTo>
                      <a:cubicBezTo>
                        <a:pt x="147" y="534"/>
                        <a:pt x="148" y="530"/>
                        <a:pt x="150" y="526"/>
                      </a:cubicBezTo>
                      <a:close/>
                      <a:moveTo>
                        <a:pt x="172" y="557"/>
                      </a:moveTo>
                      <a:cubicBezTo>
                        <a:pt x="172" y="556"/>
                        <a:pt x="171" y="554"/>
                        <a:pt x="169" y="553"/>
                      </a:cubicBezTo>
                      <a:cubicBezTo>
                        <a:pt x="171" y="551"/>
                        <a:pt x="172" y="549"/>
                        <a:pt x="171" y="548"/>
                      </a:cubicBezTo>
                      <a:cubicBezTo>
                        <a:pt x="170" y="548"/>
                        <a:pt x="169" y="549"/>
                        <a:pt x="167" y="551"/>
                      </a:cubicBezTo>
                      <a:cubicBezTo>
                        <a:pt x="165" y="549"/>
                        <a:pt x="163" y="549"/>
                        <a:pt x="163" y="550"/>
                      </a:cubicBezTo>
                      <a:cubicBezTo>
                        <a:pt x="163" y="550"/>
                        <a:pt x="164" y="552"/>
                        <a:pt x="166" y="553"/>
                      </a:cubicBezTo>
                      <a:cubicBezTo>
                        <a:pt x="164" y="555"/>
                        <a:pt x="164" y="557"/>
                        <a:pt x="164" y="557"/>
                      </a:cubicBezTo>
                      <a:cubicBezTo>
                        <a:pt x="165" y="558"/>
                        <a:pt x="166" y="556"/>
                        <a:pt x="168" y="555"/>
                      </a:cubicBezTo>
                      <a:cubicBezTo>
                        <a:pt x="170" y="556"/>
                        <a:pt x="171" y="557"/>
                        <a:pt x="172" y="557"/>
                      </a:cubicBezTo>
                      <a:close/>
                      <a:moveTo>
                        <a:pt x="403" y="124"/>
                      </a:moveTo>
                      <a:cubicBezTo>
                        <a:pt x="403" y="123"/>
                        <a:pt x="402" y="122"/>
                        <a:pt x="402" y="120"/>
                      </a:cubicBezTo>
                      <a:cubicBezTo>
                        <a:pt x="401" y="117"/>
                        <a:pt x="400" y="115"/>
                        <a:pt x="399" y="112"/>
                      </a:cubicBezTo>
                      <a:cubicBezTo>
                        <a:pt x="398" y="110"/>
                        <a:pt x="397" y="109"/>
                        <a:pt x="397" y="109"/>
                      </a:cubicBezTo>
                      <a:cubicBezTo>
                        <a:pt x="397" y="109"/>
                        <a:pt x="396" y="110"/>
                        <a:pt x="394" y="112"/>
                      </a:cubicBezTo>
                      <a:cubicBezTo>
                        <a:pt x="393" y="113"/>
                        <a:pt x="390" y="115"/>
                        <a:pt x="388" y="117"/>
                      </a:cubicBezTo>
                      <a:cubicBezTo>
                        <a:pt x="387" y="118"/>
                        <a:pt x="386" y="119"/>
                        <a:pt x="385" y="120"/>
                      </a:cubicBezTo>
                      <a:cubicBezTo>
                        <a:pt x="384" y="120"/>
                        <a:pt x="383" y="121"/>
                        <a:pt x="382" y="122"/>
                      </a:cubicBezTo>
                      <a:cubicBezTo>
                        <a:pt x="380" y="123"/>
                        <a:pt x="379" y="124"/>
                        <a:pt x="379" y="124"/>
                      </a:cubicBezTo>
                      <a:cubicBezTo>
                        <a:pt x="379" y="124"/>
                        <a:pt x="380" y="125"/>
                        <a:pt x="380" y="127"/>
                      </a:cubicBezTo>
                      <a:cubicBezTo>
                        <a:pt x="381" y="128"/>
                        <a:pt x="381" y="130"/>
                        <a:pt x="382" y="131"/>
                      </a:cubicBezTo>
                      <a:cubicBezTo>
                        <a:pt x="382" y="132"/>
                        <a:pt x="383" y="134"/>
                        <a:pt x="383" y="135"/>
                      </a:cubicBezTo>
                      <a:cubicBezTo>
                        <a:pt x="384" y="138"/>
                        <a:pt x="385" y="141"/>
                        <a:pt x="385" y="143"/>
                      </a:cubicBezTo>
                      <a:cubicBezTo>
                        <a:pt x="386" y="145"/>
                        <a:pt x="386" y="146"/>
                        <a:pt x="386" y="146"/>
                      </a:cubicBezTo>
                      <a:cubicBezTo>
                        <a:pt x="386" y="146"/>
                        <a:pt x="388" y="146"/>
                        <a:pt x="390" y="144"/>
                      </a:cubicBezTo>
                      <a:cubicBezTo>
                        <a:pt x="391" y="143"/>
                        <a:pt x="394" y="141"/>
                        <a:pt x="396" y="139"/>
                      </a:cubicBezTo>
                      <a:cubicBezTo>
                        <a:pt x="398" y="139"/>
                        <a:pt x="399" y="138"/>
                        <a:pt x="400" y="137"/>
                      </a:cubicBezTo>
                      <a:cubicBezTo>
                        <a:pt x="401" y="136"/>
                        <a:pt x="402" y="135"/>
                        <a:pt x="403" y="134"/>
                      </a:cubicBezTo>
                      <a:cubicBezTo>
                        <a:pt x="405" y="133"/>
                        <a:pt x="406" y="132"/>
                        <a:pt x="406" y="132"/>
                      </a:cubicBezTo>
                      <a:cubicBezTo>
                        <a:pt x="406" y="132"/>
                        <a:pt x="406" y="130"/>
                        <a:pt x="405" y="128"/>
                      </a:cubicBezTo>
                      <a:cubicBezTo>
                        <a:pt x="404" y="127"/>
                        <a:pt x="404" y="126"/>
                        <a:pt x="403" y="124"/>
                      </a:cubicBezTo>
                      <a:close/>
                      <a:moveTo>
                        <a:pt x="154" y="615"/>
                      </a:moveTo>
                      <a:cubicBezTo>
                        <a:pt x="154" y="615"/>
                        <a:pt x="152" y="615"/>
                        <a:pt x="150" y="615"/>
                      </a:cubicBezTo>
                      <a:cubicBezTo>
                        <a:pt x="149" y="612"/>
                        <a:pt x="149" y="611"/>
                        <a:pt x="148" y="611"/>
                      </a:cubicBezTo>
                      <a:cubicBezTo>
                        <a:pt x="148" y="611"/>
                        <a:pt x="147" y="613"/>
                        <a:pt x="147" y="615"/>
                      </a:cubicBezTo>
                      <a:cubicBezTo>
                        <a:pt x="145" y="615"/>
                        <a:pt x="143" y="616"/>
                        <a:pt x="143" y="616"/>
                      </a:cubicBezTo>
                      <a:cubicBezTo>
                        <a:pt x="143" y="617"/>
                        <a:pt x="145" y="618"/>
                        <a:pt x="147" y="618"/>
                      </a:cubicBezTo>
                      <a:cubicBezTo>
                        <a:pt x="148" y="620"/>
                        <a:pt x="148" y="622"/>
                        <a:pt x="149" y="622"/>
                      </a:cubicBezTo>
                      <a:cubicBezTo>
                        <a:pt x="150" y="622"/>
                        <a:pt x="150" y="620"/>
                        <a:pt x="150" y="618"/>
                      </a:cubicBezTo>
                      <a:cubicBezTo>
                        <a:pt x="153" y="617"/>
                        <a:pt x="154" y="616"/>
                        <a:pt x="154" y="615"/>
                      </a:cubicBezTo>
                      <a:close/>
                      <a:moveTo>
                        <a:pt x="187" y="583"/>
                      </a:moveTo>
                      <a:cubicBezTo>
                        <a:pt x="187" y="582"/>
                        <a:pt x="185" y="582"/>
                        <a:pt x="183" y="581"/>
                      </a:cubicBezTo>
                      <a:cubicBezTo>
                        <a:pt x="182" y="579"/>
                        <a:pt x="182" y="577"/>
                        <a:pt x="181" y="577"/>
                      </a:cubicBezTo>
                      <a:cubicBezTo>
                        <a:pt x="180" y="577"/>
                        <a:pt x="180" y="579"/>
                        <a:pt x="180" y="581"/>
                      </a:cubicBezTo>
                      <a:cubicBezTo>
                        <a:pt x="177" y="581"/>
                        <a:pt x="176" y="582"/>
                        <a:pt x="176" y="582"/>
                      </a:cubicBezTo>
                      <a:cubicBezTo>
                        <a:pt x="176" y="583"/>
                        <a:pt x="177" y="584"/>
                        <a:pt x="180" y="584"/>
                      </a:cubicBezTo>
                      <a:cubicBezTo>
                        <a:pt x="180" y="586"/>
                        <a:pt x="180" y="588"/>
                        <a:pt x="180" y="588"/>
                      </a:cubicBezTo>
                      <a:cubicBezTo>
                        <a:pt x="181" y="589"/>
                        <a:pt x="182" y="587"/>
                        <a:pt x="182" y="584"/>
                      </a:cubicBezTo>
                      <a:cubicBezTo>
                        <a:pt x="185" y="584"/>
                        <a:pt x="187" y="584"/>
                        <a:pt x="187" y="583"/>
                      </a:cubicBezTo>
                      <a:close/>
                      <a:moveTo>
                        <a:pt x="183" y="564"/>
                      </a:moveTo>
                      <a:cubicBezTo>
                        <a:pt x="183" y="563"/>
                        <a:pt x="181" y="563"/>
                        <a:pt x="179" y="564"/>
                      </a:cubicBezTo>
                      <a:cubicBezTo>
                        <a:pt x="177" y="562"/>
                        <a:pt x="176" y="561"/>
                        <a:pt x="175" y="561"/>
                      </a:cubicBezTo>
                      <a:cubicBezTo>
                        <a:pt x="175" y="561"/>
                        <a:pt x="175" y="563"/>
                        <a:pt x="176" y="565"/>
                      </a:cubicBezTo>
                      <a:cubicBezTo>
                        <a:pt x="174" y="567"/>
                        <a:pt x="173" y="568"/>
                        <a:pt x="173" y="568"/>
                      </a:cubicBezTo>
                      <a:cubicBezTo>
                        <a:pt x="173" y="569"/>
                        <a:pt x="175" y="569"/>
                        <a:pt x="177" y="568"/>
                      </a:cubicBezTo>
                      <a:cubicBezTo>
                        <a:pt x="178" y="570"/>
                        <a:pt x="179" y="572"/>
                        <a:pt x="180" y="571"/>
                      </a:cubicBezTo>
                      <a:cubicBezTo>
                        <a:pt x="181" y="571"/>
                        <a:pt x="181" y="569"/>
                        <a:pt x="180" y="567"/>
                      </a:cubicBezTo>
                      <a:cubicBezTo>
                        <a:pt x="182" y="566"/>
                        <a:pt x="183" y="564"/>
                        <a:pt x="183" y="564"/>
                      </a:cubicBezTo>
                      <a:close/>
                      <a:moveTo>
                        <a:pt x="123" y="532"/>
                      </a:moveTo>
                      <a:cubicBezTo>
                        <a:pt x="120" y="529"/>
                        <a:pt x="117" y="526"/>
                        <a:pt x="113" y="524"/>
                      </a:cubicBezTo>
                      <a:cubicBezTo>
                        <a:pt x="113" y="528"/>
                        <a:pt x="113" y="533"/>
                        <a:pt x="114" y="537"/>
                      </a:cubicBezTo>
                      <a:cubicBezTo>
                        <a:pt x="118" y="539"/>
                        <a:pt x="122" y="542"/>
                        <a:pt x="125" y="545"/>
                      </a:cubicBezTo>
                      <a:cubicBezTo>
                        <a:pt x="124" y="540"/>
                        <a:pt x="124" y="536"/>
                        <a:pt x="123" y="532"/>
                      </a:cubicBezTo>
                      <a:close/>
                      <a:moveTo>
                        <a:pt x="99" y="534"/>
                      </a:moveTo>
                      <a:cubicBezTo>
                        <a:pt x="101" y="539"/>
                        <a:pt x="102" y="543"/>
                        <a:pt x="104" y="547"/>
                      </a:cubicBezTo>
                      <a:cubicBezTo>
                        <a:pt x="109" y="548"/>
                        <a:pt x="113" y="549"/>
                        <a:pt x="116" y="551"/>
                      </a:cubicBezTo>
                      <a:cubicBezTo>
                        <a:pt x="115" y="547"/>
                        <a:pt x="113" y="543"/>
                        <a:pt x="112" y="539"/>
                      </a:cubicBezTo>
                      <a:cubicBezTo>
                        <a:pt x="108" y="537"/>
                        <a:pt x="104" y="536"/>
                        <a:pt x="99" y="534"/>
                      </a:cubicBezTo>
                      <a:close/>
                      <a:moveTo>
                        <a:pt x="126" y="65"/>
                      </a:moveTo>
                      <a:cubicBezTo>
                        <a:pt x="126" y="65"/>
                        <a:pt x="126" y="65"/>
                        <a:pt x="126" y="64"/>
                      </a:cubicBezTo>
                      <a:cubicBezTo>
                        <a:pt x="126" y="64"/>
                        <a:pt x="126" y="64"/>
                        <a:pt x="125" y="64"/>
                      </a:cubicBezTo>
                      <a:cubicBezTo>
                        <a:pt x="125" y="64"/>
                        <a:pt x="125" y="65"/>
                        <a:pt x="125" y="65"/>
                      </a:cubicBezTo>
                      <a:cubicBezTo>
                        <a:pt x="125" y="65"/>
                        <a:pt x="125" y="65"/>
                        <a:pt x="126" y="65"/>
                      </a:cubicBezTo>
                      <a:close/>
                      <a:moveTo>
                        <a:pt x="136" y="527"/>
                      </a:moveTo>
                      <a:cubicBezTo>
                        <a:pt x="134" y="524"/>
                        <a:pt x="131" y="520"/>
                        <a:pt x="128" y="517"/>
                      </a:cubicBezTo>
                      <a:cubicBezTo>
                        <a:pt x="127" y="522"/>
                        <a:pt x="126" y="526"/>
                        <a:pt x="126" y="530"/>
                      </a:cubicBezTo>
                      <a:cubicBezTo>
                        <a:pt x="129" y="534"/>
                        <a:pt x="132" y="537"/>
                        <a:pt x="135" y="540"/>
                      </a:cubicBezTo>
                      <a:cubicBezTo>
                        <a:pt x="135" y="536"/>
                        <a:pt x="135" y="532"/>
                        <a:pt x="136" y="527"/>
                      </a:cubicBezTo>
                      <a:close/>
                      <a:moveTo>
                        <a:pt x="118" y="572"/>
                      </a:moveTo>
                      <a:cubicBezTo>
                        <a:pt x="118" y="572"/>
                        <a:pt x="117" y="571"/>
                        <a:pt x="114" y="570"/>
                      </a:cubicBezTo>
                      <a:cubicBezTo>
                        <a:pt x="115" y="568"/>
                        <a:pt x="115" y="566"/>
                        <a:pt x="115" y="565"/>
                      </a:cubicBezTo>
                      <a:cubicBezTo>
                        <a:pt x="114" y="565"/>
                        <a:pt x="113" y="567"/>
                        <a:pt x="112" y="569"/>
                      </a:cubicBezTo>
                      <a:cubicBezTo>
                        <a:pt x="109" y="568"/>
                        <a:pt x="108" y="568"/>
                        <a:pt x="107" y="569"/>
                      </a:cubicBezTo>
                      <a:cubicBezTo>
                        <a:pt x="107" y="570"/>
                        <a:pt x="109" y="571"/>
                        <a:pt x="111" y="572"/>
                      </a:cubicBezTo>
                      <a:cubicBezTo>
                        <a:pt x="111" y="574"/>
                        <a:pt x="111" y="576"/>
                        <a:pt x="111" y="576"/>
                      </a:cubicBezTo>
                      <a:cubicBezTo>
                        <a:pt x="112" y="576"/>
                        <a:pt x="113" y="575"/>
                        <a:pt x="114" y="572"/>
                      </a:cubicBezTo>
                      <a:cubicBezTo>
                        <a:pt x="116" y="573"/>
                        <a:pt x="118" y="573"/>
                        <a:pt x="118" y="572"/>
                      </a:cubicBezTo>
                      <a:close/>
                      <a:moveTo>
                        <a:pt x="117" y="587"/>
                      </a:moveTo>
                      <a:cubicBezTo>
                        <a:pt x="117" y="586"/>
                        <a:pt x="115" y="586"/>
                        <a:pt x="113" y="586"/>
                      </a:cubicBezTo>
                      <a:cubicBezTo>
                        <a:pt x="112" y="584"/>
                        <a:pt x="112" y="582"/>
                        <a:pt x="111" y="582"/>
                      </a:cubicBezTo>
                      <a:cubicBezTo>
                        <a:pt x="111" y="582"/>
                        <a:pt x="110" y="584"/>
                        <a:pt x="110" y="587"/>
                      </a:cubicBezTo>
                      <a:cubicBezTo>
                        <a:pt x="108" y="587"/>
                        <a:pt x="106" y="588"/>
                        <a:pt x="106" y="589"/>
                      </a:cubicBezTo>
                      <a:cubicBezTo>
                        <a:pt x="106" y="590"/>
                        <a:pt x="108" y="590"/>
                        <a:pt x="111" y="589"/>
                      </a:cubicBezTo>
                      <a:cubicBezTo>
                        <a:pt x="112" y="592"/>
                        <a:pt x="113" y="593"/>
                        <a:pt x="113" y="593"/>
                      </a:cubicBezTo>
                      <a:cubicBezTo>
                        <a:pt x="114" y="593"/>
                        <a:pt x="114" y="591"/>
                        <a:pt x="113" y="589"/>
                      </a:cubicBezTo>
                      <a:cubicBezTo>
                        <a:pt x="116" y="588"/>
                        <a:pt x="117" y="587"/>
                        <a:pt x="117" y="587"/>
                      </a:cubicBezTo>
                      <a:close/>
                      <a:moveTo>
                        <a:pt x="102" y="549"/>
                      </a:moveTo>
                      <a:cubicBezTo>
                        <a:pt x="98" y="548"/>
                        <a:pt x="94" y="548"/>
                        <a:pt x="89" y="548"/>
                      </a:cubicBezTo>
                      <a:cubicBezTo>
                        <a:pt x="92" y="552"/>
                        <a:pt x="94" y="555"/>
                        <a:pt x="97" y="559"/>
                      </a:cubicBezTo>
                      <a:cubicBezTo>
                        <a:pt x="101" y="559"/>
                        <a:pt x="106" y="559"/>
                        <a:pt x="110" y="560"/>
                      </a:cubicBezTo>
                      <a:cubicBezTo>
                        <a:pt x="107" y="557"/>
                        <a:pt x="105" y="553"/>
                        <a:pt x="102" y="549"/>
                      </a:cubicBezTo>
                      <a:close/>
                      <a:moveTo>
                        <a:pt x="173" y="604"/>
                      </a:moveTo>
                      <a:cubicBezTo>
                        <a:pt x="174" y="604"/>
                        <a:pt x="175" y="603"/>
                        <a:pt x="177" y="601"/>
                      </a:cubicBezTo>
                      <a:cubicBezTo>
                        <a:pt x="179" y="602"/>
                        <a:pt x="181" y="603"/>
                        <a:pt x="181" y="602"/>
                      </a:cubicBezTo>
                      <a:cubicBezTo>
                        <a:pt x="182" y="601"/>
                        <a:pt x="180" y="600"/>
                        <a:pt x="178" y="598"/>
                      </a:cubicBezTo>
                      <a:cubicBezTo>
                        <a:pt x="179" y="596"/>
                        <a:pt x="179" y="594"/>
                        <a:pt x="179" y="594"/>
                      </a:cubicBezTo>
                      <a:cubicBezTo>
                        <a:pt x="178" y="594"/>
                        <a:pt x="177" y="595"/>
                        <a:pt x="176" y="597"/>
                      </a:cubicBezTo>
                      <a:cubicBezTo>
                        <a:pt x="174" y="596"/>
                        <a:pt x="172" y="596"/>
                        <a:pt x="172" y="596"/>
                      </a:cubicBezTo>
                      <a:cubicBezTo>
                        <a:pt x="171" y="597"/>
                        <a:pt x="173" y="598"/>
                        <a:pt x="175" y="599"/>
                      </a:cubicBezTo>
                      <a:cubicBezTo>
                        <a:pt x="173" y="602"/>
                        <a:pt x="173" y="603"/>
                        <a:pt x="173" y="604"/>
                      </a:cubicBezTo>
                      <a:close/>
                      <a:moveTo>
                        <a:pt x="127" y="81"/>
                      </a:moveTo>
                      <a:cubicBezTo>
                        <a:pt x="128" y="81"/>
                        <a:pt x="128" y="80"/>
                        <a:pt x="128" y="80"/>
                      </a:cubicBezTo>
                      <a:cubicBezTo>
                        <a:pt x="128" y="79"/>
                        <a:pt x="127" y="79"/>
                        <a:pt x="126" y="80"/>
                      </a:cubicBezTo>
                      <a:cubicBezTo>
                        <a:pt x="125" y="80"/>
                        <a:pt x="125" y="81"/>
                        <a:pt x="125" y="82"/>
                      </a:cubicBezTo>
                      <a:cubicBezTo>
                        <a:pt x="126" y="82"/>
                        <a:pt x="127" y="82"/>
                        <a:pt x="127" y="81"/>
                      </a:cubicBezTo>
                      <a:close/>
                      <a:moveTo>
                        <a:pt x="121" y="74"/>
                      </a:moveTo>
                      <a:cubicBezTo>
                        <a:pt x="120" y="74"/>
                        <a:pt x="120" y="75"/>
                        <a:pt x="120" y="75"/>
                      </a:cubicBezTo>
                      <a:cubicBezTo>
                        <a:pt x="120" y="75"/>
                        <a:pt x="121" y="75"/>
                        <a:pt x="12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75"/>
                        <a:pt x="124" y="74"/>
                        <a:pt x="127" y="72"/>
                      </a:cubicBezTo>
                      <a:cubicBezTo>
                        <a:pt x="129" y="71"/>
                        <a:pt x="131" y="69"/>
                        <a:pt x="131" y="69"/>
                      </a:cubicBezTo>
                      <a:cubicBezTo>
                        <a:pt x="131" y="69"/>
                        <a:pt x="129" y="70"/>
                        <a:pt x="126" y="71"/>
                      </a:cubicBezTo>
                      <a:cubicBezTo>
                        <a:pt x="124" y="72"/>
                        <a:pt x="121" y="73"/>
                        <a:pt x="121" y="73"/>
                      </a:cubicBezTo>
                      <a:cubicBezTo>
                        <a:pt x="121" y="73"/>
                        <a:pt x="121" y="73"/>
                        <a:pt x="121" y="74"/>
                      </a:cubicBezTo>
                      <a:close/>
                      <a:moveTo>
                        <a:pt x="91" y="110"/>
                      </a:moveTo>
                      <a:cubicBezTo>
                        <a:pt x="91" y="110"/>
                        <a:pt x="93" y="111"/>
                        <a:pt x="95" y="111"/>
                      </a:cubicBezTo>
                      <a:cubicBezTo>
                        <a:pt x="96" y="112"/>
                        <a:pt x="97" y="112"/>
                        <a:pt x="98" y="112"/>
                      </a:cubicBezTo>
                      <a:cubicBezTo>
                        <a:pt x="99" y="112"/>
                        <a:pt x="99" y="112"/>
                        <a:pt x="99" y="112"/>
                      </a:cubicBezTo>
                      <a:cubicBezTo>
                        <a:pt x="99" y="112"/>
                        <a:pt x="99" y="112"/>
                        <a:pt x="99" y="111"/>
                      </a:cubicBezTo>
                      <a:cubicBezTo>
                        <a:pt x="99" y="110"/>
                        <a:pt x="99" y="109"/>
                        <a:pt x="99" y="108"/>
                      </a:cubicBezTo>
                      <a:cubicBezTo>
                        <a:pt x="98" y="106"/>
                        <a:pt x="98" y="104"/>
                        <a:pt x="98" y="104"/>
                      </a:cubicBezTo>
                      <a:cubicBezTo>
                        <a:pt x="98" y="104"/>
                        <a:pt x="98" y="104"/>
                        <a:pt x="97" y="104"/>
                      </a:cubicBezTo>
                      <a:cubicBezTo>
                        <a:pt x="96" y="104"/>
                        <a:pt x="95" y="103"/>
                        <a:pt x="94" y="103"/>
                      </a:cubicBezTo>
                      <a:cubicBezTo>
                        <a:pt x="92" y="102"/>
                        <a:pt x="90" y="102"/>
                        <a:pt x="90" y="102"/>
                      </a:cubicBezTo>
                      <a:cubicBezTo>
                        <a:pt x="90" y="102"/>
                        <a:pt x="90" y="104"/>
                        <a:pt x="91" y="106"/>
                      </a:cubicBezTo>
                      <a:cubicBezTo>
                        <a:pt x="91" y="107"/>
                        <a:pt x="91" y="108"/>
                        <a:pt x="91" y="109"/>
                      </a:cubicBezTo>
                      <a:cubicBezTo>
                        <a:pt x="91" y="110"/>
                        <a:pt x="91" y="110"/>
                        <a:pt x="91" y="110"/>
                      </a:cubicBezTo>
                      <a:close/>
                      <a:moveTo>
                        <a:pt x="97" y="69"/>
                      </a:moveTo>
                      <a:cubicBezTo>
                        <a:pt x="97" y="69"/>
                        <a:pt x="97" y="70"/>
                        <a:pt x="97" y="71"/>
                      </a:cubicBezTo>
                      <a:cubicBezTo>
                        <a:pt x="98" y="72"/>
                        <a:pt x="98" y="73"/>
                        <a:pt x="98" y="73"/>
                      </a:cubicBezTo>
                      <a:cubicBezTo>
                        <a:pt x="98" y="73"/>
                        <a:pt x="100" y="72"/>
                        <a:pt x="102" y="71"/>
                      </a:cubicBezTo>
                      <a:cubicBezTo>
                        <a:pt x="104" y="71"/>
                        <a:pt x="106" y="70"/>
                        <a:pt x="106" y="70"/>
                      </a:cubicBezTo>
                      <a:cubicBezTo>
                        <a:pt x="106" y="70"/>
                        <a:pt x="106" y="69"/>
                        <a:pt x="105" y="69"/>
                      </a:cubicBezTo>
                      <a:cubicBezTo>
                        <a:pt x="105" y="69"/>
                        <a:pt x="105" y="68"/>
                        <a:pt x="105" y="68"/>
                      </a:cubicBezTo>
                      <a:cubicBezTo>
                        <a:pt x="105" y="68"/>
                        <a:pt x="105" y="68"/>
                        <a:pt x="105" y="68"/>
                      </a:cubicBezTo>
                      <a:cubicBezTo>
                        <a:pt x="105" y="68"/>
                        <a:pt x="103" y="68"/>
                        <a:pt x="101" y="68"/>
                      </a:cubicBezTo>
                      <a:cubicBezTo>
                        <a:pt x="99" y="68"/>
                        <a:pt x="97" y="68"/>
                        <a:pt x="97" y="68"/>
                      </a:cubicBezTo>
                      <a:cubicBezTo>
                        <a:pt x="97" y="68"/>
                        <a:pt x="97" y="69"/>
                        <a:pt x="97" y="69"/>
                      </a:cubicBezTo>
                      <a:close/>
                      <a:moveTo>
                        <a:pt x="94" y="82"/>
                      </a:moveTo>
                      <a:cubicBezTo>
                        <a:pt x="94" y="82"/>
                        <a:pt x="93" y="83"/>
                        <a:pt x="93" y="85"/>
                      </a:cubicBezTo>
                      <a:cubicBezTo>
                        <a:pt x="92" y="86"/>
                        <a:pt x="92" y="88"/>
                        <a:pt x="92" y="88"/>
                      </a:cubicBezTo>
                      <a:cubicBezTo>
                        <a:pt x="92" y="88"/>
                        <a:pt x="92" y="88"/>
                        <a:pt x="93" y="89"/>
                      </a:cubicBezTo>
                      <a:cubicBezTo>
                        <a:pt x="94" y="89"/>
                        <a:pt x="94" y="89"/>
                        <a:pt x="95" y="90"/>
                      </a:cubicBezTo>
                      <a:cubicBezTo>
                        <a:pt x="97" y="90"/>
                        <a:pt x="98" y="91"/>
                        <a:pt x="98" y="91"/>
                      </a:cubicBezTo>
                      <a:cubicBezTo>
                        <a:pt x="98" y="91"/>
                        <a:pt x="99" y="89"/>
                        <a:pt x="99" y="88"/>
                      </a:cubicBezTo>
                      <a:cubicBezTo>
                        <a:pt x="99" y="87"/>
                        <a:pt x="99" y="86"/>
                        <a:pt x="99" y="85"/>
                      </a:cubicBezTo>
                      <a:cubicBezTo>
                        <a:pt x="100" y="85"/>
                        <a:pt x="100" y="84"/>
                        <a:pt x="100" y="84"/>
                      </a:cubicBezTo>
                      <a:cubicBezTo>
                        <a:pt x="100" y="84"/>
                        <a:pt x="98" y="84"/>
                        <a:pt x="97" y="83"/>
                      </a:cubicBezTo>
                      <a:cubicBezTo>
                        <a:pt x="95" y="82"/>
                        <a:pt x="94" y="82"/>
                        <a:pt x="94" y="82"/>
                      </a:cubicBezTo>
                      <a:close/>
                      <a:moveTo>
                        <a:pt x="107" y="102"/>
                      </a:moveTo>
                      <a:cubicBezTo>
                        <a:pt x="108" y="101"/>
                        <a:pt x="108" y="99"/>
                        <a:pt x="107" y="97"/>
                      </a:cubicBezTo>
                      <a:cubicBezTo>
                        <a:pt x="106" y="96"/>
                        <a:pt x="105" y="96"/>
                        <a:pt x="104" y="96"/>
                      </a:cubicBezTo>
                      <a:cubicBezTo>
                        <a:pt x="103" y="95"/>
                        <a:pt x="102" y="96"/>
                        <a:pt x="102" y="96"/>
                      </a:cubicBezTo>
                      <a:cubicBezTo>
                        <a:pt x="101" y="97"/>
                        <a:pt x="101" y="97"/>
                        <a:pt x="101" y="98"/>
                      </a:cubicBezTo>
                      <a:cubicBezTo>
                        <a:pt x="101" y="99"/>
                        <a:pt x="101" y="100"/>
                        <a:pt x="102" y="101"/>
                      </a:cubicBezTo>
                      <a:cubicBezTo>
                        <a:pt x="103" y="103"/>
                        <a:pt x="105" y="103"/>
                        <a:pt x="107" y="102"/>
                      </a:cubicBezTo>
                      <a:close/>
                      <a:moveTo>
                        <a:pt x="127" y="91"/>
                      </a:moveTo>
                      <a:cubicBezTo>
                        <a:pt x="126" y="91"/>
                        <a:pt x="126" y="93"/>
                        <a:pt x="127" y="93"/>
                      </a:cubicBezTo>
                      <a:cubicBezTo>
                        <a:pt x="128" y="94"/>
                        <a:pt x="128" y="94"/>
                        <a:pt x="129" y="94"/>
                      </a:cubicBezTo>
                      <a:cubicBezTo>
                        <a:pt x="129" y="94"/>
                        <a:pt x="130" y="93"/>
                        <a:pt x="130" y="93"/>
                      </a:cubicBezTo>
                      <a:cubicBezTo>
                        <a:pt x="130" y="92"/>
                        <a:pt x="131" y="92"/>
                        <a:pt x="130" y="91"/>
                      </a:cubicBezTo>
                      <a:cubicBezTo>
                        <a:pt x="130" y="91"/>
                        <a:pt x="130" y="90"/>
                        <a:pt x="130" y="90"/>
                      </a:cubicBezTo>
                      <a:cubicBezTo>
                        <a:pt x="129" y="89"/>
                        <a:pt x="128" y="90"/>
                        <a:pt x="127" y="91"/>
                      </a:cubicBezTo>
                      <a:close/>
                      <a:moveTo>
                        <a:pt x="103" y="83"/>
                      </a:moveTo>
                      <a:cubicBezTo>
                        <a:pt x="103" y="84"/>
                        <a:pt x="106" y="84"/>
                        <a:pt x="108" y="83"/>
                      </a:cubicBezTo>
                      <a:cubicBezTo>
                        <a:pt x="110" y="82"/>
                        <a:pt x="112" y="80"/>
                        <a:pt x="111" y="79"/>
                      </a:cubicBezTo>
                      <a:cubicBezTo>
                        <a:pt x="111" y="78"/>
                        <a:pt x="108" y="78"/>
                        <a:pt x="106" y="79"/>
                      </a:cubicBezTo>
                      <a:cubicBezTo>
                        <a:pt x="103" y="80"/>
                        <a:pt x="102" y="82"/>
                        <a:pt x="103" y="83"/>
                      </a:cubicBezTo>
                      <a:close/>
                      <a:moveTo>
                        <a:pt x="117" y="57"/>
                      </a:moveTo>
                      <a:cubicBezTo>
                        <a:pt x="117" y="57"/>
                        <a:pt x="116" y="58"/>
                        <a:pt x="116" y="58"/>
                      </a:cubicBezTo>
                      <a:cubicBezTo>
                        <a:pt x="116" y="58"/>
                        <a:pt x="117" y="58"/>
                        <a:pt x="117" y="58"/>
                      </a:cubicBezTo>
                      <a:cubicBezTo>
                        <a:pt x="118" y="59"/>
                        <a:pt x="118" y="59"/>
                        <a:pt x="118" y="59"/>
                      </a:cubicBezTo>
                      <a:cubicBezTo>
                        <a:pt x="118" y="59"/>
                        <a:pt x="121" y="59"/>
                        <a:pt x="123" y="58"/>
                      </a:cubicBezTo>
                      <a:cubicBezTo>
                        <a:pt x="126" y="58"/>
                        <a:pt x="128" y="58"/>
                        <a:pt x="128" y="58"/>
                      </a:cubicBezTo>
                      <a:cubicBezTo>
                        <a:pt x="128" y="58"/>
                        <a:pt x="126" y="58"/>
                        <a:pt x="123" y="57"/>
                      </a:cubicBezTo>
                      <a:cubicBezTo>
                        <a:pt x="121" y="57"/>
                        <a:pt x="119" y="56"/>
                        <a:pt x="119" y="56"/>
                      </a:cubicBezTo>
                      <a:cubicBezTo>
                        <a:pt x="119" y="56"/>
                        <a:pt x="118" y="57"/>
                        <a:pt x="117" y="57"/>
                      </a:cubicBezTo>
                      <a:close/>
                      <a:moveTo>
                        <a:pt x="125" y="51"/>
                      </a:moveTo>
                      <a:cubicBezTo>
                        <a:pt x="125" y="51"/>
                        <a:pt x="125" y="52"/>
                        <a:pt x="126" y="52"/>
                      </a:cubicBezTo>
                      <a:cubicBezTo>
                        <a:pt x="126" y="52"/>
                        <a:pt x="127" y="52"/>
                        <a:pt x="127" y="51"/>
                      </a:cubicBezTo>
                      <a:cubicBezTo>
                        <a:pt x="127" y="51"/>
                        <a:pt x="127" y="51"/>
                        <a:pt x="126" y="51"/>
                      </a:cubicBezTo>
                      <a:cubicBezTo>
                        <a:pt x="126" y="51"/>
                        <a:pt x="125" y="51"/>
                        <a:pt x="125" y="51"/>
                      </a:cubicBezTo>
                      <a:close/>
                      <a:moveTo>
                        <a:pt x="115" y="75"/>
                      </a:moveTo>
                      <a:cubicBezTo>
                        <a:pt x="114" y="75"/>
                        <a:pt x="114" y="77"/>
                        <a:pt x="114" y="78"/>
                      </a:cubicBezTo>
                      <a:cubicBezTo>
                        <a:pt x="114" y="78"/>
                        <a:pt x="115" y="78"/>
                        <a:pt x="115" y="78"/>
                      </a:cubicBezTo>
                      <a:cubicBezTo>
                        <a:pt x="116" y="79"/>
                        <a:pt x="116" y="78"/>
                        <a:pt x="117" y="78"/>
                      </a:cubicBezTo>
                      <a:cubicBezTo>
                        <a:pt x="117" y="78"/>
                        <a:pt x="118" y="77"/>
                        <a:pt x="118" y="77"/>
                      </a:cubicBezTo>
                      <a:cubicBezTo>
                        <a:pt x="118" y="77"/>
                        <a:pt x="118" y="76"/>
                        <a:pt x="118" y="76"/>
                      </a:cubicBezTo>
                      <a:cubicBezTo>
                        <a:pt x="118" y="75"/>
                        <a:pt x="117" y="74"/>
                        <a:pt x="115" y="75"/>
                      </a:cubicBezTo>
                      <a:close/>
                      <a:moveTo>
                        <a:pt x="109" y="68"/>
                      </a:moveTo>
                      <a:cubicBezTo>
                        <a:pt x="109" y="68"/>
                        <a:pt x="110" y="68"/>
                        <a:pt x="111" y="69"/>
                      </a:cubicBezTo>
                      <a:cubicBezTo>
                        <a:pt x="112" y="69"/>
                        <a:pt x="113" y="70"/>
                        <a:pt x="113" y="70"/>
                      </a:cubicBezTo>
                      <a:cubicBezTo>
                        <a:pt x="113" y="70"/>
                        <a:pt x="113" y="69"/>
                        <a:pt x="114" y="68"/>
                      </a:cubicBezTo>
                      <a:cubicBezTo>
                        <a:pt x="114" y="68"/>
                        <a:pt x="115" y="67"/>
                        <a:pt x="115" y="67"/>
                      </a:cubicBezTo>
                      <a:cubicBezTo>
                        <a:pt x="115" y="67"/>
                        <a:pt x="115" y="67"/>
                        <a:pt x="114" y="67"/>
                      </a:cubicBezTo>
                      <a:cubicBezTo>
                        <a:pt x="114" y="66"/>
                        <a:pt x="114" y="66"/>
                        <a:pt x="113" y="66"/>
                      </a:cubicBezTo>
                      <a:cubicBezTo>
                        <a:pt x="112" y="66"/>
                        <a:pt x="112" y="65"/>
                        <a:pt x="112" y="65"/>
                      </a:cubicBezTo>
                      <a:cubicBezTo>
                        <a:pt x="112" y="65"/>
                        <a:pt x="111" y="66"/>
                        <a:pt x="110" y="67"/>
                      </a:cubicBezTo>
                      <a:cubicBezTo>
                        <a:pt x="110" y="67"/>
                        <a:pt x="110" y="67"/>
                        <a:pt x="110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lose/>
                      <a:moveTo>
                        <a:pt x="156" y="94"/>
                      </a:moveTo>
                      <a:cubicBezTo>
                        <a:pt x="157" y="94"/>
                        <a:pt x="157" y="94"/>
                        <a:pt x="157" y="93"/>
                      </a:cubicBezTo>
                      <a:cubicBezTo>
                        <a:pt x="157" y="92"/>
                        <a:pt x="156" y="91"/>
                        <a:pt x="156" y="91"/>
                      </a:cubicBezTo>
                      <a:cubicBezTo>
                        <a:pt x="155" y="91"/>
                        <a:pt x="155" y="92"/>
                        <a:pt x="155" y="93"/>
                      </a:cubicBezTo>
                      <a:cubicBezTo>
                        <a:pt x="155" y="94"/>
                        <a:pt x="155" y="94"/>
                        <a:pt x="156" y="94"/>
                      </a:cubicBezTo>
                      <a:close/>
                      <a:moveTo>
                        <a:pt x="111" y="91"/>
                      </a:moveTo>
                      <a:cubicBezTo>
                        <a:pt x="110" y="92"/>
                        <a:pt x="108" y="93"/>
                        <a:pt x="108" y="93"/>
                      </a:cubicBezTo>
                      <a:cubicBezTo>
                        <a:pt x="108" y="93"/>
                        <a:pt x="108" y="94"/>
                        <a:pt x="109" y="95"/>
                      </a:cubicBezTo>
                      <a:cubicBezTo>
                        <a:pt x="110" y="96"/>
                        <a:pt x="111" y="97"/>
                        <a:pt x="111" y="97"/>
                      </a:cubicBezTo>
                      <a:cubicBezTo>
                        <a:pt x="111" y="97"/>
                        <a:pt x="112" y="95"/>
                        <a:pt x="113" y="94"/>
                      </a:cubicBezTo>
                      <a:cubicBezTo>
                        <a:pt x="115" y="92"/>
                        <a:pt x="116" y="91"/>
                        <a:pt x="116" y="91"/>
                      </a:cubicBezTo>
                      <a:cubicBezTo>
                        <a:pt x="116" y="91"/>
                        <a:pt x="115" y="89"/>
                        <a:pt x="115" y="89"/>
                      </a:cubicBezTo>
                      <a:cubicBezTo>
                        <a:pt x="115" y="89"/>
                        <a:pt x="113" y="90"/>
                        <a:pt x="111" y="91"/>
                      </a:cubicBezTo>
                      <a:close/>
                      <a:moveTo>
                        <a:pt x="110" y="59"/>
                      </a:moveTo>
                      <a:cubicBezTo>
                        <a:pt x="111" y="59"/>
                        <a:pt x="111" y="59"/>
                        <a:pt x="112" y="59"/>
                      </a:cubicBezTo>
                      <a:cubicBezTo>
                        <a:pt x="113" y="59"/>
                        <a:pt x="113" y="59"/>
                        <a:pt x="114" y="59"/>
                      </a:cubicBezTo>
                      <a:cubicBezTo>
                        <a:pt x="114" y="58"/>
                        <a:pt x="114" y="58"/>
                        <a:pt x="114" y="58"/>
                      </a:cubicBezTo>
                      <a:cubicBezTo>
                        <a:pt x="114" y="57"/>
                        <a:pt x="113" y="56"/>
                        <a:pt x="112" y="56"/>
                      </a:cubicBezTo>
                      <a:cubicBezTo>
                        <a:pt x="111" y="56"/>
                        <a:pt x="110" y="56"/>
                        <a:pt x="110" y="57"/>
                      </a:cubicBezTo>
                      <a:cubicBezTo>
                        <a:pt x="110" y="58"/>
                        <a:pt x="110" y="58"/>
                        <a:pt x="110" y="59"/>
                      </a:cubicBezTo>
                      <a:close/>
                      <a:moveTo>
                        <a:pt x="158" y="107"/>
                      </a:move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58" y="107"/>
                        <a:pt x="157" y="107"/>
                        <a:pt x="157" y="107"/>
                      </a:cubicBezTo>
                      <a:cubicBezTo>
                        <a:pt x="157" y="107"/>
                        <a:pt x="156" y="107"/>
                        <a:pt x="156" y="107"/>
                      </a:cubicBezTo>
                      <a:cubicBezTo>
                        <a:pt x="156" y="107"/>
                        <a:pt x="156" y="109"/>
                        <a:pt x="156" y="111"/>
                      </a:cubicBezTo>
                      <a:cubicBezTo>
                        <a:pt x="156" y="113"/>
                        <a:pt x="156" y="115"/>
                        <a:pt x="156" y="115"/>
                      </a:cubicBezTo>
                      <a:cubicBezTo>
                        <a:pt x="156" y="115"/>
                        <a:pt x="157" y="115"/>
                        <a:pt x="158" y="115"/>
                      </a:cubicBezTo>
                      <a:cubicBezTo>
                        <a:pt x="158" y="115"/>
                        <a:pt x="159" y="115"/>
                        <a:pt x="159" y="115"/>
                      </a:cubicBezTo>
                      <a:cubicBezTo>
                        <a:pt x="160" y="115"/>
                        <a:pt x="160" y="115"/>
                        <a:pt x="160" y="115"/>
                      </a:cubicBezTo>
                      <a:cubicBezTo>
                        <a:pt x="160" y="115"/>
                        <a:pt x="160" y="113"/>
                        <a:pt x="159" y="111"/>
                      </a:cubicBezTo>
                      <a:cubicBezTo>
                        <a:pt x="159" y="109"/>
                        <a:pt x="158" y="107"/>
                        <a:pt x="158" y="107"/>
                      </a:cubicBezTo>
                      <a:close/>
                      <a:moveTo>
                        <a:pt x="146" y="93"/>
                      </a:moveTo>
                      <a:cubicBezTo>
                        <a:pt x="146" y="93"/>
                        <a:pt x="147" y="93"/>
                        <a:pt x="147" y="94"/>
                      </a:cubicBezTo>
                      <a:cubicBezTo>
                        <a:pt x="147" y="94"/>
                        <a:pt x="147" y="95"/>
                        <a:pt x="147" y="95"/>
                      </a:cubicBezTo>
                      <a:cubicBezTo>
                        <a:pt x="147" y="95"/>
                        <a:pt x="148" y="94"/>
                        <a:pt x="148" y="94"/>
                      </a:cubicBezTo>
                      <a:cubicBezTo>
                        <a:pt x="149" y="94"/>
                        <a:pt x="149" y="93"/>
                        <a:pt x="149" y="93"/>
                      </a:cubicBezTo>
                      <a:cubicBezTo>
                        <a:pt x="149" y="93"/>
                        <a:pt x="149" y="91"/>
                        <a:pt x="149" y="88"/>
                      </a:cubicBezTo>
                      <a:cubicBezTo>
                        <a:pt x="149" y="85"/>
                        <a:pt x="149" y="83"/>
                        <a:pt x="149" y="83"/>
                      </a:cubicBezTo>
                      <a:cubicBezTo>
                        <a:pt x="149" y="83"/>
                        <a:pt x="149" y="85"/>
                        <a:pt x="148" y="88"/>
                      </a:cubicBezTo>
                      <a:cubicBezTo>
                        <a:pt x="147" y="90"/>
                        <a:pt x="146" y="93"/>
                        <a:pt x="146" y="93"/>
                      </a:cubicBezTo>
                      <a:close/>
                      <a:moveTo>
                        <a:pt x="145" y="99"/>
                      </a:moveTo>
                      <a:cubicBezTo>
                        <a:pt x="145" y="100"/>
                        <a:pt x="145" y="101"/>
                        <a:pt x="146" y="101"/>
                      </a:cubicBezTo>
                      <a:cubicBezTo>
                        <a:pt x="147" y="102"/>
                        <a:pt x="148" y="101"/>
                        <a:pt x="148" y="99"/>
                      </a:cubicBezTo>
                      <a:cubicBezTo>
                        <a:pt x="149" y="98"/>
                        <a:pt x="148" y="97"/>
                        <a:pt x="147" y="97"/>
                      </a:cubicBezTo>
                      <a:cubicBezTo>
                        <a:pt x="146" y="97"/>
                        <a:pt x="145" y="98"/>
                        <a:pt x="145" y="99"/>
                      </a:cubicBezTo>
                      <a:close/>
                      <a:moveTo>
                        <a:pt x="143" y="109"/>
                      </a:moveTo>
                      <a:cubicBezTo>
                        <a:pt x="142" y="111"/>
                        <a:pt x="143" y="114"/>
                        <a:pt x="144" y="114"/>
                      </a:cubicBezTo>
                      <a:cubicBezTo>
                        <a:pt x="146" y="114"/>
                        <a:pt x="147" y="112"/>
                        <a:pt x="147" y="110"/>
                      </a:cubicBezTo>
                      <a:cubicBezTo>
                        <a:pt x="148" y="107"/>
                        <a:pt x="147" y="105"/>
                        <a:pt x="146" y="105"/>
                      </a:cubicBezTo>
                      <a:cubicBezTo>
                        <a:pt x="145" y="104"/>
                        <a:pt x="143" y="106"/>
                        <a:pt x="143" y="109"/>
                      </a:cubicBezTo>
                      <a:close/>
                      <a:moveTo>
                        <a:pt x="156" y="87"/>
                      </a:moveTo>
                      <a:cubicBezTo>
                        <a:pt x="156" y="86"/>
                        <a:pt x="155" y="86"/>
                        <a:pt x="155" y="86"/>
                      </a:cubicBezTo>
                      <a:cubicBezTo>
                        <a:pt x="155" y="86"/>
                        <a:pt x="155" y="86"/>
                        <a:pt x="155" y="87"/>
                      </a:cubicBezTo>
                      <a:cubicBezTo>
                        <a:pt x="155" y="87"/>
                        <a:pt x="155" y="88"/>
                        <a:pt x="155" y="88"/>
                      </a:cubicBezTo>
                      <a:cubicBezTo>
                        <a:pt x="156" y="88"/>
                        <a:pt x="156" y="87"/>
                        <a:pt x="156" y="87"/>
                      </a:cubicBezTo>
                      <a:close/>
                      <a:moveTo>
                        <a:pt x="155" y="102"/>
                      </a:moveTo>
                      <a:cubicBezTo>
                        <a:pt x="156" y="103"/>
                        <a:pt x="157" y="103"/>
                        <a:pt x="157" y="103"/>
                      </a:cubicBezTo>
                      <a:cubicBezTo>
                        <a:pt x="157" y="103"/>
                        <a:pt x="157" y="103"/>
                        <a:pt x="157" y="103"/>
                      </a:cubicBezTo>
                      <a:cubicBezTo>
                        <a:pt x="157" y="103"/>
                        <a:pt x="158" y="102"/>
                        <a:pt x="158" y="102"/>
                      </a:cubicBezTo>
                      <a:cubicBezTo>
                        <a:pt x="158" y="101"/>
                        <a:pt x="159" y="100"/>
                        <a:pt x="159" y="100"/>
                      </a:cubicBezTo>
                      <a:cubicBezTo>
                        <a:pt x="159" y="100"/>
                        <a:pt x="158" y="99"/>
                        <a:pt x="158" y="99"/>
                      </a:cubicBezTo>
                      <a:cubicBezTo>
                        <a:pt x="157" y="98"/>
                        <a:pt x="157" y="98"/>
                        <a:pt x="157" y="98"/>
                      </a:cubicBezTo>
                      <a:cubicBezTo>
                        <a:pt x="156" y="98"/>
                        <a:pt x="156" y="97"/>
                        <a:pt x="156" y="97"/>
                      </a:cubicBezTo>
                      <a:cubicBezTo>
                        <a:pt x="156" y="97"/>
                        <a:pt x="156" y="98"/>
                        <a:pt x="155" y="99"/>
                      </a:cubicBezTo>
                      <a:cubicBezTo>
                        <a:pt x="155" y="100"/>
                        <a:pt x="154" y="100"/>
                        <a:pt x="154" y="100"/>
                      </a:cubicBezTo>
                      <a:cubicBezTo>
                        <a:pt x="154" y="100"/>
                        <a:pt x="155" y="101"/>
                        <a:pt x="155" y="102"/>
                      </a:cubicBezTo>
                      <a:close/>
                      <a:moveTo>
                        <a:pt x="91" y="45"/>
                      </a:moveTo>
                      <a:cubicBezTo>
                        <a:pt x="93" y="46"/>
                        <a:pt x="95" y="44"/>
                        <a:pt x="95" y="42"/>
                      </a:cubicBezTo>
                      <a:cubicBezTo>
                        <a:pt x="95" y="41"/>
                        <a:pt x="95" y="39"/>
                        <a:pt x="93" y="38"/>
                      </a:cubicBezTo>
                      <a:cubicBezTo>
                        <a:pt x="92" y="37"/>
                        <a:pt x="90" y="39"/>
                        <a:pt x="89" y="41"/>
                      </a:cubicBezTo>
                      <a:cubicBezTo>
                        <a:pt x="88" y="43"/>
                        <a:pt x="89" y="45"/>
                        <a:pt x="91" y="45"/>
                      </a:cubicBezTo>
                      <a:close/>
                      <a:moveTo>
                        <a:pt x="142" y="84"/>
                      </a:moveTo>
                      <a:cubicBezTo>
                        <a:pt x="142" y="84"/>
                        <a:pt x="142" y="84"/>
                        <a:pt x="142" y="84"/>
                      </a:cubicBezTo>
                      <a:cubicBezTo>
                        <a:pt x="141" y="85"/>
                        <a:pt x="141" y="85"/>
                        <a:pt x="142" y="85"/>
                      </a:cubicBezTo>
                      <a:cubicBezTo>
                        <a:pt x="142" y="85"/>
                        <a:pt x="142" y="85"/>
                        <a:pt x="142" y="85"/>
                      </a:cubicBezTo>
                      <a:cubicBezTo>
                        <a:pt x="143" y="84"/>
                        <a:pt x="143" y="84"/>
                        <a:pt x="142" y="84"/>
                      </a:cubicBezTo>
                      <a:close/>
                      <a:moveTo>
                        <a:pt x="106" y="172"/>
                      </a:moveTo>
                      <a:cubicBezTo>
                        <a:pt x="105" y="174"/>
                        <a:pt x="105" y="177"/>
                        <a:pt x="107" y="178"/>
                      </a:cubicBezTo>
                      <a:cubicBezTo>
                        <a:pt x="109" y="178"/>
                        <a:pt x="111" y="177"/>
                        <a:pt x="112" y="174"/>
                      </a:cubicBezTo>
                      <a:cubicBezTo>
                        <a:pt x="113" y="172"/>
                        <a:pt x="112" y="169"/>
                        <a:pt x="111" y="169"/>
                      </a:cubicBezTo>
                      <a:cubicBezTo>
                        <a:pt x="109" y="168"/>
                        <a:pt x="107" y="169"/>
                        <a:pt x="106" y="172"/>
                      </a:cubicBezTo>
                      <a:close/>
                      <a:moveTo>
                        <a:pt x="90" y="68"/>
                      </a:moveTo>
                      <a:cubicBezTo>
                        <a:pt x="89" y="68"/>
                        <a:pt x="87" y="70"/>
                        <a:pt x="88" y="73"/>
                      </a:cubicBezTo>
                      <a:cubicBezTo>
                        <a:pt x="88" y="75"/>
                        <a:pt x="90" y="76"/>
                        <a:pt x="92" y="76"/>
                      </a:cubicBezTo>
                      <a:cubicBezTo>
                        <a:pt x="94" y="75"/>
                        <a:pt x="95" y="73"/>
                        <a:pt x="94" y="71"/>
                      </a:cubicBezTo>
                      <a:cubicBezTo>
                        <a:pt x="94" y="69"/>
                        <a:pt x="92" y="68"/>
                        <a:pt x="90" y="68"/>
                      </a:cubicBezTo>
                      <a:close/>
                      <a:moveTo>
                        <a:pt x="87" y="59"/>
                      </a:moveTo>
                      <a:cubicBezTo>
                        <a:pt x="89" y="61"/>
                        <a:pt x="90" y="62"/>
                        <a:pt x="90" y="62"/>
                      </a:cubicBezTo>
                      <a:cubicBezTo>
                        <a:pt x="90" y="62"/>
                        <a:pt x="91" y="61"/>
                        <a:pt x="92" y="59"/>
                      </a:cubicBezTo>
                      <a:cubicBezTo>
                        <a:pt x="92" y="59"/>
                        <a:pt x="93" y="58"/>
                        <a:pt x="93" y="58"/>
                      </a:cubicBezTo>
                      <a:cubicBezTo>
                        <a:pt x="94" y="57"/>
                        <a:pt x="94" y="57"/>
                        <a:pt x="94" y="57"/>
                      </a:cubicBezTo>
                      <a:cubicBezTo>
                        <a:pt x="94" y="57"/>
                        <a:pt x="93" y="56"/>
                        <a:pt x="92" y="54"/>
                      </a:cubicBezTo>
                      <a:cubicBezTo>
                        <a:pt x="91" y="54"/>
                        <a:pt x="91" y="53"/>
                        <a:pt x="91" y="52"/>
                      </a:cubicBezTo>
                      <a:cubicBezTo>
                        <a:pt x="90" y="52"/>
                        <a:pt x="90" y="51"/>
                        <a:pt x="90" y="51"/>
                      </a:cubicBezTo>
                      <a:cubicBezTo>
                        <a:pt x="90" y="51"/>
                        <a:pt x="90" y="52"/>
                        <a:pt x="89" y="52"/>
                      </a:cubicBezTo>
                      <a:cubicBezTo>
                        <a:pt x="89" y="53"/>
                        <a:pt x="88" y="53"/>
                        <a:pt x="88" y="54"/>
                      </a:cubicBezTo>
                      <a:cubicBezTo>
                        <a:pt x="87" y="55"/>
                        <a:pt x="85" y="57"/>
                        <a:pt x="85" y="57"/>
                      </a:cubicBezTo>
                      <a:cubicBezTo>
                        <a:pt x="85" y="57"/>
                        <a:pt x="86" y="57"/>
                        <a:pt x="86" y="57"/>
                      </a:cubicBezTo>
                      <a:cubicBezTo>
                        <a:pt x="86" y="58"/>
                        <a:pt x="87" y="59"/>
                        <a:pt x="87" y="59"/>
                      </a:cubicBezTo>
                      <a:close/>
                      <a:moveTo>
                        <a:pt x="101" y="119"/>
                      </a:moveTo>
                      <a:cubicBezTo>
                        <a:pt x="101" y="121"/>
                        <a:pt x="102" y="123"/>
                        <a:pt x="104" y="124"/>
                      </a:cubicBezTo>
                      <a:cubicBezTo>
                        <a:pt x="106" y="126"/>
                        <a:pt x="109" y="126"/>
                        <a:pt x="110" y="126"/>
                      </a:cubicBezTo>
                      <a:cubicBezTo>
                        <a:pt x="112" y="126"/>
                        <a:pt x="114" y="126"/>
                        <a:pt x="114" y="124"/>
                      </a:cubicBezTo>
                      <a:cubicBezTo>
                        <a:pt x="115" y="123"/>
                        <a:pt x="115" y="121"/>
                        <a:pt x="114" y="120"/>
                      </a:cubicBezTo>
                      <a:cubicBezTo>
                        <a:pt x="114" y="118"/>
                        <a:pt x="113" y="117"/>
                        <a:pt x="111" y="115"/>
                      </a:cubicBezTo>
                      <a:cubicBezTo>
                        <a:pt x="109" y="114"/>
                        <a:pt x="107" y="114"/>
                        <a:pt x="106" y="113"/>
                      </a:cubicBezTo>
                      <a:cubicBezTo>
                        <a:pt x="104" y="113"/>
                        <a:pt x="102" y="114"/>
                        <a:pt x="101" y="115"/>
                      </a:cubicBezTo>
                      <a:cubicBezTo>
                        <a:pt x="100" y="116"/>
                        <a:pt x="100" y="117"/>
                        <a:pt x="101" y="119"/>
                      </a:cubicBezTo>
                      <a:close/>
                      <a:moveTo>
                        <a:pt x="139" y="120"/>
                      </a:moveTo>
                      <a:cubicBezTo>
                        <a:pt x="138" y="120"/>
                        <a:pt x="138" y="120"/>
                        <a:pt x="138" y="120"/>
                      </a:cubicBezTo>
                      <a:cubicBezTo>
                        <a:pt x="138" y="120"/>
                        <a:pt x="138" y="121"/>
                        <a:pt x="139" y="121"/>
                      </a:cubicBezTo>
                      <a:cubicBezTo>
                        <a:pt x="139" y="122"/>
                        <a:pt x="140" y="122"/>
                        <a:pt x="140" y="123"/>
                      </a:cubicBezTo>
                      <a:cubicBezTo>
                        <a:pt x="141" y="124"/>
                        <a:pt x="142" y="126"/>
                        <a:pt x="142" y="126"/>
                      </a:cubicBezTo>
                      <a:cubicBezTo>
                        <a:pt x="142" y="126"/>
                        <a:pt x="144" y="125"/>
                        <a:pt x="146" y="124"/>
                      </a:cubicBezTo>
                      <a:cubicBezTo>
                        <a:pt x="146" y="123"/>
                        <a:pt x="147" y="123"/>
                        <a:pt x="147" y="123"/>
                      </a:cubicBezTo>
                      <a:cubicBezTo>
                        <a:pt x="148" y="122"/>
                        <a:pt x="148" y="122"/>
                        <a:pt x="148" y="122"/>
                      </a:cubicBezTo>
                      <a:cubicBezTo>
                        <a:pt x="148" y="122"/>
                        <a:pt x="148" y="122"/>
                        <a:pt x="148" y="121"/>
                      </a:cubicBezTo>
                      <a:cubicBezTo>
                        <a:pt x="147" y="121"/>
                        <a:pt x="147" y="120"/>
                        <a:pt x="146" y="120"/>
                      </a:cubicBezTo>
                      <a:cubicBezTo>
                        <a:pt x="145" y="118"/>
                        <a:pt x="144" y="117"/>
                        <a:pt x="144" y="117"/>
                      </a:cubicBezTo>
                      <a:cubicBezTo>
                        <a:pt x="144" y="117"/>
                        <a:pt x="142" y="118"/>
                        <a:pt x="141" y="119"/>
                      </a:cubicBezTo>
                      <a:cubicBezTo>
                        <a:pt x="140" y="119"/>
                        <a:pt x="140" y="120"/>
                        <a:pt x="139" y="120"/>
                      </a:cubicBezTo>
                      <a:close/>
                      <a:moveTo>
                        <a:pt x="131" y="86"/>
                      </a:moveTo>
                      <a:cubicBezTo>
                        <a:pt x="131" y="86"/>
                        <a:pt x="131" y="86"/>
                        <a:pt x="131" y="87"/>
                      </a:cubicBezTo>
                      <a:cubicBezTo>
                        <a:pt x="131" y="88"/>
                        <a:pt x="131" y="88"/>
                        <a:pt x="131" y="88"/>
                      </a:cubicBezTo>
                      <a:cubicBezTo>
                        <a:pt x="131" y="88"/>
                        <a:pt x="132" y="88"/>
                        <a:pt x="132" y="88"/>
                      </a:cubicBezTo>
                      <a:cubicBezTo>
                        <a:pt x="133" y="88"/>
                        <a:pt x="133" y="87"/>
                        <a:pt x="133" y="87"/>
                      </a:cubicBezTo>
                      <a:cubicBezTo>
                        <a:pt x="133" y="87"/>
                        <a:pt x="135" y="85"/>
                        <a:pt x="136" y="83"/>
                      </a:cubicBezTo>
                      <a:cubicBezTo>
                        <a:pt x="137" y="81"/>
                        <a:pt x="138" y="78"/>
                        <a:pt x="138" y="78"/>
                      </a:cubicBezTo>
                      <a:cubicBezTo>
                        <a:pt x="138" y="78"/>
                        <a:pt x="137" y="80"/>
                        <a:pt x="135" y="82"/>
                      </a:cubicBezTo>
                      <a:cubicBezTo>
                        <a:pt x="133" y="84"/>
                        <a:pt x="131" y="86"/>
                        <a:pt x="131" y="86"/>
                      </a:cubicBezTo>
                      <a:close/>
                      <a:moveTo>
                        <a:pt x="333" y="171"/>
                      </a:moveTo>
                      <a:cubicBezTo>
                        <a:pt x="333" y="171"/>
                        <a:pt x="334" y="171"/>
                        <a:pt x="336" y="170"/>
                      </a:cubicBezTo>
                      <a:cubicBezTo>
                        <a:pt x="337" y="170"/>
                        <a:pt x="340" y="169"/>
                        <a:pt x="342" y="168"/>
                      </a:cubicBezTo>
                      <a:cubicBezTo>
                        <a:pt x="344" y="167"/>
                        <a:pt x="347" y="166"/>
                        <a:pt x="349" y="165"/>
                      </a:cubicBezTo>
                      <a:cubicBezTo>
                        <a:pt x="350" y="165"/>
                        <a:pt x="351" y="164"/>
                        <a:pt x="351" y="164"/>
                      </a:cubicBezTo>
                      <a:cubicBezTo>
                        <a:pt x="351" y="164"/>
                        <a:pt x="351" y="163"/>
                        <a:pt x="351" y="161"/>
                      </a:cubicBezTo>
                      <a:cubicBezTo>
                        <a:pt x="350" y="159"/>
                        <a:pt x="350" y="157"/>
                        <a:pt x="349" y="154"/>
                      </a:cubicBezTo>
                      <a:cubicBezTo>
                        <a:pt x="348" y="149"/>
                        <a:pt x="347" y="145"/>
                        <a:pt x="347" y="145"/>
                      </a:cubicBezTo>
                      <a:cubicBezTo>
                        <a:pt x="347" y="145"/>
                        <a:pt x="342" y="147"/>
                        <a:pt x="338" y="149"/>
                      </a:cubicBezTo>
                      <a:cubicBezTo>
                        <a:pt x="336" y="150"/>
                        <a:pt x="333" y="151"/>
                        <a:pt x="332" y="151"/>
                      </a:cubicBezTo>
                      <a:cubicBezTo>
                        <a:pt x="330" y="152"/>
                        <a:pt x="329" y="152"/>
                        <a:pt x="329" y="152"/>
                      </a:cubicBezTo>
                      <a:cubicBezTo>
                        <a:pt x="329" y="152"/>
                        <a:pt x="329" y="154"/>
                        <a:pt x="330" y="155"/>
                      </a:cubicBezTo>
                      <a:cubicBezTo>
                        <a:pt x="330" y="157"/>
                        <a:pt x="331" y="159"/>
                        <a:pt x="331" y="162"/>
                      </a:cubicBezTo>
                      <a:cubicBezTo>
                        <a:pt x="332" y="164"/>
                        <a:pt x="332" y="166"/>
                        <a:pt x="332" y="168"/>
                      </a:cubicBezTo>
                      <a:cubicBezTo>
                        <a:pt x="333" y="170"/>
                        <a:pt x="333" y="171"/>
                        <a:pt x="333" y="171"/>
                      </a:cubicBezTo>
                      <a:close/>
                      <a:moveTo>
                        <a:pt x="353" y="128"/>
                      </a:moveTo>
                      <a:cubicBezTo>
                        <a:pt x="358" y="130"/>
                        <a:pt x="364" y="126"/>
                        <a:pt x="366" y="120"/>
                      </a:cubicBezTo>
                      <a:cubicBezTo>
                        <a:pt x="367" y="114"/>
                        <a:pt x="364" y="108"/>
                        <a:pt x="359" y="107"/>
                      </a:cubicBezTo>
                      <a:cubicBezTo>
                        <a:pt x="354" y="106"/>
                        <a:pt x="349" y="109"/>
                        <a:pt x="347" y="115"/>
                      </a:cubicBezTo>
                      <a:cubicBezTo>
                        <a:pt x="346" y="121"/>
                        <a:pt x="348" y="126"/>
                        <a:pt x="353" y="128"/>
                      </a:cubicBezTo>
                      <a:close/>
                      <a:moveTo>
                        <a:pt x="357" y="81"/>
                      </a:moveTo>
                      <a:cubicBezTo>
                        <a:pt x="360" y="85"/>
                        <a:pt x="363" y="89"/>
                        <a:pt x="363" y="89"/>
                      </a:cubicBezTo>
                      <a:cubicBezTo>
                        <a:pt x="363" y="89"/>
                        <a:pt x="366" y="86"/>
                        <a:pt x="370" y="83"/>
                      </a:cubicBezTo>
                      <a:cubicBezTo>
                        <a:pt x="374" y="79"/>
                        <a:pt x="377" y="75"/>
                        <a:pt x="377" y="75"/>
                      </a:cubicBezTo>
                      <a:cubicBezTo>
                        <a:pt x="377" y="75"/>
                        <a:pt x="374" y="71"/>
                        <a:pt x="371" y="67"/>
                      </a:cubicBezTo>
                      <a:cubicBezTo>
                        <a:pt x="369" y="65"/>
                        <a:pt x="368" y="63"/>
                        <a:pt x="367" y="62"/>
                      </a:cubicBezTo>
                      <a:cubicBezTo>
                        <a:pt x="366" y="60"/>
                        <a:pt x="365" y="59"/>
                        <a:pt x="365" y="59"/>
                      </a:cubicBezTo>
                      <a:cubicBezTo>
                        <a:pt x="365" y="59"/>
                        <a:pt x="364" y="60"/>
                        <a:pt x="363" y="62"/>
                      </a:cubicBezTo>
                      <a:cubicBezTo>
                        <a:pt x="362" y="63"/>
                        <a:pt x="360" y="65"/>
                        <a:pt x="358" y="67"/>
                      </a:cubicBezTo>
                      <a:cubicBezTo>
                        <a:pt x="355" y="70"/>
                        <a:pt x="352" y="74"/>
                        <a:pt x="352" y="74"/>
                      </a:cubicBezTo>
                      <a:cubicBezTo>
                        <a:pt x="352" y="74"/>
                        <a:pt x="352" y="74"/>
                        <a:pt x="353" y="76"/>
                      </a:cubicBezTo>
                      <a:cubicBezTo>
                        <a:pt x="354" y="77"/>
                        <a:pt x="356" y="79"/>
                        <a:pt x="357" y="81"/>
                      </a:cubicBezTo>
                      <a:close/>
                      <a:moveTo>
                        <a:pt x="362" y="41"/>
                      </a:moveTo>
                      <a:cubicBezTo>
                        <a:pt x="360" y="40"/>
                        <a:pt x="358" y="39"/>
                        <a:pt x="356" y="37"/>
                      </a:cubicBezTo>
                      <a:cubicBezTo>
                        <a:pt x="357" y="39"/>
                        <a:pt x="359" y="41"/>
                        <a:pt x="362" y="41"/>
                      </a:cubicBezTo>
                      <a:close/>
                      <a:moveTo>
                        <a:pt x="200" y="242"/>
                      </a:moveTo>
                      <a:cubicBezTo>
                        <a:pt x="199" y="242"/>
                        <a:pt x="198" y="242"/>
                        <a:pt x="197" y="241"/>
                      </a:cubicBezTo>
                      <a:cubicBezTo>
                        <a:pt x="198" y="242"/>
                        <a:pt x="199" y="242"/>
                        <a:pt x="200" y="242"/>
                      </a:cubicBezTo>
                      <a:close/>
                      <a:moveTo>
                        <a:pt x="200" y="271"/>
                      </a:moveTo>
                      <a:cubicBezTo>
                        <a:pt x="202" y="273"/>
                        <a:pt x="204" y="274"/>
                        <a:pt x="206" y="275"/>
                      </a:cubicBezTo>
                      <a:cubicBezTo>
                        <a:pt x="208" y="275"/>
                        <a:pt x="209" y="276"/>
                        <a:pt x="209" y="276"/>
                      </a:cubicBezTo>
                      <a:cubicBezTo>
                        <a:pt x="209" y="276"/>
                        <a:pt x="212" y="272"/>
                        <a:pt x="215" y="268"/>
                      </a:cubicBezTo>
                      <a:cubicBezTo>
                        <a:pt x="216" y="266"/>
                        <a:pt x="217" y="264"/>
                        <a:pt x="218" y="262"/>
                      </a:cubicBezTo>
                      <a:cubicBezTo>
                        <a:pt x="219" y="260"/>
                        <a:pt x="220" y="259"/>
                        <a:pt x="220" y="259"/>
                      </a:cubicBezTo>
                      <a:cubicBezTo>
                        <a:pt x="220" y="259"/>
                        <a:pt x="219" y="259"/>
                        <a:pt x="217" y="258"/>
                      </a:cubicBezTo>
                      <a:cubicBezTo>
                        <a:pt x="216" y="257"/>
                        <a:pt x="213" y="257"/>
                        <a:pt x="211" y="255"/>
                      </a:cubicBezTo>
                      <a:cubicBezTo>
                        <a:pt x="207" y="253"/>
                        <a:pt x="203" y="251"/>
                        <a:pt x="203" y="251"/>
                      </a:cubicBezTo>
                      <a:cubicBezTo>
                        <a:pt x="203" y="251"/>
                        <a:pt x="202" y="252"/>
                        <a:pt x="201" y="254"/>
                      </a:cubicBezTo>
                      <a:cubicBezTo>
                        <a:pt x="200" y="255"/>
                        <a:pt x="198" y="257"/>
                        <a:pt x="197" y="259"/>
                      </a:cubicBezTo>
                      <a:cubicBezTo>
                        <a:pt x="196" y="261"/>
                        <a:pt x="194" y="263"/>
                        <a:pt x="193" y="264"/>
                      </a:cubicBezTo>
                      <a:cubicBezTo>
                        <a:pt x="192" y="266"/>
                        <a:pt x="191" y="267"/>
                        <a:pt x="191" y="267"/>
                      </a:cubicBezTo>
                      <a:cubicBezTo>
                        <a:pt x="191" y="267"/>
                        <a:pt x="192" y="267"/>
                        <a:pt x="194" y="268"/>
                      </a:cubicBezTo>
                      <a:cubicBezTo>
                        <a:pt x="195" y="269"/>
                        <a:pt x="197" y="270"/>
                        <a:pt x="200" y="271"/>
                      </a:cubicBezTo>
                      <a:close/>
                      <a:moveTo>
                        <a:pt x="165" y="230"/>
                      </a:moveTo>
                      <a:cubicBezTo>
                        <a:pt x="162" y="229"/>
                        <a:pt x="160" y="227"/>
                        <a:pt x="157" y="225"/>
                      </a:cubicBezTo>
                      <a:cubicBezTo>
                        <a:pt x="157" y="226"/>
                        <a:pt x="157" y="232"/>
                        <a:pt x="156" y="238"/>
                      </a:cubicBezTo>
                      <a:cubicBezTo>
                        <a:pt x="156" y="244"/>
                        <a:pt x="155" y="250"/>
                        <a:pt x="155" y="250"/>
                      </a:cubicBezTo>
                      <a:cubicBezTo>
                        <a:pt x="155" y="250"/>
                        <a:pt x="158" y="250"/>
                        <a:pt x="161" y="250"/>
                      </a:cubicBezTo>
                      <a:cubicBezTo>
                        <a:pt x="163" y="250"/>
                        <a:pt x="165" y="250"/>
                        <a:pt x="166" y="250"/>
                      </a:cubicBezTo>
                      <a:cubicBezTo>
                        <a:pt x="167" y="249"/>
                        <a:pt x="168" y="249"/>
                        <a:pt x="168" y="249"/>
                      </a:cubicBezTo>
                      <a:cubicBezTo>
                        <a:pt x="168" y="249"/>
                        <a:pt x="167" y="243"/>
                        <a:pt x="166" y="237"/>
                      </a:cubicBezTo>
                      <a:cubicBezTo>
                        <a:pt x="165" y="235"/>
                        <a:pt x="165" y="232"/>
                        <a:pt x="165" y="230"/>
                      </a:cubicBezTo>
                      <a:close/>
                      <a:moveTo>
                        <a:pt x="227" y="285"/>
                      </a:moveTo>
                      <a:cubicBezTo>
                        <a:pt x="222" y="283"/>
                        <a:pt x="217" y="283"/>
                        <a:pt x="211" y="285"/>
                      </a:cubicBezTo>
                      <a:cubicBezTo>
                        <a:pt x="208" y="285"/>
                        <a:pt x="205" y="286"/>
                        <a:pt x="203" y="288"/>
                      </a:cubicBezTo>
                      <a:cubicBezTo>
                        <a:pt x="202" y="288"/>
                        <a:pt x="201" y="289"/>
                        <a:pt x="200" y="290"/>
                      </a:cubicBezTo>
                      <a:cubicBezTo>
                        <a:pt x="199" y="291"/>
                        <a:pt x="198" y="292"/>
                        <a:pt x="197" y="293"/>
                      </a:cubicBezTo>
                      <a:cubicBezTo>
                        <a:pt x="194" y="296"/>
                        <a:pt x="192" y="301"/>
                        <a:pt x="192" y="305"/>
                      </a:cubicBezTo>
                      <a:cubicBezTo>
                        <a:pt x="193" y="310"/>
                        <a:pt x="196" y="313"/>
                        <a:pt x="201" y="315"/>
                      </a:cubicBezTo>
                      <a:cubicBezTo>
                        <a:pt x="202" y="316"/>
                        <a:pt x="204" y="316"/>
                        <a:pt x="205" y="317"/>
                      </a:cubicBezTo>
                      <a:cubicBezTo>
                        <a:pt x="206" y="317"/>
                        <a:pt x="208" y="317"/>
                        <a:pt x="209" y="317"/>
                      </a:cubicBezTo>
                      <a:cubicBezTo>
                        <a:pt x="212" y="317"/>
                        <a:pt x="216" y="317"/>
                        <a:pt x="219" y="316"/>
                      </a:cubicBezTo>
                      <a:cubicBezTo>
                        <a:pt x="225" y="315"/>
                        <a:pt x="231" y="311"/>
                        <a:pt x="234" y="307"/>
                      </a:cubicBezTo>
                      <a:cubicBezTo>
                        <a:pt x="237" y="303"/>
                        <a:pt x="238" y="298"/>
                        <a:pt x="237" y="294"/>
                      </a:cubicBezTo>
                      <a:cubicBezTo>
                        <a:pt x="235" y="290"/>
                        <a:pt x="232" y="287"/>
                        <a:pt x="227" y="285"/>
                      </a:cubicBezTo>
                      <a:close/>
                      <a:moveTo>
                        <a:pt x="163" y="7"/>
                      </a:moveTo>
                      <a:cubicBezTo>
                        <a:pt x="163" y="7"/>
                        <a:pt x="163" y="6"/>
                        <a:pt x="163" y="5"/>
                      </a:cubicBezTo>
                      <a:cubicBezTo>
                        <a:pt x="162" y="6"/>
                        <a:pt x="161" y="6"/>
                        <a:pt x="159" y="6"/>
                      </a:cubicBezTo>
                      <a:cubicBezTo>
                        <a:pt x="159" y="6"/>
                        <a:pt x="159" y="7"/>
                        <a:pt x="159" y="7"/>
                      </a:cubicBezTo>
                      <a:cubicBezTo>
                        <a:pt x="159" y="9"/>
                        <a:pt x="159" y="11"/>
                        <a:pt x="159" y="11"/>
                      </a:cubicBezTo>
                      <a:cubicBezTo>
                        <a:pt x="161" y="11"/>
                        <a:pt x="161" y="11"/>
                        <a:pt x="161" y="11"/>
                      </a:cubicBezTo>
                      <a:cubicBezTo>
                        <a:pt x="161" y="11"/>
                        <a:pt x="162" y="9"/>
                        <a:pt x="163" y="7"/>
                      </a:cubicBezTo>
                      <a:close/>
                      <a:moveTo>
                        <a:pt x="50" y="215"/>
                      </a:moveTo>
                      <a:cubicBezTo>
                        <a:pt x="54" y="218"/>
                        <a:pt x="60" y="214"/>
                        <a:pt x="64" y="207"/>
                      </a:cubicBezTo>
                      <a:cubicBezTo>
                        <a:pt x="68" y="201"/>
                        <a:pt x="69" y="194"/>
                        <a:pt x="66" y="192"/>
                      </a:cubicBezTo>
                      <a:cubicBezTo>
                        <a:pt x="64" y="191"/>
                        <a:pt x="62" y="191"/>
                        <a:pt x="60" y="192"/>
                      </a:cubicBezTo>
                      <a:cubicBezTo>
                        <a:pt x="57" y="194"/>
                        <a:pt x="54" y="196"/>
                        <a:pt x="52" y="199"/>
                      </a:cubicBezTo>
                      <a:cubicBezTo>
                        <a:pt x="50" y="203"/>
                        <a:pt x="48" y="206"/>
                        <a:pt x="48" y="209"/>
                      </a:cubicBezTo>
                      <a:cubicBezTo>
                        <a:pt x="47" y="212"/>
                        <a:pt x="48" y="214"/>
                        <a:pt x="50" y="215"/>
                      </a:cubicBezTo>
                      <a:close/>
                      <a:moveTo>
                        <a:pt x="47" y="233"/>
                      </a:moveTo>
                      <a:cubicBezTo>
                        <a:pt x="46" y="228"/>
                        <a:pt x="44" y="223"/>
                        <a:pt x="44" y="223"/>
                      </a:cubicBezTo>
                      <a:cubicBezTo>
                        <a:pt x="44" y="223"/>
                        <a:pt x="43" y="224"/>
                        <a:pt x="42" y="224"/>
                      </a:cubicBezTo>
                      <a:cubicBezTo>
                        <a:pt x="40" y="224"/>
                        <a:pt x="37" y="224"/>
                        <a:pt x="35" y="225"/>
                      </a:cubicBezTo>
                      <a:cubicBezTo>
                        <a:pt x="33" y="225"/>
                        <a:pt x="30" y="225"/>
                        <a:pt x="28" y="225"/>
                      </a:cubicBezTo>
                      <a:cubicBezTo>
                        <a:pt x="26" y="225"/>
                        <a:pt x="25" y="225"/>
                        <a:pt x="25" y="225"/>
                      </a:cubicBezTo>
                      <a:cubicBezTo>
                        <a:pt x="25" y="225"/>
                        <a:pt x="25" y="226"/>
                        <a:pt x="26" y="228"/>
                      </a:cubicBezTo>
                      <a:cubicBezTo>
                        <a:pt x="26" y="230"/>
                        <a:pt x="27" y="232"/>
                        <a:pt x="28" y="235"/>
                      </a:cubicBezTo>
                      <a:cubicBezTo>
                        <a:pt x="28" y="237"/>
                        <a:pt x="29" y="240"/>
                        <a:pt x="29" y="241"/>
                      </a:cubicBezTo>
                      <a:cubicBezTo>
                        <a:pt x="30" y="243"/>
                        <a:pt x="30" y="245"/>
                        <a:pt x="30" y="245"/>
                      </a:cubicBezTo>
                      <a:cubicBezTo>
                        <a:pt x="30" y="245"/>
                        <a:pt x="35" y="244"/>
                        <a:pt x="40" y="243"/>
                      </a:cubicBezTo>
                      <a:cubicBezTo>
                        <a:pt x="45" y="243"/>
                        <a:pt x="50" y="242"/>
                        <a:pt x="50" y="242"/>
                      </a:cubicBezTo>
                      <a:cubicBezTo>
                        <a:pt x="50" y="242"/>
                        <a:pt x="49" y="237"/>
                        <a:pt x="47" y="233"/>
                      </a:cubicBezTo>
                      <a:close/>
                      <a:moveTo>
                        <a:pt x="32" y="258"/>
                      </a:moveTo>
                      <a:cubicBezTo>
                        <a:pt x="30" y="256"/>
                        <a:pt x="28" y="254"/>
                        <a:pt x="25" y="252"/>
                      </a:cubicBezTo>
                      <a:cubicBezTo>
                        <a:pt x="23" y="250"/>
                        <a:pt x="20" y="249"/>
                        <a:pt x="18" y="248"/>
                      </a:cubicBezTo>
                      <a:cubicBezTo>
                        <a:pt x="17" y="248"/>
                        <a:pt x="17" y="248"/>
                        <a:pt x="17" y="248"/>
                      </a:cubicBezTo>
                      <a:cubicBezTo>
                        <a:pt x="22" y="258"/>
                        <a:pt x="29" y="268"/>
                        <a:pt x="36" y="277"/>
                      </a:cubicBezTo>
                      <a:cubicBezTo>
                        <a:pt x="37" y="275"/>
                        <a:pt x="37" y="273"/>
                        <a:pt x="37" y="271"/>
                      </a:cubicBezTo>
                      <a:cubicBezTo>
                        <a:pt x="37" y="269"/>
                        <a:pt x="37" y="266"/>
                        <a:pt x="36" y="264"/>
                      </a:cubicBezTo>
                      <a:cubicBezTo>
                        <a:pt x="35" y="262"/>
                        <a:pt x="33" y="260"/>
                        <a:pt x="32" y="258"/>
                      </a:cubicBezTo>
                      <a:close/>
                      <a:moveTo>
                        <a:pt x="177" y="4"/>
                      </a:moveTo>
                      <a:cubicBezTo>
                        <a:pt x="177" y="4"/>
                        <a:pt x="178" y="4"/>
                        <a:pt x="179" y="3"/>
                      </a:cubicBezTo>
                      <a:cubicBezTo>
                        <a:pt x="180" y="3"/>
                        <a:pt x="182" y="3"/>
                        <a:pt x="182" y="3"/>
                      </a:cubicBezTo>
                      <a:cubicBezTo>
                        <a:pt x="182" y="3"/>
                        <a:pt x="182" y="2"/>
                        <a:pt x="182" y="2"/>
                      </a:cubicBezTo>
                      <a:cubicBezTo>
                        <a:pt x="179" y="2"/>
                        <a:pt x="177" y="3"/>
                        <a:pt x="175" y="3"/>
                      </a:cubicBezTo>
                      <a:cubicBezTo>
                        <a:pt x="175" y="4"/>
                        <a:pt x="176" y="4"/>
                        <a:pt x="176" y="4"/>
                      </a:cubicBezTo>
                      <a:cubicBezTo>
                        <a:pt x="176" y="4"/>
                        <a:pt x="176" y="4"/>
                        <a:pt x="177" y="4"/>
                      </a:cubicBezTo>
                      <a:close/>
                      <a:moveTo>
                        <a:pt x="158" y="24"/>
                      </a:moveTo>
                      <a:cubicBezTo>
                        <a:pt x="158" y="23"/>
                        <a:pt x="157" y="24"/>
                        <a:pt x="157" y="25"/>
                      </a:cubicBezTo>
                      <a:cubicBezTo>
                        <a:pt x="157" y="26"/>
                        <a:pt x="157" y="27"/>
                        <a:pt x="158" y="27"/>
                      </a:cubicBezTo>
                      <a:cubicBezTo>
                        <a:pt x="158" y="27"/>
                        <a:pt x="159" y="26"/>
                        <a:pt x="159" y="25"/>
                      </a:cubicBezTo>
                      <a:cubicBezTo>
                        <a:pt x="159" y="24"/>
                        <a:pt x="159" y="24"/>
                        <a:pt x="158" y="24"/>
                      </a:cubicBezTo>
                      <a:close/>
                      <a:moveTo>
                        <a:pt x="285" y="16"/>
                      </a:moveTo>
                      <a:cubicBezTo>
                        <a:pt x="287" y="17"/>
                        <a:pt x="289" y="17"/>
                        <a:pt x="291" y="16"/>
                      </a:cubicBezTo>
                      <a:cubicBezTo>
                        <a:pt x="292" y="16"/>
                        <a:pt x="294" y="14"/>
                        <a:pt x="295" y="13"/>
                      </a:cubicBezTo>
                      <a:cubicBezTo>
                        <a:pt x="295" y="12"/>
                        <a:pt x="295" y="11"/>
                        <a:pt x="295" y="10"/>
                      </a:cubicBezTo>
                      <a:cubicBezTo>
                        <a:pt x="292" y="9"/>
                        <a:pt x="288" y="8"/>
                        <a:pt x="285" y="7"/>
                      </a:cubicBezTo>
                      <a:cubicBezTo>
                        <a:pt x="283" y="9"/>
                        <a:pt x="282" y="11"/>
                        <a:pt x="282" y="13"/>
                      </a:cubicBezTo>
                      <a:cubicBezTo>
                        <a:pt x="283" y="15"/>
                        <a:pt x="284" y="16"/>
                        <a:pt x="285" y="16"/>
                      </a:cubicBezTo>
                      <a:close/>
                      <a:moveTo>
                        <a:pt x="33" y="172"/>
                      </a:moveTo>
                      <a:cubicBezTo>
                        <a:pt x="33" y="172"/>
                        <a:pt x="29" y="176"/>
                        <a:pt x="24" y="180"/>
                      </a:cubicBezTo>
                      <a:cubicBezTo>
                        <a:pt x="19" y="183"/>
                        <a:pt x="14" y="187"/>
                        <a:pt x="14" y="187"/>
                      </a:cubicBezTo>
                      <a:cubicBezTo>
                        <a:pt x="14" y="187"/>
                        <a:pt x="16" y="190"/>
                        <a:pt x="18" y="192"/>
                      </a:cubicBezTo>
                      <a:cubicBezTo>
                        <a:pt x="20" y="194"/>
                        <a:pt x="23" y="196"/>
                        <a:pt x="23" y="196"/>
                      </a:cubicBezTo>
                      <a:cubicBezTo>
                        <a:pt x="23" y="196"/>
                        <a:pt x="26" y="192"/>
                        <a:pt x="30" y="187"/>
                      </a:cubicBezTo>
                      <a:cubicBezTo>
                        <a:pt x="34" y="182"/>
                        <a:pt x="38" y="177"/>
                        <a:pt x="38" y="177"/>
                      </a:cubicBezTo>
                      <a:cubicBezTo>
                        <a:pt x="38" y="177"/>
                        <a:pt x="37" y="176"/>
                        <a:pt x="36" y="175"/>
                      </a:cubicBezTo>
                      <a:cubicBezTo>
                        <a:pt x="35" y="174"/>
                        <a:pt x="33" y="172"/>
                        <a:pt x="33" y="172"/>
                      </a:cubicBezTo>
                      <a:close/>
                      <a:moveTo>
                        <a:pt x="41" y="105"/>
                      </a:moveTo>
                      <a:cubicBezTo>
                        <a:pt x="44" y="104"/>
                        <a:pt x="45" y="102"/>
                        <a:pt x="44" y="100"/>
                      </a:cubicBezTo>
                      <a:cubicBezTo>
                        <a:pt x="44" y="98"/>
                        <a:pt x="41" y="98"/>
                        <a:pt x="39" y="98"/>
                      </a:cubicBezTo>
                      <a:cubicBezTo>
                        <a:pt x="36" y="99"/>
                        <a:pt x="34" y="101"/>
                        <a:pt x="35" y="103"/>
                      </a:cubicBezTo>
                      <a:cubicBezTo>
                        <a:pt x="36" y="105"/>
                        <a:pt x="39" y="106"/>
                        <a:pt x="41" y="105"/>
                      </a:cubicBezTo>
                      <a:close/>
                      <a:moveTo>
                        <a:pt x="12" y="158"/>
                      </a:moveTo>
                      <a:cubicBezTo>
                        <a:pt x="15" y="156"/>
                        <a:pt x="18" y="153"/>
                        <a:pt x="19" y="150"/>
                      </a:cubicBezTo>
                      <a:cubicBezTo>
                        <a:pt x="20" y="148"/>
                        <a:pt x="21" y="146"/>
                        <a:pt x="20" y="144"/>
                      </a:cubicBezTo>
                      <a:cubicBezTo>
                        <a:pt x="19" y="143"/>
                        <a:pt x="17" y="142"/>
                        <a:pt x="14" y="142"/>
                      </a:cubicBezTo>
                      <a:cubicBezTo>
                        <a:pt x="11" y="142"/>
                        <a:pt x="8" y="144"/>
                        <a:pt x="4" y="145"/>
                      </a:cubicBezTo>
                      <a:cubicBezTo>
                        <a:pt x="4" y="146"/>
                        <a:pt x="3" y="146"/>
                        <a:pt x="3" y="146"/>
                      </a:cubicBezTo>
                      <a:cubicBezTo>
                        <a:pt x="2" y="151"/>
                        <a:pt x="1" y="156"/>
                        <a:pt x="0" y="162"/>
                      </a:cubicBezTo>
                      <a:cubicBezTo>
                        <a:pt x="1" y="162"/>
                        <a:pt x="2" y="162"/>
                        <a:pt x="2" y="162"/>
                      </a:cubicBezTo>
                      <a:cubicBezTo>
                        <a:pt x="5" y="161"/>
                        <a:pt x="9" y="160"/>
                        <a:pt x="12" y="158"/>
                      </a:cubicBezTo>
                      <a:close/>
                      <a:moveTo>
                        <a:pt x="37" y="140"/>
                      </a:moveTo>
                      <a:cubicBezTo>
                        <a:pt x="40" y="138"/>
                        <a:pt x="41" y="134"/>
                        <a:pt x="40" y="132"/>
                      </a:cubicBezTo>
                      <a:cubicBezTo>
                        <a:pt x="39" y="131"/>
                        <a:pt x="38" y="130"/>
                        <a:pt x="36" y="130"/>
                      </a:cubicBezTo>
                      <a:cubicBezTo>
                        <a:pt x="34" y="130"/>
                        <a:pt x="33" y="130"/>
                        <a:pt x="31" y="131"/>
                      </a:cubicBezTo>
                      <a:cubicBezTo>
                        <a:pt x="29" y="132"/>
                        <a:pt x="28" y="133"/>
                        <a:pt x="28" y="135"/>
                      </a:cubicBezTo>
                      <a:cubicBezTo>
                        <a:pt x="27" y="136"/>
                        <a:pt x="27" y="138"/>
                        <a:pt x="28" y="139"/>
                      </a:cubicBezTo>
                      <a:cubicBezTo>
                        <a:pt x="30" y="142"/>
                        <a:pt x="34" y="142"/>
                        <a:pt x="37" y="140"/>
                      </a:cubicBezTo>
                      <a:close/>
                      <a:moveTo>
                        <a:pt x="149" y="13"/>
                      </a:moveTo>
                      <a:cubicBezTo>
                        <a:pt x="150" y="13"/>
                        <a:pt x="151" y="11"/>
                        <a:pt x="151" y="8"/>
                      </a:cubicBezTo>
                      <a:cubicBezTo>
                        <a:pt x="149" y="9"/>
                        <a:pt x="148" y="9"/>
                        <a:pt x="146" y="10"/>
                      </a:cubicBezTo>
                      <a:cubicBezTo>
                        <a:pt x="147" y="11"/>
                        <a:pt x="148" y="13"/>
                        <a:pt x="149" y="13"/>
                      </a:cubicBezTo>
                      <a:close/>
                      <a:moveTo>
                        <a:pt x="158" y="19"/>
                      </a:moveTo>
                      <a:cubicBezTo>
                        <a:pt x="158" y="20"/>
                        <a:pt x="159" y="21"/>
                        <a:pt x="159" y="21"/>
                      </a:cubicBezTo>
                      <a:cubicBezTo>
                        <a:pt x="159" y="21"/>
                        <a:pt x="159" y="20"/>
                        <a:pt x="160" y="19"/>
                      </a:cubicBezTo>
                      <a:cubicBezTo>
                        <a:pt x="161" y="19"/>
                        <a:pt x="161" y="19"/>
                        <a:pt x="161" y="18"/>
                      </a:cubicBezTo>
                      <a:cubicBezTo>
                        <a:pt x="161" y="18"/>
                        <a:pt x="162" y="18"/>
                        <a:pt x="162" y="18"/>
                      </a:cubicBezTo>
                      <a:cubicBezTo>
                        <a:pt x="162" y="18"/>
                        <a:pt x="162" y="18"/>
                        <a:pt x="161" y="17"/>
                      </a:cubicBezTo>
                      <a:cubicBezTo>
                        <a:pt x="161" y="17"/>
                        <a:pt x="161" y="17"/>
                        <a:pt x="161" y="16"/>
                      </a:cubicBezTo>
                      <a:cubicBezTo>
                        <a:pt x="160" y="16"/>
                        <a:pt x="160" y="15"/>
                        <a:pt x="160" y="15"/>
                      </a:cubicBezTo>
                      <a:cubicBezTo>
                        <a:pt x="160" y="15"/>
                        <a:pt x="159" y="15"/>
                        <a:pt x="158" y="16"/>
                      </a:cubicBezTo>
                      <a:cubicBezTo>
                        <a:pt x="158" y="16"/>
                        <a:pt x="158" y="17"/>
                        <a:pt x="157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7"/>
                        <a:pt x="157" y="17"/>
                        <a:pt x="157" y="18"/>
                      </a:cubicBezTo>
                      <a:cubicBezTo>
                        <a:pt x="157" y="18"/>
                        <a:pt x="158" y="18"/>
                        <a:pt x="158" y="19"/>
                      </a:cubicBezTo>
                      <a:close/>
                      <a:moveTo>
                        <a:pt x="84" y="236"/>
                      </a:moveTo>
                      <a:cubicBezTo>
                        <a:pt x="85" y="237"/>
                        <a:pt x="87" y="237"/>
                        <a:pt x="88" y="238"/>
                      </a:cubicBezTo>
                      <a:cubicBezTo>
                        <a:pt x="88" y="238"/>
                        <a:pt x="89" y="238"/>
                        <a:pt x="89" y="238"/>
                      </a:cubicBezTo>
                      <a:cubicBezTo>
                        <a:pt x="89" y="238"/>
                        <a:pt x="90" y="238"/>
                        <a:pt x="90" y="238"/>
                      </a:cubicBezTo>
                      <a:cubicBezTo>
                        <a:pt x="90" y="238"/>
                        <a:pt x="91" y="232"/>
                        <a:pt x="93" y="226"/>
                      </a:cubicBezTo>
                      <a:cubicBezTo>
                        <a:pt x="94" y="220"/>
                        <a:pt x="96" y="215"/>
                        <a:pt x="96" y="215"/>
                      </a:cubicBezTo>
                      <a:cubicBezTo>
                        <a:pt x="90" y="212"/>
                        <a:pt x="90" y="212"/>
                        <a:pt x="90" y="212"/>
                      </a:cubicBezTo>
                      <a:cubicBezTo>
                        <a:pt x="90" y="212"/>
                        <a:pt x="87" y="217"/>
                        <a:pt x="84" y="223"/>
                      </a:cubicBezTo>
                      <a:cubicBezTo>
                        <a:pt x="81" y="228"/>
                        <a:pt x="78" y="234"/>
                        <a:pt x="78" y="234"/>
                      </a:cubicBezTo>
                      <a:cubicBezTo>
                        <a:pt x="78" y="234"/>
                        <a:pt x="78" y="234"/>
                        <a:pt x="80" y="234"/>
                      </a:cubicBezTo>
                      <a:cubicBezTo>
                        <a:pt x="81" y="235"/>
                        <a:pt x="82" y="235"/>
                        <a:pt x="84" y="236"/>
                      </a:cubicBezTo>
                      <a:close/>
                      <a:moveTo>
                        <a:pt x="154" y="314"/>
                      </a:moveTo>
                      <a:cubicBezTo>
                        <a:pt x="159" y="318"/>
                        <a:pt x="164" y="321"/>
                        <a:pt x="164" y="321"/>
                      </a:cubicBezTo>
                      <a:cubicBezTo>
                        <a:pt x="164" y="321"/>
                        <a:pt x="165" y="320"/>
                        <a:pt x="167" y="319"/>
                      </a:cubicBezTo>
                      <a:cubicBezTo>
                        <a:pt x="169" y="317"/>
                        <a:pt x="171" y="315"/>
                        <a:pt x="174" y="313"/>
                      </a:cubicBezTo>
                      <a:cubicBezTo>
                        <a:pt x="179" y="310"/>
                        <a:pt x="183" y="306"/>
                        <a:pt x="183" y="306"/>
                      </a:cubicBezTo>
                      <a:cubicBezTo>
                        <a:pt x="183" y="306"/>
                        <a:pt x="178" y="303"/>
                        <a:pt x="173" y="300"/>
                      </a:cubicBezTo>
                      <a:cubicBezTo>
                        <a:pt x="170" y="298"/>
                        <a:pt x="168" y="296"/>
                        <a:pt x="166" y="295"/>
                      </a:cubicBezTo>
                      <a:cubicBezTo>
                        <a:pt x="164" y="294"/>
                        <a:pt x="163" y="293"/>
                        <a:pt x="163" y="293"/>
                      </a:cubicBezTo>
                      <a:cubicBezTo>
                        <a:pt x="163" y="293"/>
                        <a:pt x="159" y="297"/>
                        <a:pt x="154" y="300"/>
                      </a:cubicBezTo>
                      <a:cubicBezTo>
                        <a:pt x="149" y="304"/>
                        <a:pt x="144" y="307"/>
                        <a:pt x="144" y="307"/>
                      </a:cubicBezTo>
                      <a:cubicBezTo>
                        <a:pt x="144" y="307"/>
                        <a:pt x="149" y="311"/>
                        <a:pt x="154" y="314"/>
                      </a:cubicBezTo>
                      <a:close/>
                      <a:moveTo>
                        <a:pt x="71" y="184"/>
                      </a:moveTo>
                      <a:cubicBezTo>
                        <a:pt x="74" y="185"/>
                        <a:pt x="78" y="184"/>
                        <a:pt x="80" y="181"/>
                      </a:cubicBezTo>
                      <a:cubicBezTo>
                        <a:pt x="82" y="178"/>
                        <a:pt x="81" y="174"/>
                        <a:pt x="79" y="172"/>
                      </a:cubicBezTo>
                      <a:cubicBezTo>
                        <a:pt x="78" y="172"/>
                        <a:pt x="76" y="172"/>
                        <a:pt x="75" y="172"/>
                      </a:cubicBezTo>
                      <a:cubicBezTo>
                        <a:pt x="73" y="172"/>
                        <a:pt x="72" y="173"/>
                        <a:pt x="71" y="175"/>
                      </a:cubicBezTo>
                      <a:cubicBezTo>
                        <a:pt x="70" y="176"/>
                        <a:pt x="69" y="178"/>
                        <a:pt x="69" y="180"/>
                      </a:cubicBezTo>
                      <a:cubicBezTo>
                        <a:pt x="69" y="181"/>
                        <a:pt x="70" y="183"/>
                        <a:pt x="71" y="184"/>
                      </a:cubicBezTo>
                      <a:close/>
                      <a:moveTo>
                        <a:pt x="135" y="203"/>
                      </a:moveTo>
                      <a:cubicBezTo>
                        <a:pt x="133" y="200"/>
                        <a:pt x="132" y="197"/>
                        <a:pt x="130" y="194"/>
                      </a:cubicBezTo>
                      <a:cubicBezTo>
                        <a:pt x="129" y="194"/>
                        <a:pt x="128" y="194"/>
                        <a:pt x="127" y="195"/>
                      </a:cubicBezTo>
                      <a:cubicBezTo>
                        <a:pt x="126" y="196"/>
                        <a:pt x="125" y="197"/>
                        <a:pt x="125" y="199"/>
                      </a:cubicBezTo>
                      <a:cubicBezTo>
                        <a:pt x="124" y="201"/>
                        <a:pt x="125" y="203"/>
                        <a:pt x="125" y="204"/>
                      </a:cubicBezTo>
                      <a:cubicBezTo>
                        <a:pt x="126" y="206"/>
                        <a:pt x="127" y="207"/>
                        <a:pt x="129" y="207"/>
                      </a:cubicBezTo>
                      <a:cubicBezTo>
                        <a:pt x="132" y="207"/>
                        <a:pt x="134" y="206"/>
                        <a:pt x="135" y="203"/>
                      </a:cubicBezTo>
                      <a:close/>
                      <a:moveTo>
                        <a:pt x="44" y="167"/>
                      </a:moveTo>
                      <a:cubicBezTo>
                        <a:pt x="44" y="167"/>
                        <a:pt x="45" y="167"/>
                        <a:pt x="46" y="167"/>
                      </a:cubicBezTo>
                      <a:cubicBezTo>
                        <a:pt x="47" y="167"/>
                        <a:pt x="48" y="167"/>
                        <a:pt x="50" y="166"/>
                      </a:cubicBezTo>
                      <a:cubicBezTo>
                        <a:pt x="53" y="166"/>
                        <a:pt x="55" y="166"/>
                        <a:pt x="55" y="166"/>
                      </a:cubicBezTo>
                      <a:cubicBezTo>
                        <a:pt x="55" y="166"/>
                        <a:pt x="56" y="163"/>
                        <a:pt x="56" y="160"/>
                      </a:cubicBezTo>
                      <a:cubicBezTo>
                        <a:pt x="56" y="159"/>
                        <a:pt x="56" y="157"/>
                        <a:pt x="56" y="156"/>
                      </a:cubicBezTo>
                      <a:cubicBezTo>
                        <a:pt x="57" y="155"/>
                        <a:pt x="57" y="155"/>
                        <a:pt x="57" y="155"/>
                      </a:cubicBezTo>
                      <a:cubicBezTo>
                        <a:pt x="57" y="155"/>
                        <a:pt x="54" y="155"/>
                        <a:pt x="51" y="155"/>
                      </a:cubicBezTo>
                      <a:cubicBezTo>
                        <a:pt x="50" y="155"/>
                        <a:pt x="48" y="155"/>
                        <a:pt x="47" y="155"/>
                      </a:cubicBezTo>
                      <a:cubicBezTo>
                        <a:pt x="46" y="155"/>
                        <a:pt x="45" y="155"/>
                        <a:pt x="45" y="155"/>
                      </a:cubicBezTo>
                      <a:cubicBezTo>
                        <a:pt x="45" y="155"/>
                        <a:pt x="45" y="156"/>
                        <a:pt x="45" y="157"/>
                      </a:cubicBezTo>
                      <a:cubicBezTo>
                        <a:pt x="45" y="158"/>
                        <a:pt x="45" y="160"/>
                        <a:pt x="45" y="161"/>
                      </a:cubicBezTo>
                      <a:cubicBezTo>
                        <a:pt x="44" y="164"/>
                        <a:pt x="44" y="167"/>
                        <a:pt x="44" y="167"/>
                      </a:cubicBezTo>
                      <a:close/>
                      <a:moveTo>
                        <a:pt x="70" y="141"/>
                      </a:moveTo>
                      <a:cubicBezTo>
                        <a:pt x="69" y="140"/>
                        <a:pt x="67" y="141"/>
                        <a:pt x="65" y="142"/>
                      </a:cubicBezTo>
                      <a:cubicBezTo>
                        <a:pt x="63" y="144"/>
                        <a:pt x="62" y="147"/>
                        <a:pt x="63" y="148"/>
                      </a:cubicBezTo>
                      <a:cubicBezTo>
                        <a:pt x="65" y="150"/>
                        <a:pt x="67" y="149"/>
                        <a:pt x="69" y="147"/>
                      </a:cubicBezTo>
                      <a:cubicBezTo>
                        <a:pt x="71" y="145"/>
                        <a:pt x="72" y="143"/>
                        <a:pt x="70" y="141"/>
                      </a:cubicBezTo>
                      <a:close/>
                      <a:moveTo>
                        <a:pt x="48" y="122"/>
                      </a:moveTo>
                      <a:cubicBezTo>
                        <a:pt x="48" y="122"/>
                        <a:pt x="48" y="122"/>
                        <a:pt x="47" y="123"/>
                      </a:cubicBezTo>
                      <a:cubicBezTo>
                        <a:pt x="47" y="123"/>
                        <a:pt x="47" y="124"/>
                        <a:pt x="46" y="125"/>
                      </a:cubicBezTo>
                      <a:cubicBezTo>
                        <a:pt x="46" y="127"/>
                        <a:pt x="45" y="129"/>
                        <a:pt x="45" y="129"/>
                      </a:cubicBezTo>
                      <a:cubicBezTo>
                        <a:pt x="45" y="129"/>
                        <a:pt x="47" y="129"/>
                        <a:pt x="49" y="129"/>
                      </a:cubicBezTo>
                      <a:cubicBezTo>
                        <a:pt x="51" y="129"/>
                        <a:pt x="52" y="129"/>
                        <a:pt x="52" y="129"/>
                      </a:cubicBezTo>
                      <a:cubicBezTo>
                        <a:pt x="52" y="129"/>
                        <a:pt x="58" y="124"/>
                        <a:pt x="64" y="119"/>
                      </a:cubicBezTo>
                      <a:cubicBezTo>
                        <a:pt x="70" y="114"/>
                        <a:pt x="76" y="109"/>
                        <a:pt x="76" y="109"/>
                      </a:cubicBezTo>
                      <a:cubicBezTo>
                        <a:pt x="76" y="109"/>
                        <a:pt x="69" y="113"/>
                        <a:pt x="62" y="116"/>
                      </a:cubicBezTo>
                      <a:cubicBezTo>
                        <a:pt x="58" y="117"/>
                        <a:pt x="55" y="119"/>
                        <a:pt x="52" y="120"/>
                      </a:cubicBezTo>
                      <a:cubicBezTo>
                        <a:pt x="50" y="121"/>
                        <a:pt x="48" y="122"/>
                        <a:pt x="48" y="122"/>
                      </a:cubicBezTo>
                      <a:close/>
                      <a:moveTo>
                        <a:pt x="199" y="2"/>
                      </a:moveTo>
                      <a:cubicBezTo>
                        <a:pt x="201" y="2"/>
                        <a:pt x="203" y="2"/>
                        <a:pt x="203" y="2"/>
                      </a:cubicBezTo>
                      <a:cubicBezTo>
                        <a:pt x="203" y="2"/>
                        <a:pt x="203" y="1"/>
                        <a:pt x="203" y="0"/>
                      </a:cubicBezTo>
                      <a:cubicBezTo>
                        <a:pt x="200" y="0"/>
                        <a:pt x="197" y="0"/>
                        <a:pt x="195" y="1"/>
                      </a:cubicBezTo>
                      <a:cubicBezTo>
                        <a:pt x="195" y="1"/>
                        <a:pt x="195" y="2"/>
                        <a:pt x="195" y="2"/>
                      </a:cubicBezTo>
                      <a:cubicBezTo>
                        <a:pt x="195" y="2"/>
                        <a:pt x="197" y="2"/>
                        <a:pt x="199" y="2"/>
                      </a:cubicBezTo>
                      <a:close/>
                      <a:moveTo>
                        <a:pt x="187" y="567"/>
                      </a:moveTo>
                      <a:cubicBezTo>
                        <a:pt x="191" y="567"/>
                        <a:pt x="196" y="567"/>
                        <a:pt x="200" y="568"/>
                      </a:cubicBezTo>
                      <a:cubicBezTo>
                        <a:pt x="203" y="565"/>
                        <a:pt x="207" y="562"/>
                        <a:pt x="210" y="559"/>
                      </a:cubicBezTo>
                      <a:cubicBezTo>
                        <a:pt x="205" y="558"/>
                        <a:pt x="201" y="558"/>
                        <a:pt x="196" y="558"/>
                      </a:cubicBezTo>
                      <a:cubicBezTo>
                        <a:pt x="193" y="561"/>
                        <a:pt x="190" y="564"/>
                        <a:pt x="187" y="567"/>
                      </a:cubicBezTo>
                      <a:close/>
                      <a:moveTo>
                        <a:pt x="182" y="557"/>
                      </a:moveTo>
                      <a:cubicBezTo>
                        <a:pt x="186" y="556"/>
                        <a:pt x="190" y="555"/>
                        <a:pt x="195" y="555"/>
                      </a:cubicBezTo>
                      <a:cubicBezTo>
                        <a:pt x="197" y="551"/>
                        <a:pt x="200" y="548"/>
                        <a:pt x="202" y="544"/>
                      </a:cubicBezTo>
                      <a:cubicBezTo>
                        <a:pt x="197" y="544"/>
                        <a:pt x="193" y="545"/>
                        <a:pt x="189" y="546"/>
                      </a:cubicBezTo>
                      <a:cubicBezTo>
                        <a:pt x="187" y="550"/>
                        <a:pt x="185" y="554"/>
                        <a:pt x="182" y="557"/>
                      </a:cubicBezTo>
                      <a:close/>
                      <a:moveTo>
                        <a:pt x="189" y="588"/>
                      </a:moveTo>
                      <a:cubicBezTo>
                        <a:pt x="193" y="590"/>
                        <a:pt x="197" y="593"/>
                        <a:pt x="200" y="596"/>
                      </a:cubicBezTo>
                      <a:cubicBezTo>
                        <a:pt x="204" y="595"/>
                        <a:pt x="209" y="594"/>
                        <a:pt x="213" y="592"/>
                      </a:cubicBezTo>
                      <a:cubicBezTo>
                        <a:pt x="209" y="589"/>
                        <a:pt x="205" y="587"/>
                        <a:pt x="202" y="585"/>
                      </a:cubicBezTo>
                      <a:cubicBezTo>
                        <a:pt x="197" y="586"/>
                        <a:pt x="193" y="588"/>
                        <a:pt x="189" y="588"/>
                      </a:cubicBezTo>
                      <a:close/>
                      <a:moveTo>
                        <a:pt x="207" y="74"/>
                      </a:moveTo>
                      <a:cubicBezTo>
                        <a:pt x="207" y="73"/>
                        <a:pt x="205" y="71"/>
                        <a:pt x="203" y="70"/>
                      </a:cubicBezTo>
                      <a:cubicBezTo>
                        <a:pt x="200" y="70"/>
                        <a:pt x="198" y="70"/>
                        <a:pt x="197" y="71"/>
                      </a:cubicBezTo>
                      <a:cubicBezTo>
                        <a:pt x="197" y="73"/>
                        <a:pt x="199" y="74"/>
                        <a:pt x="201" y="75"/>
                      </a:cubicBezTo>
                      <a:cubicBezTo>
                        <a:pt x="204" y="76"/>
                        <a:pt x="206" y="75"/>
                        <a:pt x="207" y="74"/>
                      </a:cubicBezTo>
                      <a:close/>
                      <a:moveTo>
                        <a:pt x="199" y="599"/>
                      </a:moveTo>
                      <a:cubicBezTo>
                        <a:pt x="195" y="599"/>
                        <a:pt x="190" y="599"/>
                        <a:pt x="186" y="599"/>
                      </a:cubicBezTo>
                      <a:cubicBezTo>
                        <a:pt x="189" y="602"/>
                        <a:pt x="192" y="605"/>
                        <a:pt x="195" y="608"/>
                      </a:cubicBezTo>
                      <a:cubicBezTo>
                        <a:pt x="199" y="609"/>
                        <a:pt x="204" y="609"/>
                        <a:pt x="208" y="608"/>
                      </a:cubicBezTo>
                      <a:cubicBezTo>
                        <a:pt x="205" y="605"/>
                        <a:pt x="202" y="602"/>
                        <a:pt x="199" y="599"/>
                      </a:cubicBezTo>
                      <a:close/>
                      <a:moveTo>
                        <a:pt x="176" y="535"/>
                      </a:moveTo>
                      <a:cubicBezTo>
                        <a:pt x="173" y="534"/>
                        <a:pt x="170" y="533"/>
                        <a:pt x="167" y="532"/>
                      </a:cubicBezTo>
                      <a:cubicBezTo>
                        <a:pt x="167" y="536"/>
                        <a:pt x="167" y="539"/>
                        <a:pt x="166" y="543"/>
                      </a:cubicBezTo>
                      <a:cubicBezTo>
                        <a:pt x="169" y="540"/>
                        <a:pt x="172" y="537"/>
                        <a:pt x="176" y="535"/>
                      </a:cubicBezTo>
                      <a:close/>
                      <a:moveTo>
                        <a:pt x="181" y="608"/>
                      </a:moveTo>
                      <a:cubicBezTo>
                        <a:pt x="183" y="612"/>
                        <a:pt x="185" y="616"/>
                        <a:pt x="187" y="620"/>
                      </a:cubicBezTo>
                      <a:cubicBezTo>
                        <a:pt x="191" y="621"/>
                        <a:pt x="195" y="622"/>
                        <a:pt x="200" y="623"/>
                      </a:cubicBezTo>
                      <a:cubicBezTo>
                        <a:pt x="198" y="619"/>
                        <a:pt x="196" y="615"/>
                        <a:pt x="193" y="611"/>
                      </a:cubicBezTo>
                      <a:cubicBezTo>
                        <a:pt x="189" y="611"/>
                        <a:pt x="185" y="610"/>
                        <a:pt x="181" y="608"/>
                      </a:cubicBezTo>
                      <a:close/>
                      <a:moveTo>
                        <a:pt x="389" y="64"/>
                      </a:moveTo>
                      <a:cubicBezTo>
                        <a:pt x="389" y="65"/>
                        <a:pt x="388" y="66"/>
                        <a:pt x="388" y="68"/>
                      </a:cubicBezTo>
                      <a:cubicBezTo>
                        <a:pt x="387" y="69"/>
                        <a:pt x="387" y="70"/>
                        <a:pt x="387" y="72"/>
                      </a:cubicBezTo>
                      <a:cubicBezTo>
                        <a:pt x="386" y="73"/>
                        <a:pt x="386" y="74"/>
                        <a:pt x="386" y="76"/>
                      </a:cubicBezTo>
                      <a:cubicBezTo>
                        <a:pt x="386" y="79"/>
                        <a:pt x="386" y="82"/>
                        <a:pt x="387" y="84"/>
                      </a:cubicBezTo>
                      <a:cubicBezTo>
                        <a:pt x="387" y="87"/>
                        <a:pt x="388" y="89"/>
                        <a:pt x="389" y="92"/>
                      </a:cubicBezTo>
                      <a:cubicBezTo>
                        <a:pt x="392" y="96"/>
                        <a:pt x="395" y="99"/>
                        <a:pt x="400" y="100"/>
                      </a:cubicBezTo>
                      <a:cubicBezTo>
                        <a:pt x="404" y="101"/>
                        <a:pt x="409" y="99"/>
                        <a:pt x="412" y="95"/>
                      </a:cubicBezTo>
                      <a:cubicBezTo>
                        <a:pt x="413" y="94"/>
                        <a:pt x="413" y="94"/>
                        <a:pt x="413" y="93"/>
                      </a:cubicBezTo>
                      <a:cubicBezTo>
                        <a:pt x="407" y="83"/>
                        <a:pt x="398" y="73"/>
                        <a:pt x="389" y="64"/>
                      </a:cubicBezTo>
                      <a:close/>
                      <a:moveTo>
                        <a:pt x="189" y="578"/>
                      </a:moveTo>
                      <a:cubicBezTo>
                        <a:pt x="194" y="579"/>
                        <a:pt x="198" y="580"/>
                        <a:pt x="202" y="582"/>
                      </a:cubicBezTo>
                      <a:cubicBezTo>
                        <a:pt x="206" y="580"/>
                        <a:pt x="209" y="578"/>
                        <a:pt x="213" y="575"/>
                      </a:cubicBezTo>
                      <a:cubicBezTo>
                        <a:pt x="209" y="573"/>
                        <a:pt x="205" y="572"/>
                        <a:pt x="201" y="571"/>
                      </a:cubicBezTo>
                      <a:cubicBezTo>
                        <a:pt x="197" y="574"/>
                        <a:pt x="193" y="576"/>
                        <a:pt x="189" y="578"/>
                      </a:cubicBezTo>
                      <a:close/>
                      <a:moveTo>
                        <a:pt x="334" y="210"/>
                      </a:moveTo>
                      <a:cubicBezTo>
                        <a:pt x="334" y="210"/>
                        <a:pt x="334" y="211"/>
                        <a:pt x="333" y="213"/>
                      </a:cubicBezTo>
                      <a:cubicBezTo>
                        <a:pt x="333" y="216"/>
                        <a:pt x="333" y="218"/>
                        <a:pt x="333" y="221"/>
                      </a:cubicBezTo>
                      <a:cubicBezTo>
                        <a:pt x="332" y="224"/>
                        <a:pt x="332" y="227"/>
                        <a:pt x="332" y="230"/>
                      </a:cubicBezTo>
                      <a:cubicBezTo>
                        <a:pt x="331" y="232"/>
                        <a:pt x="331" y="233"/>
                        <a:pt x="331" y="233"/>
                      </a:cubicBezTo>
                      <a:cubicBezTo>
                        <a:pt x="331" y="233"/>
                        <a:pt x="333" y="233"/>
                        <a:pt x="335" y="233"/>
                      </a:cubicBezTo>
                      <a:cubicBezTo>
                        <a:pt x="337" y="232"/>
                        <a:pt x="340" y="232"/>
                        <a:pt x="343" y="231"/>
                      </a:cubicBezTo>
                      <a:cubicBezTo>
                        <a:pt x="346" y="230"/>
                        <a:pt x="349" y="229"/>
                        <a:pt x="351" y="229"/>
                      </a:cubicBezTo>
                      <a:cubicBezTo>
                        <a:pt x="354" y="228"/>
                        <a:pt x="355" y="228"/>
                        <a:pt x="355" y="228"/>
                      </a:cubicBezTo>
                      <a:cubicBezTo>
                        <a:pt x="355" y="228"/>
                        <a:pt x="356" y="222"/>
                        <a:pt x="356" y="215"/>
                      </a:cubicBezTo>
                      <a:cubicBezTo>
                        <a:pt x="356" y="209"/>
                        <a:pt x="356" y="203"/>
                        <a:pt x="356" y="203"/>
                      </a:cubicBezTo>
                      <a:cubicBezTo>
                        <a:pt x="356" y="203"/>
                        <a:pt x="351" y="205"/>
                        <a:pt x="345" y="207"/>
                      </a:cubicBezTo>
                      <a:cubicBezTo>
                        <a:pt x="339" y="208"/>
                        <a:pt x="334" y="210"/>
                        <a:pt x="334" y="210"/>
                      </a:cubicBezTo>
                      <a:close/>
                      <a:moveTo>
                        <a:pt x="74" y="286"/>
                      </a:moveTo>
                      <a:cubicBezTo>
                        <a:pt x="72" y="284"/>
                        <a:pt x="70" y="281"/>
                        <a:pt x="69" y="279"/>
                      </a:cubicBezTo>
                      <a:cubicBezTo>
                        <a:pt x="68" y="277"/>
                        <a:pt x="67" y="276"/>
                        <a:pt x="67" y="276"/>
                      </a:cubicBezTo>
                      <a:cubicBezTo>
                        <a:pt x="67" y="276"/>
                        <a:pt x="66" y="277"/>
                        <a:pt x="64" y="277"/>
                      </a:cubicBezTo>
                      <a:cubicBezTo>
                        <a:pt x="62" y="278"/>
                        <a:pt x="59" y="278"/>
                        <a:pt x="56" y="279"/>
                      </a:cubicBezTo>
                      <a:cubicBezTo>
                        <a:pt x="53" y="280"/>
                        <a:pt x="50" y="280"/>
                        <a:pt x="48" y="281"/>
                      </a:cubicBezTo>
                      <a:cubicBezTo>
                        <a:pt x="46" y="281"/>
                        <a:pt x="44" y="281"/>
                        <a:pt x="44" y="281"/>
                      </a:cubicBezTo>
                      <a:cubicBezTo>
                        <a:pt x="44" y="281"/>
                        <a:pt x="45" y="283"/>
                        <a:pt x="46" y="285"/>
                      </a:cubicBezTo>
                      <a:cubicBezTo>
                        <a:pt x="47" y="286"/>
                        <a:pt x="49" y="289"/>
                        <a:pt x="50" y="292"/>
                      </a:cubicBezTo>
                      <a:cubicBezTo>
                        <a:pt x="51" y="292"/>
                        <a:pt x="51" y="293"/>
                        <a:pt x="51" y="293"/>
                      </a:cubicBezTo>
                      <a:cubicBezTo>
                        <a:pt x="52" y="294"/>
                        <a:pt x="53" y="295"/>
                        <a:pt x="53" y="295"/>
                      </a:cubicBezTo>
                      <a:cubicBezTo>
                        <a:pt x="53" y="295"/>
                        <a:pt x="53" y="296"/>
                        <a:pt x="53" y="296"/>
                      </a:cubicBezTo>
                      <a:cubicBezTo>
                        <a:pt x="54" y="297"/>
                        <a:pt x="54" y="298"/>
                        <a:pt x="55" y="299"/>
                      </a:cubicBezTo>
                      <a:cubicBezTo>
                        <a:pt x="56" y="301"/>
                        <a:pt x="57" y="302"/>
                        <a:pt x="57" y="302"/>
                      </a:cubicBezTo>
                      <a:cubicBezTo>
                        <a:pt x="57" y="302"/>
                        <a:pt x="59" y="302"/>
                        <a:pt x="61" y="301"/>
                      </a:cubicBezTo>
                      <a:cubicBezTo>
                        <a:pt x="63" y="301"/>
                        <a:pt x="66" y="300"/>
                        <a:pt x="69" y="299"/>
                      </a:cubicBezTo>
                      <a:cubicBezTo>
                        <a:pt x="75" y="298"/>
                        <a:pt x="81" y="296"/>
                        <a:pt x="81" y="296"/>
                      </a:cubicBezTo>
                      <a:cubicBezTo>
                        <a:pt x="81" y="296"/>
                        <a:pt x="77" y="291"/>
                        <a:pt x="74" y="286"/>
                      </a:cubicBezTo>
                      <a:close/>
                      <a:moveTo>
                        <a:pt x="189" y="538"/>
                      </a:moveTo>
                      <a:cubicBezTo>
                        <a:pt x="186" y="538"/>
                        <a:pt x="183" y="537"/>
                        <a:pt x="180" y="536"/>
                      </a:cubicBezTo>
                      <a:cubicBezTo>
                        <a:pt x="179" y="536"/>
                        <a:pt x="179" y="537"/>
                        <a:pt x="179" y="537"/>
                      </a:cubicBezTo>
                      <a:cubicBezTo>
                        <a:pt x="178" y="541"/>
                        <a:pt x="177" y="545"/>
                        <a:pt x="175" y="549"/>
                      </a:cubicBezTo>
                      <a:cubicBezTo>
                        <a:pt x="179" y="547"/>
                        <a:pt x="183" y="545"/>
                        <a:pt x="187" y="544"/>
                      </a:cubicBezTo>
                      <a:cubicBezTo>
                        <a:pt x="187" y="542"/>
                        <a:pt x="188" y="540"/>
                        <a:pt x="189" y="538"/>
                      </a:cubicBezTo>
                      <a:close/>
                      <a:moveTo>
                        <a:pt x="384" y="155"/>
                      </a:moveTo>
                      <a:cubicBezTo>
                        <a:pt x="380" y="154"/>
                        <a:pt x="375" y="154"/>
                        <a:pt x="370" y="157"/>
                      </a:cubicBezTo>
                      <a:cubicBezTo>
                        <a:pt x="368" y="158"/>
                        <a:pt x="366" y="160"/>
                        <a:pt x="364" y="162"/>
                      </a:cubicBezTo>
                      <a:cubicBezTo>
                        <a:pt x="363" y="164"/>
                        <a:pt x="361" y="166"/>
                        <a:pt x="359" y="168"/>
                      </a:cubicBezTo>
                      <a:cubicBezTo>
                        <a:pt x="359" y="170"/>
                        <a:pt x="358" y="171"/>
                        <a:pt x="358" y="172"/>
                      </a:cubicBezTo>
                      <a:cubicBezTo>
                        <a:pt x="357" y="174"/>
                        <a:pt x="357" y="175"/>
                        <a:pt x="357" y="176"/>
                      </a:cubicBezTo>
                      <a:cubicBezTo>
                        <a:pt x="356" y="179"/>
                        <a:pt x="356" y="182"/>
                        <a:pt x="356" y="184"/>
                      </a:cubicBezTo>
                      <a:cubicBezTo>
                        <a:pt x="356" y="189"/>
                        <a:pt x="358" y="193"/>
                        <a:pt x="362" y="196"/>
                      </a:cubicBezTo>
                      <a:cubicBezTo>
                        <a:pt x="366" y="198"/>
                        <a:pt x="371" y="198"/>
                        <a:pt x="376" y="196"/>
                      </a:cubicBezTo>
                      <a:cubicBezTo>
                        <a:pt x="378" y="195"/>
                        <a:pt x="380" y="194"/>
                        <a:pt x="383" y="192"/>
                      </a:cubicBezTo>
                      <a:cubicBezTo>
                        <a:pt x="384" y="190"/>
                        <a:pt x="385" y="189"/>
                        <a:pt x="386" y="188"/>
                      </a:cubicBezTo>
                      <a:cubicBezTo>
                        <a:pt x="387" y="187"/>
                        <a:pt x="388" y="185"/>
                        <a:pt x="388" y="184"/>
                      </a:cubicBezTo>
                      <a:cubicBezTo>
                        <a:pt x="390" y="181"/>
                        <a:pt x="391" y="178"/>
                        <a:pt x="392" y="175"/>
                      </a:cubicBezTo>
                      <a:cubicBezTo>
                        <a:pt x="392" y="172"/>
                        <a:pt x="392" y="169"/>
                        <a:pt x="392" y="166"/>
                      </a:cubicBezTo>
                      <a:cubicBezTo>
                        <a:pt x="391" y="161"/>
                        <a:pt x="388" y="157"/>
                        <a:pt x="384" y="155"/>
                      </a:cubicBezTo>
                      <a:close/>
                      <a:moveTo>
                        <a:pt x="164" y="622"/>
                      </a:moveTo>
                      <a:cubicBezTo>
                        <a:pt x="164" y="626"/>
                        <a:pt x="164" y="630"/>
                        <a:pt x="164" y="635"/>
                      </a:cubicBezTo>
                      <a:cubicBezTo>
                        <a:pt x="167" y="638"/>
                        <a:pt x="170" y="641"/>
                        <a:pt x="174" y="644"/>
                      </a:cubicBezTo>
                      <a:cubicBezTo>
                        <a:pt x="174" y="639"/>
                        <a:pt x="174" y="635"/>
                        <a:pt x="174" y="630"/>
                      </a:cubicBezTo>
                      <a:cubicBezTo>
                        <a:pt x="170" y="628"/>
                        <a:pt x="167" y="625"/>
                        <a:pt x="164" y="622"/>
                      </a:cubicBezTo>
                      <a:close/>
                      <a:moveTo>
                        <a:pt x="169" y="608"/>
                      </a:moveTo>
                      <a:cubicBezTo>
                        <a:pt x="169" y="607"/>
                        <a:pt x="167" y="608"/>
                        <a:pt x="165" y="609"/>
                      </a:cubicBezTo>
                      <a:cubicBezTo>
                        <a:pt x="164" y="607"/>
                        <a:pt x="162" y="606"/>
                        <a:pt x="162" y="606"/>
                      </a:cubicBezTo>
                      <a:cubicBezTo>
                        <a:pt x="161" y="607"/>
                        <a:pt x="162" y="608"/>
                        <a:pt x="163" y="611"/>
                      </a:cubicBezTo>
                      <a:cubicBezTo>
                        <a:pt x="161" y="612"/>
                        <a:pt x="159" y="613"/>
                        <a:pt x="160" y="614"/>
                      </a:cubicBezTo>
                      <a:cubicBezTo>
                        <a:pt x="160" y="614"/>
                        <a:pt x="162" y="614"/>
                        <a:pt x="164" y="613"/>
                      </a:cubicBezTo>
                      <a:cubicBezTo>
                        <a:pt x="165" y="615"/>
                        <a:pt x="167" y="616"/>
                        <a:pt x="168" y="616"/>
                      </a:cubicBezTo>
                      <a:cubicBezTo>
                        <a:pt x="168" y="616"/>
                        <a:pt x="168" y="614"/>
                        <a:pt x="167" y="612"/>
                      </a:cubicBezTo>
                      <a:cubicBezTo>
                        <a:pt x="169" y="610"/>
                        <a:pt x="170" y="608"/>
                        <a:pt x="169" y="608"/>
                      </a:cubicBezTo>
                      <a:close/>
                      <a:moveTo>
                        <a:pt x="110" y="638"/>
                      </a:moveTo>
                      <a:cubicBezTo>
                        <a:pt x="114" y="636"/>
                        <a:pt x="117" y="633"/>
                        <a:pt x="121" y="631"/>
                      </a:cubicBezTo>
                      <a:cubicBezTo>
                        <a:pt x="121" y="626"/>
                        <a:pt x="122" y="622"/>
                        <a:pt x="123" y="618"/>
                      </a:cubicBezTo>
                      <a:cubicBezTo>
                        <a:pt x="120" y="620"/>
                        <a:pt x="116" y="623"/>
                        <a:pt x="112" y="625"/>
                      </a:cubicBezTo>
                      <a:cubicBezTo>
                        <a:pt x="111" y="629"/>
                        <a:pt x="110" y="633"/>
                        <a:pt x="110" y="638"/>
                      </a:cubicBezTo>
                      <a:close/>
                      <a:moveTo>
                        <a:pt x="109" y="602"/>
                      </a:moveTo>
                      <a:cubicBezTo>
                        <a:pt x="105" y="602"/>
                        <a:pt x="100" y="603"/>
                        <a:pt x="96" y="602"/>
                      </a:cubicBezTo>
                      <a:cubicBezTo>
                        <a:pt x="93" y="606"/>
                        <a:pt x="90" y="609"/>
                        <a:pt x="88" y="613"/>
                      </a:cubicBezTo>
                      <a:cubicBezTo>
                        <a:pt x="92" y="613"/>
                        <a:pt x="96" y="613"/>
                        <a:pt x="101" y="612"/>
                      </a:cubicBezTo>
                      <a:cubicBezTo>
                        <a:pt x="103" y="608"/>
                        <a:pt x="106" y="605"/>
                        <a:pt x="109" y="602"/>
                      </a:cubicBezTo>
                      <a:close/>
                      <a:moveTo>
                        <a:pt x="115" y="611"/>
                      </a:moveTo>
                      <a:cubicBezTo>
                        <a:pt x="111" y="612"/>
                        <a:pt x="107" y="614"/>
                        <a:pt x="103" y="615"/>
                      </a:cubicBezTo>
                      <a:cubicBezTo>
                        <a:pt x="100" y="618"/>
                        <a:pt x="99" y="622"/>
                        <a:pt x="97" y="627"/>
                      </a:cubicBezTo>
                      <a:cubicBezTo>
                        <a:pt x="101" y="626"/>
                        <a:pt x="106" y="624"/>
                        <a:pt x="110" y="623"/>
                      </a:cubicBezTo>
                      <a:cubicBezTo>
                        <a:pt x="111" y="618"/>
                        <a:pt x="113" y="614"/>
                        <a:pt x="115" y="611"/>
                      </a:cubicBezTo>
                      <a:close/>
                      <a:moveTo>
                        <a:pt x="105" y="591"/>
                      </a:moveTo>
                      <a:cubicBezTo>
                        <a:pt x="101" y="591"/>
                        <a:pt x="97" y="590"/>
                        <a:pt x="93" y="589"/>
                      </a:cubicBezTo>
                      <a:cubicBezTo>
                        <a:pt x="89" y="591"/>
                        <a:pt x="85" y="594"/>
                        <a:pt x="82" y="597"/>
                      </a:cubicBezTo>
                      <a:cubicBezTo>
                        <a:pt x="86" y="598"/>
                        <a:pt x="91" y="599"/>
                        <a:pt x="95" y="599"/>
                      </a:cubicBezTo>
                      <a:cubicBezTo>
                        <a:pt x="98" y="596"/>
                        <a:pt x="102" y="594"/>
                        <a:pt x="105" y="591"/>
                      </a:cubicBezTo>
                      <a:close/>
                      <a:moveTo>
                        <a:pt x="106" y="570"/>
                      </a:moveTo>
                      <a:cubicBezTo>
                        <a:pt x="102" y="568"/>
                        <a:pt x="99" y="565"/>
                        <a:pt x="96" y="562"/>
                      </a:cubicBezTo>
                      <a:cubicBezTo>
                        <a:pt x="92" y="562"/>
                        <a:pt x="87" y="562"/>
                        <a:pt x="83" y="563"/>
                      </a:cubicBezTo>
                      <a:cubicBezTo>
                        <a:pt x="86" y="566"/>
                        <a:pt x="89" y="569"/>
                        <a:pt x="93" y="572"/>
                      </a:cubicBezTo>
                      <a:cubicBezTo>
                        <a:pt x="97" y="571"/>
                        <a:pt x="101" y="570"/>
                        <a:pt x="106" y="570"/>
                      </a:cubicBezTo>
                      <a:close/>
                      <a:moveTo>
                        <a:pt x="104" y="581"/>
                      </a:moveTo>
                      <a:cubicBezTo>
                        <a:pt x="100" y="579"/>
                        <a:pt x="96" y="577"/>
                        <a:pt x="92" y="575"/>
                      </a:cubicBezTo>
                      <a:cubicBezTo>
                        <a:pt x="88" y="576"/>
                        <a:pt x="84" y="578"/>
                        <a:pt x="80" y="580"/>
                      </a:cubicBezTo>
                      <a:cubicBezTo>
                        <a:pt x="84" y="582"/>
                        <a:pt x="88" y="584"/>
                        <a:pt x="92" y="586"/>
                      </a:cubicBezTo>
                      <a:cubicBezTo>
                        <a:pt x="96" y="584"/>
                        <a:pt x="100" y="582"/>
                        <a:pt x="104" y="581"/>
                      </a:cubicBezTo>
                      <a:close/>
                      <a:moveTo>
                        <a:pt x="137" y="615"/>
                      </a:moveTo>
                      <a:cubicBezTo>
                        <a:pt x="138" y="615"/>
                        <a:pt x="136" y="614"/>
                        <a:pt x="134" y="613"/>
                      </a:cubicBezTo>
                      <a:cubicBezTo>
                        <a:pt x="135" y="610"/>
                        <a:pt x="135" y="608"/>
                        <a:pt x="134" y="608"/>
                      </a:cubicBezTo>
                      <a:cubicBezTo>
                        <a:pt x="134" y="608"/>
                        <a:pt x="133" y="610"/>
                        <a:pt x="132" y="612"/>
                      </a:cubicBezTo>
                      <a:cubicBezTo>
                        <a:pt x="129" y="611"/>
                        <a:pt x="128" y="610"/>
                        <a:pt x="127" y="611"/>
                      </a:cubicBezTo>
                      <a:cubicBezTo>
                        <a:pt x="127" y="611"/>
                        <a:pt x="128" y="613"/>
                        <a:pt x="130" y="614"/>
                      </a:cubicBezTo>
                      <a:cubicBezTo>
                        <a:pt x="129" y="616"/>
                        <a:pt x="129" y="618"/>
                        <a:pt x="130" y="619"/>
                      </a:cubicBezTo>
                      <a:cubicBezTo>
                        <a:pt x="131" y="619"/>
                        <a:pt x="132" y="617"/>
                        <a:pt x="133" y="615"/>
                      </a:cubicBezTo>
                      <a:cubicBezTo>
                        <a:pt x="135" y="616"/>
                        <a:pt x="137" y="616"/>
                        <a:pt x="137" y="615"/>
                      </a:cubicBezTo>
                      <a:close/>
                      <a:moveTo>
                        <a:pt x="119" y="601"/>
                      </a:moveTo>
                      <a:cubicBezTo>
                        <a:pt x="118" y="599"/>
                        <a:pt x="116" y="598"/>
                        <a:pt x="116" y="598"/>
                      </a:cubicBezTo>
                      <a:cubicBezTo>
                        <a:pt x="115" y="599"/>
                        <a:pt x="116" y="601"/>
                        <a:pt x="117" y="603"/>
                      </a:cubicBezTo>
                      <a:cubicBezTo>
                        <a:pt x="115" y="604"/>
                        <a:pt x="114" y="606"/>
                        <a:pt x="114" y="607"/>
                      </a:cubicBezTo>
                      <a:cubicBezTo>
                        <a:pt x="115" y="607"/>
                        <a:pt x="117" y="607"/>
                        <a:pt x="119" y="605"/>
                      </a:cubicBezTo>
                      <a:cubicBezTo>
                        <a:pt x="120" y="607"/>
                        <a:pt x="122" y="608"/>
                        <a:pt x="123" y="607"/>
                      </a:cubicBezTo>
                      <a:cubicBezTo>
                        <a:pt x="123" y="607"/>
                        <a:pt x="122" y="605"/>
                        <a:pt x="121" y="603"/>
                      </a:cubicBezTo>
                      <a:cubicBezTo>
                        <a:pt x="122" y="602"/>
                        <a:pt x="124" y="600"/>
                        <a:pt x="123" y="600"/>
                      </a:cubicBezTo>
                      <a:cubicBezTo>
                        <a:pt x="123" y="599"/>
                        <a:pt x="121" y="600"/>
                        <a:pt x="119" y="601"/>
                      </a:cubicBezTo>
                      <a:close/>
                      <a:moveTo>
                        <a:pt x="69" y="261"/>
                      </a:moveTo>
                      <a:cubicBezTo>
                        <a:pt x="70" y="262"/>
                        <a:pt x="71" y="263"/>
                        <a:pt x="73" y="263"/>
                      </a:cubicBezTo>
                      <a:cubicBezTo>
                        <a:pt x="79" y="266"/>
                        <a:pt x="85" y="263"/>
                        <a:pt x="87" y="258"/>
                      </a:cubicBezTo>
                      <a:cubicBezTo>
                        <a:pt x="88" y="253"/>
                        <a:pt x="85" y="248"/>
                        <a:pt x="80" y="246"/>
                      </a:cubicBezTo>
                      <a:cubicBezTo>
                        <a:pt x="78" y="245"/>
                        <a:pt x="77" y="245"/>
                        <a:pt x="76" y="245"/>
                      </a:cubicBezTo>
                      <a:cubicBezTo>
                        <a:pt x="74" y="245"/>
                        <a:pt x="73" y="245"/>
                        <a:pt x="72" y="245"/>
                      </a:cubicBezTo>
                      <a:cubicBezTo>
                        <a:pt x="69" y="246"/>
                        <a:pt x="67" y="248"/>
                        <a:pt x="66" y="250"/>
                      </a:cubicBezTo>
                      <a:cubicBezTo>
                        <a:pt x="65" y="252"/>
                        <a:pt x="65" y="255"/>
                        <a:pt x="66" y="257"/>
                      </a:cubicBezTo>
                      <a:cubicBezTo>
                        <a:pt x="67" y="259"/>
                        <a:pt x="68" y="260"/>
                        <a:pt x="69" y="261"/>
                      </a:cubicBezTo>
                      <a:close/>
                      <a:moveTo>
                        <a:pt x="150" y="637"/>
                      </a:moveTo>
                      <a:cubicBezTo>
                        <a:pt x="152" y="641"/>
                        <a:pt x="155" y="645"/>
                        <a:pt x="158" y="649"/>
                      </a:cubicBezTo>
                      <a:cubicBezTo>
                        <a:pt x="159" y="644"/>
                        <a:pt x="160" y="640"/>
                        <a:pt x="161" y="635"/>
                      </a:cubicBezTo>
                      <a:cubicBezTo>
                        <a:pt x="158" y="632"/>
                        <a:pt x="156" y="628"/>
                        <a:pt x="154" y="625"/>
                      </a:cubicBezTo>
                      <a:cubicBezTo>
                        <a:pt x="153" y="629"/>
                        <a:pt x="152" y="633"/>
                        <a:pt x="150" y="637"/>
                      </a:cubicBezTo>
                      <a:close/>
                      <a:moveTo>
                        <a:pt x="137" y="636"/>
                      </a:moveTo>
                      <a:cubicBezTo>
                        <a:pt x="138" y="641"/>
                        <a:pt x="139" y="645"/>
                        <a:pt x="141" y="649"/>
                      </a:cubicBezTo>
                      <a:cubicBezTo>
                        <a:pt x="143" y="645"/>
                        <a:pt x="145" y="641"/>
                        <a:pt x="147" y="637"/>
                      </a:cubicBezTo>
                      <a:cubicBezTo>
                        <a:pt x="145" y="633"/>
                        <a:pt x="144" y="629"/>
                        <a:pt x="143" y="625"/>
                      </a:cubicBezTo>
                      <a:cubicBezTo>
                        <a:pt x="141" y="629"/>
                        <a:pt x="139" y="633"/>
                        <a:pt x="137" y="636"/>
                      </a:cubicBezTo>
                      <a:close/>
                      <a:moveTo>
                        <a:pt x="125" y="552"/>
                      </a:moveTo>
                      <a:cubicBezTo>
                        <a:pt x="125" y="552"/>
                        <a:pt x="123" y="552"/>
                        <a:pt x="121" y="554"/>
                      </a:cubicBezTo>
                      <a:cubicBezTo>
                        <a:pt x="119" y="552"/>
                        <a:pt x="118" y="552"/>
                        <a:pt x="117" y="552"/>
                      </a:cubicBezTo>
                      <a:cubicBezTo>
                        <a:pt x="117" y="553"/>
                        <a:pt x="118" y="554"/>
                        <a:pt x="119" y="556"/>
                      </a:cubicBezTo>
                      <a:cubicBezTo>
                        <a:pt x="118" y="558"/>
                        <a:pt x="117" y="560"/>
                        <a:pt x="118" y="560"/>
                      </a:cubicBezTo>
                      <a:cubicBezTo>
                        <a:pt x="118" y="561"/>
                        <a:pt x="120" y="560"/>
                        <a:pt x="121" y="558"/>
                      </a:cubicBezTo>
                      <a:cubicBezTo>
                        <a:pt x="123" y="560"/>
                        <a:pt x="125" y="560"/>
                        <a:pt x="125" y="560"/>
                      </a:cubicBezTo>
                      <a:cubicBezTo>
                        <a:pt x="126" y="560"/>
                        <a:pt x="125" y="558"/>
                        <a:pt x="123" y="556"/>
                      </a:cubicBezTo>
                      <a:cubicBezTo>
                        <a:pt x="125" y="554"/>
                        <a:pt x="126" y="553"/>
                        <a:pt x="125" y="552"/>
                      </a:cubicBezTo>
                      <a:close/>
                      <a:moveTo>
                        <a:pt x="124" y="632"/>
                      </a:moveTo>
                      <a:cubicBezTo>
                        <a:pt x="124" y="636"/>
                        <a:pt x="124" y="641"/>
                        <a:pt x="125" y="646"/>
                      </a:cubicBezTo>
                      <a:cubicBezTo>
                        <a:pt x="128" y="642"/>
                        <a:pt x="131" y="639"/>
                        <a:pt x="134" y="636"/>
                      </a:cubicBezTo>
                      <a:cubicBezTo>
                        <a:pt x="133" y="631"/>
                        <a:pt x="133" y="627"/>
                        <a:pt x="133" y="623"/>
                      </a:cubicBezTo>
                      <a:cubicBezTo>
                        <a:pt x="130" y="626"/>
                        <a:pt x="127" y="629"/>
                        <a:pt x="124" y="632"/>
                      </a:cubicBezTo>
                      <a:close/>
                      <a:moveTo>
                        <a:pt x="173" y="616"/>
                      </a:moveTo>
                      <a:cubicBezTo>
                        <a:pt x="175" y="620"/>
                        <a:pt x="176" y="624"/>
                        <a:pt x="176" y="629"/>
                      </a:cubicBezTo>
                      <a:cubicBezTo>
                        <a:pt x="180" y="631"/>
                        <a:pt x="184" y="633"/>
                        <a:pt x="188" y="635"/>
                      </a:cubicBezTo>
                      <a:cubicBezTo>
                        <a:pt x="187" y="631"/>
                        <a:pt x="186" y="626"/>
                        <a:pt x="185" y="622"/>
                      </a:cubicBezTo>
                      <a:cubicBezTo>
                        <a:pt x="181" y="620"/>
                        <a:pt x="177" y="618"/>
                        <a:pt x="173" y="616"/>
                      </a:cubicBezTo>
                      <a:close/>
                      <a:moveTo>
                        <a:pt x="312" y="236"/>
                      </a:moveTo>
                      <a:cubicBezTo>
                        <a:pt x="310" y="237"/>
                        <a:pt x="307" y="237"/>
                        <a:pt x="305" y="238"/>
                      </a:cubicBezTo>
                      <a:cubicBezTo>
                        <a:pt x="302" y="239"/>
                        <a:pt x="300" y="241"/>
                        <a:pt x="297" y="242"/>
                      </a:cubicBezTo>
                      <a:cubicBezTo>
                        <a:pt x="295" y="244"/>
                        <a:pt x="293" y="246"/>
                        <a:pt x="292" y="248"/>
                      </a:cubicBezTo>
                      <a:cubicBezTo>
                        <a:pt x="290" y="251"/>
                        <a:pt x="289" y="253"/>
                        <a:pt x="288" y="255"/>
                      </a:cubicBezTo>
                      <a:cubicBezTo>
                        <a:pt x="286" y="260"/>
                        <a:pt x="286" y="265"/>
                        <a:pt x="289" y="269"/>
                      </a:cubicBezTo>
                      <a:cubicBezTo>
                        <a:pt x="291" y="272"/>
                        <a:pt x="296" y="274"/>
                        <a:pt x="301" y="274"/>
                      </a:cubicBezTo>
                      <a:cubicBezTo>
                        <a:pt x="304" y="274"/>
                        <a:pt x="306" y="274"/>
                        <a:pt x="309" y="273"/>
                      </a:cubicBezTo>
                      <a:cubicBezTo>
                        <a:pt x="312" y="272"/>
                        <a:pt x="315" y="270"/>
                        <a:pt x="318" y="268"/>
                      </a:cubicBezTo>
                      <a:cubicBezTo>
                        <a:pt x="320" y="266"/>
                        <a:pt x="322" y="264"/>
                        <a:pt x="324" y="261"/>
                      </a:cubicBezTo>
                      <a:cubicBezTo>
                        <a:pt x="326" y="259"/>
                        <a:pt x="327" y="256"/>
                        <a:pt x="328" y="254"/>
                      </a:cubicBezTo>
                      <a:cubicBezTo>
                        <a:pt x="329" y="248"/>
                        <a:pt x="328" y="244"/>
                        <a:pt x="325" y="240"/>
                      </a:cubicBezTo>
                      <a:cubicBezTo>
                        <a:pt x="322" y="237"/>
                        <a:pt x="317" y="236"/>
                        <a:pt x="312" y="236"/>
                      </a:cubicBezTo>
                      <a:close/>
                      <a:moveTo>
                        <a:pt x="168" y="82"/>
                      </a:moveTo>
                      <a:cubicBezTo>
                        <a:pt x="167" y="82"/>
                        <a:pt x="167" y="82"/>
                        <a:pt x="168" y="83"/>
                      </a:cubicBezTo>
                      <a:cubicBezTo>
                        <a:pt x="168" y="83"/>
                        <a:pt x="168" y="83"/>
                        <a:pt x="168" y="83"/>
                      </a:cubicBezTo>
                      <a:cubicBezTo>
                        <a:pt x="169" y="83"/>
                        <a:pt x="169" y="82"/>
                        <a:pt x="168" y="82"/>
                      </a:cubicBezTo>
                      <a:cubicBezTo>
                        <a:pt x="168" y="82"/>
                        <a:pt x="168" y="82"/>
                        <a:pt x="168" y="82"/>
                      </a:cubicBezTo>
                      <a:close/>
                      <a:moveTo>
                        <a:pt x="157" y="32"/>
                      </a:moveTo>
                      <a:cubicBezTo>
                        <a:pt x="157" y="32"/>
                        <a:pt x="158" y="32"/>
                        <a:pt x="158" y="31"/>
                      </a:cubicBezTo>
                      <a:cubicBezTo>
                        <a:pt x="158" y="31"/>
                        <a:pt x="158" y="30"/>
                        <a:pt x="157" y="30"/>
                      </a:cubicBezTo>
                      <a:cubicBezTo>
                        <a:pt x="157" y="30"/>
                        <a:pt x="157" y="31"/>
                        <a:pt x="157" y="31"/>
                      </a:cubicBezTo>
                      <a:cubicBezTo>
                        <a:pt x="157" y="32"/>
                        <a:pt x="157" y="32"/>
                        <a:pt x="157" y="32"/>
                      </a:cubicBezTo>
                      <a:close/>
                      <a:moveTo>
                        <a:pt x="168" y="103"/>
                      </a:moveTo>
                      <a:cubicBezTo>
                        <a:pt x="167" y="103"/>
                        <a:pt x="166" y="105"/>
                        <a:pt x="167" y="108"/>
                      </a:cubicBezTo>
                      <a:cubicBezTo>
                        <a:pt x="168" y="110"/>
                        <a:pt x="169" y="112"/>
                        <a:pt x="171" y="112"/>
                      </a:cubicBezTo>
                      <a:cubicBezTo>
                        <a:pt x="172" y="111"/>
                        <a:pt x="173" y="109"/>
                        <a:pt x="172" y="106"/>
                      </a:cubicBezTo>
                      <a:cubicBezTo>
                        <a:pt x="171" y="104"/>
                        <a:pt x="169" y="102"/>
                        <a:pt x="168" y="103"/>
                      </a:cubicBezTo>
                      <a:close/>
                      <a:moveTo>
                        <a:pt x="176" y="72"/>
                      </a:moveTo>
                      <a:cubicBezTo>
                        <a:pt x="176" y="72"/>
                        <a:pt x="177" y="73"/>
                        <a:pt x="177" y="73"/>
                      </a:cubicBezTo>
                      <a:cubicBezTo>
                        <a:pt x="177" y="73"/>
                        <a:pt x="178" y="73"/>
                        <a:pt x="178" y="73"/>
                      </a:cubicBezTo>
                      <a:cubicBezTo>
                        <a:pt x="178" y="73"/>
                        <a:pt x="178" y="72"/>
                        <a:pt x="177" y="72"/>
                      </a:cubicBezTo>
                      <a:cubicBezTo>
                        <a:pt x="177" y="72"/>
                        <a:pt x="177" y="72"/>
                        <a:pt x="176" y="72"/>
                      </a:cubicBezTo>
                      <a:close/>
                      <a:moveTo>
                        <a:pt x="174" y="79"/>
                      </a:moveTo>
                      <a:cubicBezTo>
                        <a:pt x="175" y="81"/>
                        <a:pt x="177" y="84"/>
                        <a:pt x="177" y="84"/>
                      </a:cubicBezTo>
                      <a:cubicBezTo>
                        <a:pt x="177" y="84"/>
                        <a:pt x="178" y="84"/>
                        <a:pt x="178" y="84"/>
                      </a:cubicBezTo>
                      <a:cubicBezTo>
                        <a:pt x="179" y="84"/>
                        <a:pt x="179" y="84"/>
                        <a:pt x="179" y="84"/>
                      </a:cubicBezTo>
                      <a:cubicBezTo>
                        <a:pt x="179" y="84"/>
                        <a:pt x="179" y="83"/>
                        <a:pt x="179" y="83"/>
                      </a:cubicBezTo>
                      <a:cubicBezTo>
                        <a:pt x="179" y="82"/>
                        <a:pt x="179" y="81"/>
                        <a:pt x="179" y="81"/>
                      </a:cubicBezTo>
                      <a:cubicBezTo>
                        <a:pt x="179" y="81"/>
                        <a:pt x="177" y="80"/>
                        <a:pt x="175" y="79"/>
                      </a:cubicBezTo>
                      <a:cubicBezTo>
                        <a:pt x="173" y="77"/>
                        <a:pt x="171" y="76"/>
                        <a:pt x="171" y="76"/>
                      </a:cubicBezTo>
                      <a:cubicBezTo>
                        <a:pt x="171" y="76"/>
                        <a:pt x="172" y="77"/>
                        <a:pt x="174" y="79"/>
                      </a:cubicBezTo>
                      <a:close/>
                      <a:moveTo>
                        <a:pt x="174" y="92"/>
                      </a:moveTo>
                      <a:cubicBezTo>
                        <a:pt x="174" y="92"/>
                        <a:pt x="174" y="91"/>
                        <a:pt x="174" y="91"/>
                      </a:cubicBezTo>
                      <a:cubicBezTo>
                        <a:pt x="174" y="91"/>
                        <a:pt x="174" y="92"/>
                        <a:pt x="174" y="93"/>
                      </a:cubicBezTo>
                      <a:cubicBezTo>
                        <a:pt x="173" y="94"/>
                        <a:pt x="173" y="95"/>
                        <a:pt x="173" y="95"/>
                      </a:cubicBezTo>
                      <a:cubicBezTo>
                        <a:pt x="173" y="95"/>
                        <a:pt x="174" y="95"/>
                        <a:pt x="175" y="96"/>
                      </a:cubicBezTo>
                      <a:cubicBezTo>
                        <a:pt x="176" y="96"/>
                        <a:pt x="177" y="96"/>
                        <a:pt x="177" y="96"/>
                      </a:cubicBezTo>
                      <a:cubicBezTo>
                        <a:pt x="177" y="96"/>
                        <a:pt x="177" y="96"/>
                        <a:pt x="177" y="96"/>
                      </a:cubicBezTo>
                      <a:cubicBezTo>
                        <a:pt x="177" y="95"/>
                        <a:pt x="177" y="95"/>
                        <a:pt x="177" y="94"/>
                      </a:cubicBezTo>
                      <a:cubicBezTo>
                        <a:pt x="177" y="93"/>
                        <a:pt x="177" y="93"/>
                        <a:pt x="177" y="93"/>
                      </a:cubicBezTo>
                      <a:cubicBezTo>
                        <a:pt x="177" y="93"/>
                        <a:pt x="176" y="92"/>
                        <a:pt x="176" y="92"/>
                      </a:cubicBezTo>
                      <a:cubicBezTo>
                        <a:pt x="175" y="92"/>
                        <a:pt x="175" y="92"/>
                        <a:pt x="174" y="92"/>
                      </a:cubicBezTo>
                      <a:close/>
                      <a:moveTo>
                        <a:pt x="165" y="95"/>
                      </a:moveTo>
                      <a:cubicBezTo>
                        <a:pt x="164" y="96"/>
                        <a:pt x="164" y="97"/>
                        <a:pt x="164" y="98"/>
                      </a:cubicBezTo>
                      <a:cubicBezTo>
                        <a:pt x="165" y="99"/>
                        <a:pt x="166" y="100"/>
                        <a:pt x="167" y="100"/>
                      </a:cubicBezTo>
                      <a:cubicBezTo>
                        <a:pt x="168" y="99"/>
                        <a:pt x="168" y="98"/>
                        <a:pt x="168" y="97"/>
                      </a:cubicBezTo>
                      <a:cubicBezTo>
                        <a:pt x="167" y="96"/>
                        <a:pt x="166" y="95"/>
                        <a:pt x="165" y="95"/>
                      </a:cubicBezTo>
                      <a:close/>
                      <a:moveTo>
                        <a:pt x="269" y="271"/>
                      </a:moveTo>
                      <a:cubicBezTo>
                        <a:pt x="266" y="271"/>
                        <a:pt x="263" y="271"/>
                        <a:pt x="261" y="270"/>
                      </a:cubicBezTo>
                      <a:cubicBezTo>
                        <a:pt x="259" y="270"/>
                        <a:pt x="257" y="269"/>
                        <a:pt x="257" y="269"/>
                      </a:cubicBezTo>
                      <a:cubicBezTo>
                        <a:pt x="257" y="269"/>
                        <a:pt x="256" y="271"/>
                        <a:pt x="255" y="273"/>
                      </a:cubicBezTo>
                      <a:cubicBezTo>
                        <a:pt x="254" y="275"/>
                        <a:pt x="253" y="277"/>
                        <a:pt x="252" y="280"/>
                      </a:cubicBezTo>
                      <a:cubicBezTo>
                        <a:pt x="250" y="282"/>
                        <a:pt x="249" y="285"/>
                        <a:pt x="247" y="287"/>
                      </a:cubicBezTo>
                      <a:cubicBezTo>
                        <a:pt x="246" y="289"/>
                        <a:pt x="245" y="290"/>
                        <a:pt x="245" y="290"/>
                      </a:cubicBezTo>
                      <a:cubicBezTo>
                        <a:pt x="245" y="290"/>
                        <a:pt x="247" y="290"/>
                        <a:pt x="249" y="291"/>
                      </a:cubicBezTo>
                      <a:cubicBezTo>
                        <a:pt x="251" y="291"/>
                        <a:pt x="254" y="292"/>
                        <a:pt x="257" y="293"/>
                      </a:cubicBezTo>
                      <a:cubicBezTo>
                        <a:pt x="260" y="293"/>
                        <a:pt x="263" y="294"/>
                        <a:pt x="266" y="294"/>
                      </a:cubicBezTo>
                      <a:cubicBezTo>
                        <a:pt x="268" y="294"/>
                        <a:pt x="269" y="295"/>
                        <a:pt x="269" y="295"/>
                      </a:cubicBezTo>
                      <a:cubicBezTo>
                        <a:pt x="269" y="295"/>
                        <a:pt x="270" y="293"/>
                        <a:pt x="271" y="291"/>
                      </a:cubicBezTo>
                      <a:cubicBezTo>
                        <a:pt x="272" y="289"/>
                        <a:pt x="274" y="287"/>
                        <a:pt x="275" y="284"/>
                      </a:cubicBezTo>
                      <a:cubicBezTo>
                        <a:pt x="277" y="281"/>
                        <a:pt x="278" y="278"/>
                        <a:pt x="279" y="276"/>
                      </a:cubicBezTo>
                      <a:cubicBezTo>
                        <a:pt x="280" y="274"/>
                        <a:pt x="280" y="273"/>
                        <a:pt x="280" y="273"/>
                      </a:cubicBezTo>
                      <a:cubicBezTo>
                        <a:pt x="280" y="273"/>
                        <a:pt x="279" y="273"/>
                        <a:pt x="277" y="272"/>
                      </a:cubicBezTo>
                      <a:cubicBezTo>
                        <a:pt x="274" y="272"/>
                        <a:pt x="272" y="272"/>
                        <a:pt x="269" y="271"/>
                      </a:cubicBezTo>
                      <a:close/>
                      <a:moveTo>
                        <a:pt x="293" y="232"/>
                      </a:moveTo>
                      <a:cubicBezTo>
                        <a:pt x="293" y="230"/>
                        <a:pt x="294" y="228"/>
                        <a:pt x="294" y="225"/>
                      </a:cubicBezTo>
                      <a:cubicBezTo>
                        <a:pt x="294" y="223"/>
                        <a:pt x="295" y="221"/>
                        <a:pt x="295" y="219"/>
                      </a:cubicBezTo>
                      <a:cubicBezTo>
                        <a:pt x="295" y="217"/>
                        <a:pt x="296" y="216"/>
                        <a:pt x="296" y="216"/>
                      </a:cubicBezTo>
                      <a:cubicBezTo>
                        <a:pt x="296" y="216"/>
                        <a:pt x="295" y="216"/>
                        <a:pt x="294" y="216"/>
                      </a:cubicBezTo>
                      <a:cubicBezTo>
                        <a:pt x="288" y="222"/>
                        <a:pt x="281" y="227"/>
                        <a:pt x="273" y="231"/>
                      </a:cubicBezTo>
                      <a:cubicBezTo>
                        <a:pt x="272" y="233"/>
                        <a:pt x="272" y="234"/>
                        <a:pt x="272" y="234"/>
                      </a:cubicBezTo>
                      <a:cubicBezTo>
                        <a:pt x="272" y="234"/>
                        <a:pt x="277" y="235"/>
                        <a:pt x="282" y="235"/>
                      </a:cubicBezTo>
                      <a:cubicBezTo>
                        <a:pt x="287" y="235"/>
                        <a:pt x="292" y="235"/>
                        <a:pt x="292" y="235"/>
                      </a:cubicBezTo>
                      <a:cubicBezTo>
                        <a:pt x="292" y="235"/>
                        <a:pt x="292" y="234"/>
                        <a:pt x="293" y="232"/>
                      </a:cubicBezTo>
                      <a:close/>
                      <a:moveTo>
                        <a:pt x="251" y="257"/>
                      </a:moveTo>
                      <a:cubicBezTo>
                        <a:pt x="257" y="254"/>
                        <a:pt x="259" y="248"/>
                        <a:pt x="257" y="243"/>
                      </a:cubicBezTo>
                      <a:cubicBezTo>
                        <a:pt x="256" y="241"/>
                        <a:pt x="254" y="240"/>
                        <a:pt x="252" y="239"/>
                      </a:cubicBezTo>
                      <a:cubicBezTo>
                        <a:pt x="248" y="240"/>
                        <a:pt x="244" y="241"/>
                        <a:pt x="240" y="242"/>
                      </a:cubicBezTo>
                      <a:cubicBezTo>
                        <a:pt x="240" y="242"/>
                        <a:pt x="240" y="242"/>
                        <a:pt x="239" y="242"/>
                      </a:cubicBezTo>
                      <a:cubicBezTo>
                        <a:pt x="238" y="243"/>
                        <a:pt x="238" y="244"/>
                        <a:pt x="237" y="246"/>
                      </a:cubicBezTo>
                      <a:cubicBezTo>
                        <a:pt x="236" y="248"/>
                        <a:pt x="236" y="251"/>
                        <a:pt x="237" y="253"/>
                      </a:cubicBezTo>
                      <a:cubicBezTo>
                        <a:pt x="238" y="255"/>
                        <a:pt x="240" y="257"/>
                        <a:pt x="242" y="258"/>
                      </a:cubicBezTo>
                      <a:cubicBezTo>
                        <a:pt x="244" y="258"/>
                        <a:pt x="245" y="258"/>
                        <a:pt x="247" y="258"/>
                      </a:cubicBezTo>
                      <a:cubicBezTo>
                        <a:pt x="248" y="258"/>
                        <a:pt x="250" y="258"/>
                        <a:pt x="251" y="257"/>
                      </a:cubicBezTo>
                      <a:close/>
                      <a:moveTo>
                        <a:pt x="207" y="105"/>
                      </a:moveTo>
                      <a:cubicBezTo>
                        <a:pt x="209" y="105"/>
                        <a:pt x="211" y="105"/>
                        <a:pt x="213" y="104"/>
                      </a:cubicBezTo>
                      <a:cubicBezTo>
                        <a:pt x="211" y="104"/>
                        <a:pt x="209" y="104"/>
                        <a:pt x="207" y="105"/>
                      </a:cubicBezTo>
                      <a:close/>
                      <a:moveTo>
                        <a:pt x="178" y="100"/>
                      </a:moveTo>
                      <a:cubicBezTo>
                        <a:pt x="178" y="100"/>
                        <a:pt x="179" y="102"/>
                        <a:pt x="180" y="104"/>
                      </a:cubicBezTo>
                      <a:cubicBezTo>
                        <a:pt x="181" y="106"/>
                        <a:pt x="182" y="108"/>
                        <a:pt x="182" y="108"/>
                      </a:cubicBezTo>
                      <a:cubicBezTo>
                        <a:pt x="182" y="108"/>
                        <a:pt x="183" y="107"/>
                        <a:pt x="183" y="106"/>
                      </a:cubicBezTo>
                      <a:cubicBezTo>
                        <a:pt x="184" y="106"/>
                        <a:pt x="185" y="105"/>
                        <a:pt x="185" y="105"/>
                      </a:cubicBezTo>
                      <a:cubicBezTo>
                        <a:pt x="185" y="105"/>
                        <a:pt x="184" y="104"/>
                        <a:pt x="183" y="102"/>
                      </a:cubicBezTo>
                      <a:cubicBezTo>
                        <a:pt x="181" y="101"/>
                        <a:pt x="180" y="99"/>
                        <a:pt x="180" y="99"/>
                      </a:cubicBezTo>
                      <a:cubicBezTo>
                        <a:pt x="180" y="99"/>
                        <a:pt x="180" y="99"/>
                        <a:pt x="179" y="100"/>
                      </a:cubicBezTo>
                      <a:cubicBezTo>
                        <a:pt x="179" y="100"/>
                        <a:pt x="178" y="100"/>
                        <a:pt x="178" y="100"/>
                      </a:cubicBezTo>
                      <a:close/>
                      <a:moveTo>
                        <a:pt x="161" y="82"/>
                      </a:moveTo>
                      <a:cubicBezTo>
                        <a:pt x="161" y="82"/>
                        <a:pt x="161" y="84"/>
                        <a:pt x="162" y="87"/>
                      </a:cubicBezTo>
                      <a:cubicBezTo>
                        <a:pt x="162" y="89"/>
                        <a:pt x="163" y="92"/>
                        <a:pt x="163" y="92"/>
                      </a:cubicBezTo>
                      <a:cubicBezTo>
                        <a:pt x="163" y="92"/>
                        <a:pt x="163" y="92"/>
                        <a:pt x="164" y="93"/>
                      </a:cubicBezTo>
                      <a:cubicBezTo>
                        <a:pt x="164" y="93"/>
                        <a:pt x="165" y="93"/>
                        <a:pt x="165" y="93"/>
                      </a:cubicBezTo>
                      <a:cubicBezTo>
                        <a:pt x="165" y="93"/>
                        <a:pt x="165" y="93"/>
                        <a:pt x="165" y="92"/>
                      </a:cubicBezTo>
                      <a:cubicBezTo>
                        <a:pt x="165" y="92"/>
                        <a:pt x="165" y="91"/>
                        <a:pt x="165" y="91"/>
                      </a:cubicBezTo>
                      <a:cubicBezTo>
                        <a:pt x="165" y="91"/>
                        <a:pt x="164" y="89"/>
                        <a:pt x="163" y="86"/>
                      </a:cubicBezTo>
                      <a:cubicBezTo>
                        <a:pt x="162" y="84"/>
                        <a:pt x="161" y="82"/>
                        <a:pt x="161" y="82"/>
                      </a:cubicBezTo>
                      <a:close/>
                      <a:moveTo>
                        <a:pt x="169" y="36"/>
                      </a:moveTo>
                      <a:cubicBezTo>
                        <a:pt x="169" y="36"/>
                        <a:pt x="169" y="37"/>
                        <a:pt x="169" y="37"/>
                      </a:cubicBezTo>
                      <a:cubicBezTo>
                        <a:pt x="169" y="37"/>
                        <a:pt x="170" y="37"/>
                        <a:pt x="170" y="37"/>
                      </a:cubicBezTo>
                      <a:cubicBezTo>
                        <a:pt x="170" y="36"/>
                        <a:pt x="170" y="36"/>
                        <a:pt x="170" y="36"/>
                      </a:cubicBezTo>
                      <a:cubicBezTo>
                        <a:pt x="170" y="36"/>
                        <a:pt x="169" y="36"/>
                        <a:pt x="169" y="36"/>
                      </a:cubicBezTo>
                      <a:close/>
                      <a:moveTo>
                        <a:pt x="184" y="76"/>
                      </a:moveTo>
                      <a:cubicBezTo>
                        <a:pt x="184" y="76"/>
                        <a:pt x="184" y="75"/>
                        <a:pt x="183" y="75"/>
                      </a:cubicBezTo>
                      <a:cubicBezTo>
                        <a:pt x="182" y="74"/>
                        <a:pt x="181" y="74"/>
                        <a:pt x="181" y="75"/>
                      </a:cubicBezTo>
                      <a:cubicBezTo>
                        <a:pt x="181" y="75"/>
                        <a:pt x="181" y="76"/>
                        <a:pt x="182" y="77"/>
                      </a:cubicBezTo>
                      <a:cubicBezTo>
                        <a:pt x="183" y="77"/>
                        <a:pt x="184" y="77"/>
                        <a:pt x="184" y="76"/>
                      </a:cubicBezTo>
                      <a:close/>
                      <a:moveTo>
                        <a:pt x="193" y="59"/>
                      </a:move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2" y="60"/>
                        <a:pt x="192" y="61"/>
                        <a:pt x="193" y="61"/>
                      </a:cubicBezTo>
                      <a:cubicBezTo>
                        <a:pt x="194" y="62"/>
                        <a:pt x="194" y="63"/>
                        <a:pt x="194" y="63"/>
                      </a:cubicBezTo>
                      <a:cubicBezTo>
                        <a:pt x="194" y="63"/>
                        <a:pt x="195" y="62"/>
                        <a:pt x="196" y="61"/>
                      </a:cubicBezTo>
                      <a:cubicBezTo>
                        <a:pt x="197" y="61"/>
                        <a:pt x="197" y="60"/>
                        <a:pt x="197" y="60"/>
                      </a:cubicBezTo>
                      <a:cubicBezTo>
                        <a:pt x="197" y="60"/>
                        <a:pt x="197" y="60"/>
                        <a:pt x="196" y="59"/>
                      </a:cubicBezTo>
                      <a:cubicBezTo>
                        <a:pt x="195" y="58"/>
                        <a:pt x="195" y="58"/>
                        <a:pt x="195" y="58"/>
                      </a:cubicBezTo>
                      <a:cubicBezTo>
                        <a:pt x="195" y="58"/>
                        <a:pt x="194" y="58"/>
                        <a:pt x="193" y="59"/>
                      </a:cubicBezTo>
                      <a:close/>
                      <a:moveTo>
                        <a:pt x="187" y="59"/>
                      </a:moveTo>
                      <a:cubicBezTo>
                        <a:pt x="186" y="59"/>
                        <a:pt x="185" y="59"/>
                        <a:pt x="185" y="60"/>
                      </a:cubicBezTo>
                      <a:cubicBezTo>
                        <a:pt x="185" y="60"/>
                        <a:pt x="186" y="61"/>
                        <a:pt x="187" y="61"/>
                      </a:cubicBezTo>
                      <a:cubicBezTo>
                        <a:pt x="188" y="61"/>
                        <a:pt x="189" y="61"/>
                        <a:pt x="189" y="60"/>
                      </a:cubicBezTo>
                      <a:cubicBezTo>
                        <a:pt x="189" y="59"/>
                        <a:pt x="188" y="59"/>
                        <a:pt x="187" y="59"/>
                      </a:cubicBezTo>
                      <a:close/>
                      <a:moveTo>
                        <a:pt x="202" y="102"/>
                      </a:moveTo>
                      <a:cubicBezTo>
                        <a:pt x="202" y="101"/>
                        <a:pt x="202" y="100"/>
                        <a:pt x="202" y="99"/>
                      </a:cubicBezTo>
                      <a:cubicBezTo>
                        <a:pt x="202" y="99"/>
                        <a:pt x="202" y="98"/>
                        <a:pt x="202" y="98"/>
                      </a:cubicBezTo>
                      <a:cubicBezTo>
                        <a:pt x="202" y="98"/>
                        <a:pt x="202" y="98"/>
                        <a:pt x="201" y="99"/>
                      </a:cubicBezTo>
                      <a:cubicBezTo>
                        <a:pt x="201" y="99"/>
                        <a:pt x="200" y="99"/>
                        <a:pt x="199" y="99"/>
                      </a:cubicBezTo>
                      <a:cubicBezTo>
                        <a:pt x="197" y="99"/>
                        <a:pt x="196" y="99"/>
                        <a:pt x="196" y="99"/>
                      </a:cubicBezTo>
                      <a:cubicBezTo>
                        <a:pt x="196" y="99"/>
                        <a:pt x="196" y="101"/>
                        <a:pt x="196" y="103"/>
                      </a:cubicBezTo>
                      <a:cubicBezTo>
                        <a:pt x="195" y="104"/>
                        <a:pt x="195" y="106"/>
                        <a:pt x="195" y="106"/>
                      </a:cubicBezTo>
                      <a:cubicBezTo>
                        <a:pt x="195" y="106"/>
                        <a:pt x="197" y="106"/>
                        <a:pt x="198" y="106"/>
                      </a:cubicBezTo>
                      <a:cubicBezTo>
                        <a:pt x="200" y="106"/>
                        <a:pt x="202" y="105"/>
                        <a:pt x="202" y="105"/>
                      </a:cubicBezTo>
                      <a:cubicBezTo>
                        <a:pt x="202" y="105"/>
                        <a:pt x="202" y="103"/>
                        <a:pt x="202" y="102"/>
                      </a:cubicBezTo>
                      <a:close/>
                      <a:moveTo>
                        <a:pt x="193" y="97"/>
                      </a:moveTo>
                      <a:cubicBezTo>
                        <a:pt x="194" y="96"/>
                        <a:pt x="194" y="94"/>
                        <a:pt x="192" y="92"/>
                      </a:cubicBezTo>
                      <a:cubicBezTo>
                        <a:pt x="190" y="90"/>
                        <a:pt x="187" y="90"/>
                        <a:pt x="187" y="91"/>
                      </a:cubicBezTo>
                      <a:cubicBezTo>
                        <a:pt x="186" y="92"/>
                        <a:pt x="186" y="94"/>
                        <a:pt x="188" y="96"/>
                      </a:cubicBezTo>
                      <a:cubicBezTo>
                        <a:pt x="190" y="98"/>
                        <a:pt x="192" y="98"/>
                        <a:pt x="193" y="97"/>
                      </a:cubicBezTo>
                      <a:close/>
                      <a:moveTo>
                        <a:pt x="203" y="85"/>
                      </a:moveTo>
                      <a:cubicBezTo>
                        <a:pt x="203" y="85"/>
                        <a:pt x="201" y="84"/>
                        <a:pt x="199" y="83"/>
                      </a:cubicBezTo>
                      <a:cubicBezTo>
                        <a:pt x="197" y="83"/>
                        <a:pt x="196" y="82"/>
                        <a:pt x="196" y="82"/>
                      </a:cubicBezTo>
                      <a:cubicBezTo>
                        <a:pt x="196" y="82"/>
                        <a:pt x="196" y="82"/>
                        <a:pt x="195" y="82"/>
                      </a:cubicBezTo>
                      <a:cubicBezTo>
                        <a:pt x="195" y="82"/>
                        <a:pt x="195" y="83"/>
                        <a:pt x="195" y="83"/>
                      </a:cubicBezTo>
                      <a:cubicBezTo>
                        <a:pt x="195" y="83"/>
                        <a:pt x="194" y="84"/>
                        <a:pt x="194" y="84"/>
                      </a:cubicBezTo>
                      <a:cubicBezTo>
                        <a:pt x="194" y="84"/>
                        <a:pt x="196" y="85"/>
                        <a:pt x="198" y="86"/>
                      </a:cubicBezTo>
                      <a:cubicBezTo>
                        <a:pt x="199" y="87"/>
                        <a:pt x="201" y="89"/>
                        <a:pt x="201" y="89"/>
                      </a:cubicBezTo>
                      <a:cubicBezTo>
                        <a:pt x="201" y="89"/>
                        <a:pt x="202" y="88"/>
                        <a:pt x="202" y="87"/>
                      </a:cubicBezTo>
                      <a:cubicBezTo>
                        <a:pt x="202" y="86"/>
                        <a:pt x="203" y="86"/>
                        <a:pt x="203" y="85"/>
                      </a:cubicBezTo>
                      <a:cubicBezTo>
                        <a:pt x="203" y="85"/>
                        <a:pt x="203" y="85"/>
                        <a:pt x="203" y="85"/>
                      </a:cubicBezTo>
                      <a:close/>
                      <a:moveTo>
                        <a:pt x="187" y="78"/>
                      </a:moveTo>
                      <a:cubicBezTo>
                        <a:pt x="187" y="78"/>
                        <a:pt x="187" y="79"/>
                        <a:pt x="187" y="80"/>
                      </a:cubicBezTo>
                      <a:cubicBezTo>
                        <a:pt x="188" y="81"/>
                        <a:pt x="188" y="81"/>
                        <a:pt x="188" y="81"/>
                      </a:cubicBezTo>
                      <a:cubicBezTo>
                        <a:pt x="188" y="81"/>
                        <a:pt x="189" y="81"/>
                        <a:pt x="190" y="81"/>
                      </a:cubicBezTo>
                      <a:cubicBezTo>
                        <a:pt x="191" y="81"/>
                        <a:pt x="192" y="81"/>
                        <a:pt x="192" y="81"/>
                      </a:cubicBezTo>
                      <a:cubicBezTo>
                        <a:pt x="192" y="81"/>
                        <a:pt x="192" y="81"/>
                        <a:pt x="191" y="80"/>
                      </a:cubicBezTo>
                      <a:cubicBezTo>
                        <a:pt x="191" y="80"/>
                        <a:pt x="191" y="80"/>
                        <a:pt x="191" y="79"/>
                      </a:cubicBezTo>
                      <a:cubicBezTo>
                        <a:pt x="191" y="78"/>
                        <a:pt x="190" y="77"/>
                        <a:pt x="190" y="77"/>
                      </a:cubicBezTo>
                      <a:cubicBezTo>
                        <a:pt x="190" y="77"/>
                        <a:pt x="189" y="78"/>
                        <a:pt x="188" y="78"/>
                      </a:cubicBezTo>
                      <a:cubicBezTo>
                        <a:pt x="188" y="78"/>
                        <a:pt x="188" y="78"/>
                        <a:pt x="187" y="78"/>
                      </a:cubicBezTo>
                      <a:cubicBezTo>
                        <a:pt x="187" y="78"/>
                        <a:pt x="187" y="78"/>
                        <a:pt x="187" y="78"/>
                      </a:cubicBezTo>
                      <a:close/>
                      <a:moveTo>
                        <a:pt x="194" y="71"/>
                      </a:moveTo>
                      <a:cubicBezTo>
                        <a:pt x="195" y="69"/>
                        <a:pt x="194" y="68"/>
                        <a:pt x="193" y="68"/>
                      </a:cubicBezTo>
                      <a:cubicBezTo>
                        <a:pt x="191" y="68"/>
                        <a:pt x="190" y="68"/>
                        <a:pt x="190" y="69"/>
                      </a:cubicBezTo>
                      <a:cubicBezTo>
                        <a:pt x="190" y="70"/>
                        <a:pt x="190" y="70"/>
                        <a:pt x="190" y="71"/>
                      </a:cubicBezTo>
                      <a:cubicBezTo>
                        <a:pt x="191" y="71"/>
                        <a:pt x="191" y="71"/>
                        <a:pt x="192" y="72"/>
                      </a:cubicBezTo>
                      <a:cubicBezTo>
                        <a:pt x="192" y="72"/>
                        <a:pt x="193" y="72"/>
                        <a:pt x="193" y="72"/>
                      </a:cubicBezTo>
                      <a:cubicBezTo>
                        <a:pt x="194" y="71"/>
                        <a:pt x="194" y="71"/>
                        <a:pt x="194" y="71"/>
                      </a:cubicBezTo>
                      <a:close/>
                      <a:moveTo>
                        <a:pt x="182" y="60"/>
                      </a:moveTo>
                      <a:cubicBezTo>
                        <a:pt x="182" y="60"/>
                        <a:pt x="181" y="59"/>
                        <a:pt x="181" y="59"/>
                      </a:cubicBezTo>
                      <a:cubicBezTo>
                        <a:pt x="180" y="59"/>
                        <a:pt x="180" y="59"/>
                        <a:pt x="180" y="60"/>
                      </a:cubicBezTo>
                      <a:cubicBezTo>
                        <a:pt x="180" y="60"/>
                        <a:pt x="180" y="60"/>
                        <a:pt x="181" y="60"/>
                      </a:cubicBezTo>
                      <a:cubicBezTo>
                        <a:pt x="181" y="60"/>
                        <a:pt x="182" y="60"/>
                        <a:pt x="182" y="60"/>
                      </a:cubicBezTo>
                      <a:close/>
                      <a:moveTo>
                        <a:pt x="181" y="88"/>
                      </a:moveTo>
                      <a:cubicBezTo>
                        <a:pt x="182" y="89"/>
                        <a:pt x="183" y="89"/>
                        <a:pt x="184" y="88"/>
                      </a:cubicBezTo>
                      <a:cubicBezTo>
                        <a:pt x="185" y="88"/>
                        <a:pt x="185" y="86"/>
                        <a:pt x="184" y="86"/>
                      </a:cubicBezTo>
                      <a:cubicBezTo>
                        <a:pt x="183" y="85"/>
                        <a:pt x="182" y="85"/>
                        <a:pt x="181" y="85"/>
                      </a:cubicBezTo>
                      <a:cubicBezTo>
                        <a:pt x="180" y="86"/>
                        <a:pt x="180" y="87"/>
                        <a:pt x="181" y="88"/>
                      </a:cubicBezTo>
                      <a:close/>
                      <a:moveTo>
                        <a:pt x="186" y="69"/>
                      </a:moveTo>
                      <a:cubicBezTo>
                        <a:pt x="186" y="69"/>
                        <a:pt x="186" y="69"/>
                        <a:pt x="187" y="69"/>
                      </a:cubicBezTo>
                      <a:cubicBezTo>
                        <a:pt x="187" y="69"/>
                        <a:pt x="188" y="69"/>
                        <a:pt x="188" y="69"/>
                      </a:cubicBezTo>
                      <a:cubicBezTo>
                        <a:pt x="188" y="69"/>
                        <a:pt x="188" y="68"/>
                        <a:pt x="187" y="68"/>
                      </a:cubicBezTo>
                      <a:cubicBezTo>
                        <a:pt x="187" y="67"/>
                        <a:pt x="186" y="67"/>
                        <a:pt x="186" y="67"/>
                      </a:cubicBezTo>
                      <a:cubicBezTo>
                        <a:pt x="186" y="67"/>
                        <a:pt x="184" y="67"/>
                        <a:pt x="181" y="66"/>
                      </a:cubicBezTo>
                      <a:cubicBezTo>
                        <a:pt x="179" y="66"/>
                        <a:pt x="176" y="65"/>
                        <a:pt x="176" y="65"/>
                      </a:cubicBezTo>
                      <a:cubicBezTo>
                        <a:pt x="176" y="65"/>
                        <a:pt x="179" y="66"/>
                        <a:pt x="181" y="67"/>
                      </a:cubicBezTo>
                      <a:cubicBezTo>
                        <a:pt x="183" y="68"/>
                        <a:pt x="186" y="69"/>
                        <a:pt x="186" y="69"/>
                      </a:cubicBezTo>
                      <a:close/>
                      <a:moveTo>
                        <a:pt x="192" y="49"/>
                      </a:moveTo>
                      <a:cubicBezTo>
                        <a:pt x="191" y="49"/>
                        <a:pt x="190" y="50"/>
                        <a:pt x="191" y="51"/>
                      </a:cubicBezTo>
                      <a:cubicBezTo>
                        <a:pt x="191" y="52"/>
                        <a:pt x="192" y="52"/>
                        <a:pt x="193" y="52"/>
                      </a:cubicBezTo>
                      <a:cubicBezTo>
                        <a:pt x="194" y="52"/>
                        <a:pt x="195" y="51"/>
                        <a:pt x="195" y="50"/>
                      </a:cubicBezTo>
                      <a:cubicBezTo>
                        <a:pt x="195" y="49"/>
                        <a:pt x="194" y="48"/>
                        <a:pt x="192" y="49"/>
                      </a:cubicBezTo>
                      <a:close/>
                      <a:moveTo>
                        <a:pt x="189" y="39"/>
                      </a:moveTo>
                      <a:cubicBezTo>
                        <a:pt x="189" y="39"/>
                        <a:pt x="189" y="39"/>
                        <a:pt x="189" y="40"/>
                      </a:cubicBezTo>
                      <a:cubicBezTo>
                        <a:pt x="188" y="41"/>
                        <a:pt x="188" y="42"/>
                        <a:pt x="188" y="42"/>
                      </a:cubicBezTo>
                      <a:cubicBezTo>
                        <a:pt x="188" y="42"/>
                        <a:pt x="189" y="42"/>
                        <a:pt x="190" y="42"/>
                      </a:cubicBezTo>
                      <a:cubicBezTo>
                        <a:pt x="190" y="43"/>
                        <a:pt x="191" y="43"/>
                        <a:pt x="191" y="43"/>
                      </a:cubicBezTo>
                      <a:cubicBezTo>
                        <a:pt x="191" y="43"/>
                        <a:pt x="192" y="42"/>
                        <a:pt x="192" y="41"/>
                      </a:cubicBezTo>
                      <a:cubicBezTo>
                        <a:pt x="193" y="40"/>
                        <a:pt x="193" y="39"/>
                        <a:pt x="193" y="39"/>
                      </a:cubicBezTo>
                      <a:cubicBezTo>
                        <a:pt x="193" y="39"/>
                        <a:pt x="192" y="39"/>
                        <a:pt x="191" y="39"/>
                      </a:cubicBezTo>
                      <a:cubicBezTo>
                        <a:pt x="190" y="39"/>
                        <a:pt x="189" y="39"/>
                        <a:pt x="189" y="39"/>
                      </a:cubicBezTo>
                      <a:close/>
                      <a:moveTo>
                        <a:pt x="170" y="88"/>
                      </a:moveTo>
                      <a:cubicBezTo>
                        <a:pt x="171" y="89"/>
                        <a:pt x="172" y="89"/>
                        <a:pt x="172" y="89"/>
                      </a:cubicBezTo>
                      <a:cubicBezTo>
                        <a:pt x="173" y="89"/>
                        <a:pt x="173" y="88"/>
                        <a:pt x="172" y="87"/>
                      </a:cubicBezTo>
                      <a:cubicBezTo>
                        <a:pt x="172" y="86"/>
                        <a:pt x="171" y="86"/>
                        <a:pt x="170" y="86"/>
                      </a:cubicBezTo>
                      <a:cubicBezTo>
                        <a:pt x="170" y="86"/>
                        <a:pt x="170" y="87"/>
                        <a:pt x="170" y="88"/>
                      </a:cubicBezTo>
                      <a:close/>
                      <a:moveTo>
                        <a:pt x="207" y="14"/>
                      </a:moveTo>
                      <a:cubicBezTo>
                        <a:pt x="209" y="15"/>
                        <a:pt x="210" y="17"/>
                        <a:pt x="212" y="17"/>
                      </a:cubicBezTo>
                      <a:cubicBezTo>
                        <a:pt x="213" y="18"/>
                        <a:pt x="215" y="18"/>
                        <a:pt x="216" y="17"/>
                      </a:cubicBezTo>
                      <a:cubicBezTo>
                        <a:pt x="218" y="16"/>
                        <a:pt x="218" y="15"/>
                        <a:pt x="218" y="13"/>
                      </a:cubicBezTo>
                      <a:cubicBezTo>
                        <a:pt x="218" y="11"/>
                        <a:pt x="217" y="9"/>
                        <a:pt x="216" y="7"/>
                      </a:cubicBezTo>
                      <a:cubicBezTo>
                        <a:pt x="214" y="5"/>
                        <a:pt x="212" y="4"/>
                        <a:pt x="210" y="3"/>
                      </a:cubicBezTo>
                      <a:cubicBezTo>
                        <a:pt x="209" y="3"/>
                        <a:pt x="207" y="3"/>
                        <a:pt x="206" y="4"/>
                      </a:cubicBezTo>
                      <a:cubicBezTo>
                        <a:pt x="205" y="5"/>
                        <a:pt x="205" y="7"/>
                        <a:pt x="205" y="9"/>
                      </a:cubicBezTo>
                      <a:cubicBezTo>
                        <a:pt x="205" y="10"/>
                        <a:pt x="206" y="12"/>
                        <a:pt x="207" y="14"/>
                      </a:cubicBezTo>
                      <a:close/>
                      <a:moveTo>
                        <a:pt x="183" y="21"/>
                      </a:moveTo>
                      <a:cubicBezTo>
                        <a:pt x="183" y="21"/>
                        <a:pt x="184" y="19"/>
                        <a:pt x="185" y="18"/>
                      </a:cubicBezTo>
                      <a:cubicBezTo>
                        <a:pt x="187" y="16"/>
                        <a:pt x="188" y="15"/>
                        <a:pt x="188" y="15"/>
                      </a:cubicBezTo>
                      <a:cubicBezTo>
                        <a:pt x="188" y="15"/>
                        <a:pt x="187" y="14"/>
                        <a:pt x="187" y="13"/>
                      </a:cubicBezTo>
                      <a:cubicBezTo>
                        <a:pt x="186" y="13"/>
                        <a:pt x="186" y="13"/>
                        <a:pt x="185" y="12"/>
                      </a:cubicBez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5" y="12"/>
                        <a:pt x="184" y="14"/>
                        <a:pt x="183" y="16"/>
                      </a:cubicBezTo>
                      <a:cubicBezTo>
                        <a:pt x="182" y="17"/>
                        <a:pt x="181" y="19"/>
                        <a:pt x="181" y="19"/>
                      </a:cubicBezTo>
                      <a:lnTo>
                        <a:pt x="183" y="21"/>
                      </a:lnTo>
                      <a:close/>
                      <a:moveTo>
                        <a:pt x="336" y="118"/>
                      </a:moveTo>
                      <a:cubicBezTo>
                        <a:pt x="336" y="118"/>
                        <a:pt x="336" y="118"/>
                        <a:pt x="336" y="116"/>
                      </a:cubicBezTo>
                      <a:cubicBezTo>
                        <a:pt x="337" y="115"/>
                        <a:pt x="337" y="114"/>
                        <a:pt x="337" y="112"/>
                      </a:cubicBezTo>
                      <a:cubicBezTo>
                        <a:pt x="338" y="111"/>
                        <a:pt x="338" y="109"/>
                        <a:pt x="339" y="108"/>
                      </a:cubicBezTo>
                      <a:cubicBezTo>
                        <a:pt x="339" y="107"/>
                        <a:pt x="339" y="106"/>
                        <a:pt x="339" y="106"/>
                      </a:cubicBezTo>
                      <a:cubicBezTo>
                        <a:pt x="339" y="106"/>
                        <a:pt x="333" y="105"/>
                        <a:pt x="327" y="104"/>
                      </a:cubicBezTo>
                      <a:cubicBezTo>
                        <a:pt x="321" y="103"/>
                        <a:pt x="315" y="102"/>
                        <a:pt x="315" y="102"/>
                      </a:cubicBezTo>
                      <a:cubicBezTo>
                        <a:pt x="313" y="109"/>
                        <a:pt x="313" y="109"/>
                        <a:pt x="313" y="109"/>
                      </a:cubicBezTo>
                      <a:cubicBezTo>
                        <a:pt x="313" y="109"/>
                        <a:pt x="319" y="111"/>
                        <a:pt x="324" y="113"/>
                      </a:cubicBezTo>
                      <a:cubicBezTo>
                        <a:pt x="330" y="116"/>
                        <a:pt x="336" y="118"/>
                        <a:pt x="336" y="118"/>
                      </a:cubicBezTo>
                      <a:close/>
                      <a:moveTo>
                        <a:pt x="189" y="11"/>
                      </a:moveTo>
                      <a:cubicBezTo>
                        <a:pt x="190" y="12"/>
                        <a:pt x="192" y="12"/>
                        <a:pt x="194" y="10"/>
                      </a:cubicBezTo>
                      <a:cubicBezTo>
                        <a:pt x="195" y="9"/>
                        <a:pt x="194" y="7"/>
                        <a:pt x="192" y="5"/>
                      </a:cubicBezTo>
                      <a:cubicBezTo>
                        <a:pt x="191" y="4"/>
                        <a:pt x="188" y="4"/>
                        <a:pt x="187" y="6"/>
                      </a:cubicBezTo>
                      <a:cubicBezTo>
                        <a:pt x="186" y="7"/>
                        <a:pt x="187" y="9"/>
                        <a:pt x="189" y="11"/>
                      </a:cubicBezTo>
                      <a:close/>
                      <a:moveTo>
                        <a:pt x="197" y="39"/>
                      </a:moveTo>
                      <a:cubicBezTo>
                        <a:pt x="197" y="39"/>
                        <a:pt x="199" y="38"/>
                        <a:pt x="201" y="37"/>
                      </a:cubicBezTo>
                      <a:cubicBezTo>
                        <a:pt x="203" y="37"/>
                        <a:pt x="205" y="36"/>
                        <a:pt x="205" y="36"/>
                      </a:cubicBezTo>
                      <a:cubicBezTo>
                        <a:pt x="205" y="36"/>
                        <a:pt x="204" y="35"/>
                        <a:pt x="204" y="34"/>
                      </a:cubicBezTo>
                      <a:cubicBezTo>
                        <a:pt x="204" y="34"/>
                        <a:pt x="203" y="33"/>
                        <a:pt x="203" y="33"/>
                      </a:cubicBezTo>
                      <a:cubicBezTo>
                        <a:pt x="203" y="32"/>
                        <a:pt x="203" y="32"/>
                        <a:pt x="203" y="32"/>
                      </a:cubicBezTo>
                      <a:cubicBezTo>
                        <a:pt x="203" y="32"/>
                        <a:pt x="201" y="33"/>
                        <a:pt x="199" y="34"/>
                      </a:cubicBezTo>
                      <a:cubicBezTo>
                        <a:pt x="198" y="36"/>
                        <a:pt x="196" y="37"/>
                        <a:pt x="196" y="37"/>
                      </a:cubicBezTo>
                      <a:lnTo>
                        <a:pt x="197" y="39"/>
                      </a:lnTo>
                      <a:close/>
                      <a:moveTo>
                        <a:pt x="201" y="15"/>
                      </a:moveTo>
                      <a:cubicBezTo>
                        <a:pt x="201" y="15"/>
                        <a:pt x="200" y="15"/>
                        <a:pt x="199" y="15"/>
                      </a:cubicBezTo>
                      <a:cubicBezTo>
                        <a:pt x="199" y="15"/>
                        <a:pt x="198" y="15"/>
                        <a:pt x="198" y="15"/>
                      </a:cubicBezTo>
                      <a:cubicBezTo>
                        <a:pt x="198" y="15"/>
                        <a:pt x="198" y="15"/>
                        <a:pt x="198" y="16"/>
                      </a:cubicBezTo>
                      <a:cubicBezTo>
                        <a:pt x="198" y="16"/>
                        <a:pt x="198" y="17"/>
                        <a:pt x="198" y="18"/>
                      </a:cubicBezTo>
                      <a:cubicBezTo>
                        <a:pt x="198" y="20"/>
                        <a:pt x="198" y="21"/>
                        <a:pt x="198" y="21"/>
                      </a:cubicBezTo>
                      <a:cubicBezTo>
                        <a:pt x="198" y="21"/>
                        <a:pt x="200" y="21"/>
                        <a:pt x="202" y="22"/>
                      </a:cubicBezTo>
                      <a:cubicBezTo>
                        <a:pt x="203" y="22"/>
                        <a:pt x="205" y="23"/>
                        <a:pt x="205" y="23"/>
                      </a:cubicBezTo>
                      <a:cubicBezTo>
                        <a:pt x="205" y="23"/>
                        <a:pt x="205" y="21"/>
                        <a:pt x="205" y="19"/>
                      </a:cubicBezTo>
                      <a:cubicBezTo>
                        <a:pt x="205" y="17"/>
                        <a:pt x="205" y="16"/>
                        <a:pt x="205" y="16"/>
                      </a:cubicBezTo>
                      <a:cubicBezTo>
                        <a:pt x="205" y="16"/>
                        <a:pt x="203" y="15"/>
                        <a:pt x="201" y="15"/>
                      </a:cubicBezTo>
                      <a:close/>
                      <a:moveTo>
                        <a:pt x="174" y="32"/>
                      </a:moveTo>
                      <a:cubicBezTo>
                        <a:pt x="175" y="31"/>
                        <a:pt x="175" y="31"/>
                        <a:pt x="174" y="30"/>
                      </a:cubicBezTo>
                      <a:cubicBezTo>
                        <a:pt x="174" y="30"/>
                        <a:pt x="173" y="30"/>
                        <a:pt x="172" y="31"/>
                      </a:cubicBezTo>
                      <a:cubicBezTo>
                        <a:pt x="172" y="32"/>
                        <a:pt x="172" y="32"/>
                        <a:pt x="172" y="33"/>
                      </a:cubicBezTo>
                      <a:cubicBezTo>
                        <a:pt x="173" y="33"/>
                        <a:pt x="173" y="33"/>
                        <a:pt x="174" y="32"/>
                      </a:cubicBezTo>
                      <a:close/>
                      <a:moveTo>
                        <a:pt x="149" y="16"/>
                      </a:moveTo>
                      <a:cubicBezTo>
                        <a:pt x="148" y="16"/>
                        <a:pt x="147" y="17"/>
                        <a:pt x="148" y="18"/>
                      </a:cubicBezTo>
                      <a:cubicBezTo>
                        <a:pt x="148" y="20"/>
                        <a:pt x="149" y="20"/>
                        <a:pt x="150" y="20"/>
                      </a:cubicBezTo>
                      <a:cubicBezTo>
                        <a:pt x="150" y="20"/>
                        <a:pt x="151" y="19"/>
                        <a:pt x="151" y="18"/>
                      </a:cubicBezTo>
                      <a:cubicBezTo>
                        <a:pt x="151" y="17"/>
                        <a:pt x="150" y="16"/>
                        <a:pt x="149" y="16"/>
                      </a:cubicBezTo>
                      <a:close/>
                      <a:moveTo>
                        <a:pt x="171" y="16"/>
                      </a:moveTo>
                      <a:cubicBezTo>
                        <a:pt x="172" y="16"/>
                        <a:pt x="174" y="15"/>
                        <a:pt x="175" y="13"/>
                      </a:cubicBezTo>
                      <a:cubicBezTo>
                        <a:pt x="176" y="10"/>
                        <a:pt x="176" y="8"/>
                        <a:pt x="174" y="7"/>
                      </a:cubicBezTo>
                      <a:cubicBezTo>
                        <a:pt x="173" y="7"/>
                        <a:pt x="171" y="8"/>
                        <a:pt x="170" y="11"/>
                      </a:cubicBezTo>
                      <a:cubicBezTo>
                        <a:pt x="169" y="13"/>
                        <a:pt x="170" y="16"/>
                        <a:pt x="171" y="16"/>
                      </a:cubicBezTo>
                      <a:close/>
                      <a:moveTo>
                        <a:pt x="150" y="22"/>
                      </a:moveTo>
                      <a:cubicBezTo>
                        <a:pt x="150" y="22"/>
                        <a:pt x="149" y="23"/>
                        <a:pt x="149" y="24"/>
                      </a:cubicBezTo>
                      <a:cubicBezTo>
                        <a:pt x="149" y="24"/>
                        <a:pt x="149" y="25"/>
                        <a:pt x="149" y="25"/>
                      </a:cubicBezTo>
                      <a:cubicBezTo>
                        <a:pt x="149" y="25"/>
                        <a:pt x="149" y="27"/>
                        <a:pt x="150" y="30"/>
                      </a:cubicBezTo>
                      <a:cubicBezTo>
                        <a:pt x="150" y="32"/>
                        <a:pt x="151" y="34"/>
                        <a:pt x="151" y="34"/>
                      </a:cubicBezTo>
                      <a:cubicBezTo>
                        <a:pt x="151" y="34"/>
                        <a:pt x="151" y="32"/>
                        <a:pt x="151" y="29"/>
                      </a:cubicBezTo>
                      <a:cubicBezTo>
                        <a:pt x="151" y="27"/>
                        <a:pt x="151" y="24"/>
                        <a:pt x="151" y="24"/>
                      </a:cubicBezTo>
                      <a:cubicBezTo>
                        <a:pt x="151" y="24"/>
                        <a:pt x="151" y="24"/>
                        <a:pt x="150" y="23"/>
                      </a:cubicBezTo>
                      <a:cubicBezTo>
                        <a:pt x="150" y="23"/>
                        <a:pt x="150" y="22"/>
                        <a:pt x="150" y="22"/>
                      </a:cubicBezTo>
                      <a:close/>
                      <a:moveTo>
                        <a:pt x="139" y="54"/>
                      </a:moveTo>
                      <a:cubicBezTo>
                        <a:pt x="146" y="61"/>
                        <a:pt x="146" y="61"/>
                        <a:pt x="146" y="61"/>
                      </a:cubicBezTo>
                      <a:cubicBezTo>
                        <a:pt x="145" y="71"/>
                        <a:pt x="145" y="71"/>
                        <a:pt x="145" y="71"/>
                      </a:cubicBezTo>
                      <a:cubicBezTo>
                        <a:pt x="153" y="66"/>
                        <a:pt x="153" y="66"/>
                        <a:pt x="153" y="66"/>
                      </a:cubicBezTo>
                      <a:cubicBezTo>
                        <a:pt x="162" y="70"/>
                        <a:pt x="162" y="70"/>
                        <a:pt x="162" y="70"/>
                      </a:cubicBezTo>
                      <a:cubicBezTo>
                        <a:pt x="160" y="61"/>
                        <a:pt x="160" y="61"/>
                        <a:pt x="160" y="61"/>
                      </a:cubicBezTo>
                      <a:cubicBezTo>
                        <a:pt x="167" y="54"/>
                        <a:pt x="167" y="54"/>
                        <a:pt x="167" y="54"/>
                      </a:cubicBezTo>
                      <a:cubicBezTo>
                        <a:pt x="158" y="53"/>
                        <a:pt x="158" y="53"/>
                        <a:pt x="158" y="53"/>
                      </a:cubicBezTo>
                      <a:cubicBezTo>
                        <a:pt x="153" y="44"/>
                        <a:pt x="153" y="44"/>
                        <a:pt x="153" y="44"/>
                      </a:cubicBezTo>
                      <a:cubicBezTo>
                        <a:pt x="149" y="53"/>
                        <a:pt x="149" y="53"/>
                        <a:pt x="149" y="53"/>
                      </a:cubicBezTo>
                      <a:lnTo>
                        <a:pt x="139" y="54"/>
                      </a:lnTo>
                      <a:close/>
                      <a:moveTo>
                        <a:pt x="168" y="23"/>
                      </a:moveTo>
                      <a:cubicBezTo>
                        <a:pt x="169" y="24"/>
                        <a:pt x="170" y="23"/>
                        <a:pt x="170" y="22"/>
                      </a:cubicBezTo>
                      <a:cubicBezTo>
                        <a:pt x="171" y="21"/>
                        <a:pt x="170" y="19"/>
                        <a:pt x="169" y="19"/>
                      </a:cubicBezTo>
                      <a:cubicBezTo>
                        <a:pt x="169" y="19"/>
                        <a:pt x="167" y="19"/>
                        <a:pt x="167" y="21"/>
                      </a:cubicBezTo>
                      <a:cubicBezTo>
                        <a:pt x="167" y="22"/>
                        <a:pt x="167" y="23"/>
                        <a:pt x="168" y="23"/>
                      </a:cubicBezTo>
                      <a:close/>
                      <a:moveTo>
                        <a:pt x="165" y="32"/>
                      </a:moveTo>
                      <a:cubicBezTo>
                        <a:pt x="166" y="30"/>
                        <a:pt x="167" y="28"/>
                        <a:pt x="167" y="28"/>
                      </a:cubicBezTo>
                      <a:cubicBezTo>
                        <a:pt x="167" y="28"/>
                        <a:pt x="167" y="27"/>
                        <a:pt x="167" y="26"/>
                      </a:cubicBezTo>
                      <a:cubicBezTo>
                        <a:pt x="167" y="26"/>
                        <a:pt x="167" y="25"/>
                        <a:pt x="167" y="25"/>
                      </a:cubicBezTo>
                      <a:cubicBezTo>
                        <a:pt x="167" y="25"/>
                        <a:pt x="166" y="25"/>
                        <a:pt x="166" y="26"/>
                      </a:cubicBezTo>
                      <a:cubicBezTo>
                        <a:pt x="165" y="26"/>
                        <a:pt x="165" y="27"/>
                        <a:pt x="165" y="27"/>
                      </a:cubicBezTo>
                      <a:cubicBezTo>
                        <a:pt x="165" y="27"/>
                        <a:pt x="164" y="29"/>
                        <a:pt x="164" y="31"/>
                      </a:cubicBezTo>
                      <a:cubicBezTo>
                        <a:pt x="163" y="34"/>
                        <a:pt x="162" y="36"/>
                        <a:pt x="162" y="36"/>
                      </a:cubicBezTo>
                      <a:cubicBezTo>
                        <a:pt x="162" y="36"/>
                        <a:pt x="164" y="34"/>
                        <a:pt x="165" y="32"/>
                      </a:cubicBezTo>
                      <a:close/>
                      <a:moveTo>
                        <a:pt x="189" y="29"/>
                      </a:moveTo>
                      <a:cubicBezTo>
                        <a:pt x="189" y="30"/>
                        <a:pt x="192" y="30"/>
                        <a:pt x="194" y="28"/>
                      </a:cubicBezTo>
                      <a:cubicBezTo>
                        <a:pt x="195" y="27"/>
                        <a:pt x="196" y="26"/>
                        <a:pt x="196" y="26"/>
                      </a:cubicBezTo>
                      <a:cubicBezTo>
                        <a:pt x="196" y="25"/>
                        <a:pt x="196" y="24"/>
                        <a:pt x="196" y="23"/>
                      </a:cubicBezTo>
                      <a:cubicBezTo>
                        <a:pt x="195" y="22"/>
                        <a:pt x="192" y="23"/>
                        <a:pt x="191" y="24"/>
                      </a:cubicBezTo>
                      <a:cubicBezTo>
                        <a:pt x="189" y="26"/>
                        <a:pt x="188" y="28"/>
                        <a:pt x="189" y="29"/>
                      </a:cubicBezTo>
                      <a:close/>
                      <a:moveTo>
                        <a:pt x="292" y="107"/>
                      </a:moveTo>
                      <a:cubicBezTo>
                        <a:pt x="292" y="107"/>
                        <a:pt x="295" y="106"/>
                        <a:pt x="298" y="105"/>
                      </a:cubicBezTo>
                      <a:cubicBezTo>
                        <a:pt x="300" y="103"/>
                        <a:pt x="303" y="102"/>
                        <a:pt x="303" y="102"/>
                      </a:cubicBezTo>
                      <a:cubicBezTo>
                        <a:pt x="303" y="102"/>
                        <a:pt x="301" y="100"/>
                        <a:pt x="300" y="97"/>
                      </a:cubicBezTo>
                      <a:cubicBezTo>
                        <a:pt x="298" y="95"/>
                        <a:pt x="296" y="93"/>
                        <a:pt x="296" y="93"/>
                      </a:cubicBezTo>
                      <a:cubicBezTo>
                        <a:pt x="296" y="93"/>
                        <a:pt x="294" y="94"/>
                        <a:pt x="291" y="95"/>
                      </a:cubicBezTo>
                      <a:cubicBezTo>
                        <a:pt x="289" y="96"/>
                        <a:pt x="286" y="97"/>
                        <a:pt x="286" y="97"/>
                      </a:cubicBezTo>
                      <a:cubicBezTo>
                        <a:pt x="286" y="97"/>
                        <a:pt x="288" y="100"/>
                        <a:pt x="289" y="102"/>
                      </a:cubicBezTo>
                      <a:cubicBezTo>
                        <a:pt x="291" y="104"/>
                        <a:pt x="292" y="107"/>
                        <a:pt x="292" y="107"/>
                      </a:cubicBezTo>
                      <a:close/>
                      <a:moveTo>
                        <a:pt x="283" y="122"/>
                      </a:moveTo>
                      <a:cubicBezTo>
                        <a:pt x="282" y="121"/>
                        <a:pt x="281" y="121"/>
                        <a:pt x="280" y="121"/>
                      </a:cubicBezTo>
                      <a:cubicBezTo>
                        <a:pt x="283" y="123"/>
                        <a:pt x="285" y="124"/>
                        <a:pt x="287" y="126"/>
                      </a:cubicBezTo>
                      <a:cubicBezTo>
                        <a:pt x="286" y="124"/>
                        <a:pt x="285" y="123"/>
                        <a:pt x="283" y="122"/>
                      </a:cubicBezTo>
                      <a:close/>
                      <a:moveTo>
                        <a:pt x="297" y="75"/>
                      </a:moveTo>
                      <a:cubicBezTo>
                        <a:pt x="300" y="76"/>
                        <a:pt x="304" y="73"/>
                        <a:pt x="304" y="70"/>
                      </a:cubicBezTo>
                      <a:cubicBezTo>
                        <a:pt x="304" y="67"/>
                        <a:pt x="301" y="64"/>
                        <a:pt x="297" y="64"/>
                      </a:cubicBezTo>
                      <a:cubicBezTo>
                        <a:pt x="294" y="64"/>
                        <a:pt x="291" y="66"/>
                        <a:pt x="290" y="69"/>
                      </a:cubicBezTo>
                      <a:cubicBezTo>
                        <a:pt x="290" y="72"/>
                        <a:pt x="293" y="75"/>
                        <a:pt x="297" y="75"/>
                      </a:cubicBezTo>
                      <a:close/>
                      <a:moveTo>
                        <a:pt x="263" y="65"/>
                      </a:moveTo>
                      <a:cubicBezTo>
                        <a:pt x="256" y="66"/>
                        <a:pt x="248" y="66"/>
                        <a:pt x="248" y="66"/>
                      </a:cubicBezTo>
                      <a:cubicBezTo>
                        <a:pt x="248" y="66"/>
                        <a:pt x="255" y="68"/>
                        <a:pt x="263" y="69"/>
                      </a:cubicBezTo>
                      <a:cubicBezTo>
                        <a:pt x="267" y="70"/>
                        <a:pt x="270" y="71"/>
                        <a:pt x="273" y="71"/>
                      </a:cubicBezTo>
                      <a:cubicBezTo>
                        <a:pt x="276" y="72"/>
                        <a:pt x="278" y="73"/>
                        <a:pt x="278" y="73"/>
                      </a:cubicBezTo>
                      <a:cubicBezTo>
                        <a:pt x="278" y="73"/>
                        <a:pt x="278" y="72"/>
                        <a:pt x="279" y="72"/>
                      </a:cubicBezTo>
                      <a:cubicBezTo>
                        <a:pt x="279" y="72"/>
                        <a:pt x="280" y="71"/>
                        <a:pt x="281" y="71"/>
                      </a:cubicBezTo>
                      <a:cubicBezTo>
                        <a:pt x="283" y="70"/>
                        <a:pt x="284" y="69"/>
                        <a:pt x="284" y="69"/>
                      </a:cubicBezTo>
                      <a:cubicBezTo>
                        <a:pt x="284" y="69"/>
                        <a:pt x="283" y="68"/>
                        <a:pt x="281" y="66"/>
                      </a:cubicBezTo>
                      <a:cubicBezTo>
                        <a:pt x="280" y="65"/>
                        <a:pt x="278" y="64"/>
                        <a:pt x="278" y="64"/>
                      </a:cubicBezTo>
                      <a:cubicBezTo>
                        <a:pt x="278" y="64"/>
                        <a:pt x="271" y="65"/>
                        <a:pt x="263" y="65"/>
                      </a:cubicBezTo>
                      <a:close/>
                      <a:moveTo>
                        <a:pt x="291" y="40"/>
                      </a:moveTo>
                      <a:cubicBezTo>
                        <a:pt x="290" y="40"/>
                        <a:pt x="290" y="41"/>
                        <a:pt x="290" y="41"/>
                      </a:cubicBezTo>
                      <a:cubicBezTo>
                        <a:pt x="290" y="41"/>
                        <a:pt x="292" y="42"/>
                        <a:pt x="295" y="44"/>
                      </a:cubicBezTo>
                      <a:cubicBezTo>
                        <a:pt x="296" y="44"/>
                        <a:pt x="297" y="45"/>
                        <a:pt x="298" y="46"/>
                      </a:cubicBezTo>
                      <a:cubicBezTo>
                        <a:pt x="299" y="46"/>
                        <a:pt x="299" y="47"/>
                        <a:pt x="299" y="47"/>
                      </a:cubicBezTo>
                      <a:cubicBezTo>
                        <a:pt x="299" y="47"/>
                        <a:pt x="300" y="46"/>
                        <a:pt x="301" y="45"/>
                      </a:cubicBezTo>
                      <a:cubicBezTo>
                        <a:pt x="301" y="45"/>
                        <a:pt x="302" y="44"/>
                        <a:pt x="303" y="43"/>
                      </a:cubicBezTo>
                      <a:cubicBezTo>
                        <a:pt x="305" y="41"/>
                        <a:pt x="307" y="38"/>
                        <a:pt x="307" y="38"/>
                      </a:cubicBezTo>
                      <a:cubicBezTo>
                        <a:pt x="307" y="38"/>
                        <a:pt x="307" y="38"/>
                        <a:pt x="306" y="37"/>
                      </a:cubicBezTo>
                      <a:cubicBezTo>
                        <a:pt x="305" y="37"/>
                        <a:pt x="304" y="36"/>
                        <a:pt x="302" y="35"/>
                      </a:cubicBezTo>
                      <a:cubicBezTo>
                        <a:pt x="300" y="34"/>
                        <a:pt x="297" y="32"/>
                        <a:pt x="297" y="32"/>
                      </a:cubicBezTo>
                      <a:cubicBezTo>
                        <a:pt x="297" y="32"/>
                        <a:pt x="296" y="35"/>
                        <a:pt x="294" y="37"/>
                      </a:cubicBezTo>
                      <a:cubicBezTo>
                        <a:pt x="293" y="38"/>
                        <a:pt x="292" y="39"/>
                        <a:pt x="291" y="40"/>
                      </a:cubicBezTo>
                      <a:close/>
                      <a:moveTo>
                        <a:pt x="317" y="76"/>
                      </a:moveTo>
                      <a:cubicBezTo>
                        <a:pt x="320" y="77"/>
                        <a:pt x="323" y="79"/>
                        <a:pt x="327" y="79"/>
                      </a:cubicBezTo>
                      <a:cubicBezTo>
                        <a:pt x="331" y="79"/>
                        <a:pt x="335" y="79"/>
                        <a:pt x="337" y="78"/>
                      </a:cubicBezTo>
                      <a:cubicBezTo>
                        <a:pt x="340" y="77"/>
                        <a:pt x="342" y="75"/>
                        <a:pt x="342" y="73"/>
                      </a:cubicBezTo>
                      <a:cubicBezTo>
                        <a:pt x="342" y="72"/>
                        <a:pt x="342" y="71"/>
                        <a:pt x="341" y="70"/>
                      </a:cubicBezTo>
                      <a:cubicBezTo>
                        <a:pt x="340" y="69"/>
                        <a:pt x="339" y="68"/>
                        <a:pt x="338" y="67"/>
                      </a:cubicBezTo>
                      <a:cubicBezTo>
                        <a:pt x="335" y="66"/>
                        <a:pt x="332" y="65"/>
                        <a:pt x="328" y="65"/>
                      </a:cubicBezTo>
                      <a:cubicBezTo>
                        <a:pt x="324" y="64"/>
                        <a:pt x="321" y="65"/>
                        <a:pt x="318" y="66"/>
                      </a:cubicBezTo>
                      <a:cubicBezTo>
                        <a:pt x="317" y="67"/>
                        <a:pt x="316" y="68"/>
                        <a:pt x="315" y="68"/>
                      </a:cubicBezTo>
                      <a:cubicBezTo>
                        <a:pt x="314" y="69"/>
                        <a:pt x="314" y="70"/>
                        <a:pt x="314" y="71"/>
                      </a:cubicBezTo>
                      <a:cubicBezTo>
                        <a:pt x="313" y="73"/>
                        <a:pt x="315" y="74"/>
                        <a:pt x="317" y="76"/>
                      </a:cubicBezTo>
                      <a:close/>
                      <a:moveTo>
                        <a:pt x="244" y="6"/>
                      </a:moveTo>
                      <a:cubicBezTo>
                        <a:pt x="245" y="5"/>
                        <a:pt x="245" y="4"/>
                        <a:pt x="245" y="3"/>
                      </a:cubicBezTo>
                      <a:cubicBezTo>
                        <a:pt x="245" y="3"/>
                        <a:pt x="243" y="3"/>
                        <a:pt x="242" y="3"/>
                      </a:cubicBezTo>
                      <a:cubicBezTo>
                        <a:pt x="241" y="4"/>
                        <a:pt x="240" y="5"/>
                        <a:pt x="241" y="6"/>
                      </a:cubicBezTo>
                      <a:cubicBezTo>
                        <a:pt x="241" y="7"/>
                        <a:pt x="243" y="7"/>
                        <a:pt x="244" y="6"/>
                      </a:cubicBezTo>
                      <a:close/>
                      <a:moveTo>
                        <a:pt x="233" y="60"/>
                      </a:moveTo>
                      <a:cubicBezTo>
                        <a:pt x="232" y="60"/>
                        <a:pt x="232" y="59"/>
                        <a:pt x="231" y="58"/>
                      </a:cubicBezTo>
                      <a:cubicBezTo>
                        <a:pt x="230" y="56"/>
                        <a:pt x="228" y="54"/>
                        <a:pt x="228" y="54"/>
                      </a:cubicBezTo>
                      <a:cubicBezTo>
                        <a:pt x="228" y="54"/>
                        <a:pt x="227" y="56"/>
                        <a:pt x="226" y="58"/>
                      </a:cubicBezTo>
                      <a:cubicBezTo>
                        <a:pt x="226" y="59"/>
                        <a:pt x="225" y="60"/>
                        <a:pt x="225" y="60"/>
                      </a:cubicBezTo>
                      <a:cubicBezTo>
                        <a:pt x="224" y="61"/>
                        <a:pt x="224" y="61"/>
                        <a:pt x="224" y="61"/>
                      </a:cubicBezTo>
                      <a:cubicBezTo>
                        <a:pt x="224" y="61"/>
                        <a:pt x="225" y="63"/>
                        <a:pt x="226" y="65"/>
                      </a:cubicBezTo>
                      <a:cubicBezTo>
                        <a:pt x="227" y="66"/>
                        <a:pt x="228" y="68"/>
                        <a:pt x="228" y="68"/>
                      </a:cubicBezTo>
                      <a:cubicBezTo>
                        <a:pt x="228" y="68"/>
                        <a:pt x="229" y="67"/>
                        <a:pt x="231" y="65"/>
                      </a:cubicBezTo>
                      <a:cubicBezTo>
                        <a:pt x="232" y="63"/>
                        <a:pt x="233" y="62"/>
                        <a:pt x="233" y="62"/>
                      </a:cubicBezTo>
                      <a:cubicBezTo>
                        <a:pt x="233" y="62"/>
                        <a:pt x="233" y="61"/>
                        <a:pt x="233" y="60"/>
                      </a:cubicBezTo>
                      <a:close/>
                      <a:moveTo>
                        <a:pt x="217" y="24"/>
                      </a:moveTo>
                      <a:cubicBezTo>
                        <a:pt x="217" y="25"/>
                        <a:pt x="217" y="26"/>
                        <a:pt x="217" y="27"/>
                      </a:cubicBezTo>
                      <a:cubicBezTo>
                        <a:pt x="217" y="27"/>
                        <a:pt x="217" y="28"/>
                        <a:pt x="217" y="28"/>
                      </a:cubicBezTo>
                      <a:cubicBezTo>
                        <a:pt x="217" y="28"/>
                        <a:pt x="219" y="29"/>
                        <a:pt x="220" y="30"/>
                      </a:cubicBezTo>
                      <a:cubicBezTo>
                        <a:pt x="221" y="30"/>
                        <a:pt x="222" y="31"/>
                        <a:pt x="223" y="31"/>
                      </a:cubicBezTo>
                      <a:cubicBezTo>
                        <a:pt x="223" y="32"/>
                        <a:pt x="224" y="32"/>
                        <a:pt x="224" y="32"/>
                      </a:cubicBezTo>
                      <a:cubicBezTo>
                        <a:pt x="224" y="32"/>
                        <a:pt x="224" y="32"/>
                        <a:pt x="224" y="31"/>
                      </a:cubicBezTo>
                      <a:cubicBezTo>
                        <a:pt x="224" y="30"/>
                        <a:pt x="224" y="29"/>
                        <a:pt x="225" y="28"/>
                      </a:cubicBezTo>
                      <a:cubicBezTo>
                        <a:pt x="225" y="26"/>
                        <a:pt x="225" y="24"/>
                        <a:pt x="225" y="24"/>
                      </a:cubicBezTo>
                      <a:cubicBezTo>
                        <a:pt x="225" y="24"/>
                        <a:pt x="225" y="24"/>
                        <a:pt x="224" y="23"/>
                      </a:cubicBezTo>
                      <a:cubicBezTo>
                        <a:pt x="223" y="23"/>
                        <a:pt x="223" y="22"/>
                        <a:pt x="222" y="22"/>
                      </a:cubicBezTo>
                      <a:cubicBezTo>
                        <a:pt x="220" y="21"/>
                        <a:pt x="218" y="20"/>
                        <a:pt x="218" y="20"/>
                      </a:cubicBezTo>
                      <a:cubicBezTo>
                        <a:pt x="218" y="20"/>
                        <a:pt x="218" y="22"/>
                        <a:pt x="217" y="24"/>
                      </a:cubicBezTo>
                      <a:close/>
                      <a:moveTo>
                        <a:pt x="258" y="47"/>
                      </a:moveTo>
                      <a:cubicBezTo>
                        <a:pt x="259" y="47"/>
                        <a:pt x="260" y="46"/>
                        <a:pt x="260" y="45"/>
                      </a:cubicBezTo>
                      <a:cubicBezTo>
                        <a:pt x="260" y="44"/>
                        <a:pt x="259" y="44"/>
                        <a:pt x="258" y="44"/>
                      </a:cubicBezTo>
                      <a:cubicBezTo>
                        <a:pt x="256" y="44"/>
                        <a:pt x="255" y="45"/>
                        <a:pt x="255" y="46"/>
                      </a:cubicBezTo>
                      <a:cubicBezTo>
                        <a:pt x="256" y="46"/>
                        <a:pt x="257" y="47"/>
                        <a:pt x="258" y="47"/>
                      </a:cubicBezTo>
                      <a:close/>
                      <a:moveTo>
                        <a:pt x="222" y="39"/>
                      </a:moveTo>
                      <a:cubicBezTo>
                        <a:pt x="222" y="40"/>
                        <a:pt x="221" y="42"/>
                        <a:pt x="222" y="44"/>
                      </a:cubicBezTo>
                      <a:cubicBezTo>
                        <a:pt x="222" y="46"/>
                        <a:pt x="223" y="48"/>
                        <a:pt x="224" y="49"/>
                      </a:cubicBezTo>
                      <a:cubicBezTo>
                        <a:pt x="226" y="50"/>
                        <a:pt x="227" y="51"/>
                        <a:pt x="229" y="51"/>
                      </a:cubicBezTo>
                      <a:cubicBezTo>
                        <a:pt x="230" y="51"/>
                        <a:pt x="231" y="50"/>
                        <a:pt x="232" y="48"/>
                      </a:cubicBezTo>
                      <a:cubicBezTo>
                        <a:pt x="233" y="47"/>
                        <a:pt x="233" y="44"/>
                        <a:pt x="233" y="42"/>
                      </a:cubicBezTo>
                      <a:cubicBezTo>
                        <a:pt x="232" y="40"/>
                        <a:pt x="231" y="38"/>
                        <a:pt x="230" y="36"/>
                      </a:cubicBezTo>
                      <a:cubicBezTo>
                        <a:pt x="228" y="35"/>
                        <a:pt x="227" y="35"/>
                        <a:pt x="225" y="35"/>
                      </a:cubicBezTo>
                      <a:cubicBezTo>
                        <a:pt x="224" y="36"/>
                        <a:pt x="223" y="37"/>
                        <a:pt x="222" y="39"/>
                      </a:cubicBezTo>
                      <a:close/>
                      <a:moveTo>
                        <a:pt x="275" y="39"/>
                      </a:moveTo>
                      <a:cubicBezTo>
                        <a:pt x="273" y="40"/>
                        <a:pt x="271" y="42"/>
                        <a:pt x="271" y="43"/>
                      </a:cubicBezTo>
                      <a:cubicBezTo>
                        <a:pt x="271" y="45"/>
                        <a:pt x="274" y="46"/>
                        <a:pt x="276" y="46"/>
                      </a:cubicBezTo>
                      <a:cubicBezTo>
                        <a:pt x="279" y="46"/>
                        <a:pt x="281" y="44"/>
                        <a:pt x="281" y="42"/>
                      </a:cubicBezTo>
                      <a:cubicBezTo>
                        <a:pt x="281" y="40"/>
                        <a:pt x="278" y="39"/>
                        <a:pt x="275" y="39"/>
                      </a:cubicBezTo>
                      <a:close/>
                      <a:moveTo>
                        <a:pt x="247" y="27"/>
                      </a:moveTo>
                      <a:cubicBezTo>
                        <a:pt x="250" y="26"/>
                        <a:pt x="254" y="25"/>
                        <a:pt x="257" y="24"/>
                      </a:cubicBezTo>
                      <a:cubicBezTo>
                        <a:pt x="265" y="23"/>
                        <a:pt x="272" y="22"/>
                        <a:pt x="272" y="22"/>
                      </a:cubicBezTo>
                      <a:cubicBezTo>
                        <a:pt x="272" y="22"/>
                        <a:pt x="273" y="20"/>
                        <a:pt x="274" y="19"/>
                      </a:cubicBezTo>
                      <a:cubicBezTo>
                        <a:pt x="275" y="18"/>
                        <a:pt x="276" y="17"/>
                        <a:pt x="276" y="16"/>
                      </a:cubicBezTo>
                      <a:cubicBezTo>
                        <a:pt x="276" y="16"/>
                        <a:pt x="277" y="15"/>
                        <a:pt x="277" y="15"/>
                      </a:cubicBezTo>
                      <a:cubicBezTo>
                        <a:pt x="277" y="15"/>
                        <a:pt x="275" y="15"/>
                        <a:pt x="273" y="14"/>
                      </a:cubicBezTo>
                      <a:cubicBezTo>
                        <a:pt x="271" y="14"/>
                        <a:pt x="269" y="14"/>
                        <a:pt x="269" y="14"/>
                      </a:cubicBezTo>
                      <a:cubicBezTo>
                        <a:pt x="269" y="14"/>
                        <a:pt x="263" y="17"/>
                        <a:pt x="256" y="21"/>
                      </a:cubicBezTo>
                      <a:cubicBezTo>
                        <a:pt x="249" y="25"/>
                        <a:pt x="243" y="28"/>
                        <a:pt x="243" y="28"/>
                      </a:cubicBezTo>
                      <a:cubicBezTo>
                        <a:pt x="243" y="28"/>
                        <a:pt x="244" y="27"/>
                        <a:pt x="247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" name="Freeform 9">
                  <a:extLst>
                    <a:ext uri="{FF2B5EF4-FFF2-40B4-BE49-F238E27FC236}">
                      <a16:creationId xmlns:a16="http://schemas.microsoft.com/office/drawing/2014/main" xmlns="" id="{CACC12EF-8222-4D80-8254-C7A9ACFCE2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91126" y="2122488"/>
                  <a:ext cx="1096963" cy="1168400"/>
                </a:xfrm>
                <a:custGeom>
                  <a:avLst/>
                  <a:gdLst>
                    <a:gd name="T0" fmla="*/ 445 w 509"/>
                    <a:gd name="T1" fmla="*/ 456 h 540"/>
                    <a:gd name="T2" fmla="*/ 339 w 509"/>
                    <a:gd name="T3" fmla="*/ 389 h 540"/>
                    <a:gd name="T4" fmla="*/ 455 w 509"/>
                    <a:gd name="T5" fmla="*/ 330 h 540"/>
                    <a:gd name="T6" fmla="*/ 379 w 509"/>
                    <a:gd name="T7" fmla="*/ 376 h 540"/>
                    <a:gd name="T8" fmla="*/ 172 w 509"/>
                    <a:gd name="T9" fmla="*/ 252 h 540"/>
                    <a:gd name="T10" fmla="*/ 121 w 509"/>
                    <a:gd name="T11" fmla="*/ 280 h 540"/>
                    <a:gd name="T12" fmla="*/ 176 w 509"/>
                    <a:gd name="T13" fmla="*/ 229 h 540"/>
                    <a:gd name="T14" fmla="*/ 176 w 509"/>
                    <a:gd name="T15" fmla="*/ 260 h 540"/>
                    <a:gd name="T16" fmla="*/ 136 w 509"/>
                    <a:gd name="T17" fmla="*/ 226 h 540"/>
                    <a:gd name="T18" fmla="*/ 235 w 509"/>
                    <a:gd name="T19" fmla="*/ 234 h 540"/>
                    <a:gd name="T20" fmla="*/ 107 w 509"/>
                    <a:gd name="T21" fmla="*/ 258 h 540"/>
                    <a:gd name="T22" fmla="*/ 111 w 509"/>
                    <a:gd name="T23" fmla="*/ 221 h 540"/>
                    <a:gd name="T24" fmla="*/ 407 w 509"/>
                    <a:gd name="T25" fmla="*/ 300 h 540"/>
                    <a:gd name="T26" fmla="*/ 476 w 509"/>
                    <a:gd name="T27" fmla="*/ 264 h 540"/>
                    <a:gd name="T28" fmla="*/ 402 w 509"/>
                    <a:gd name="T29" fmla="*/ 290 h 540"/>
                    <a:gd name="T30" fmla="*/ 293 w 509"/>
                    <a:gd name="T31" fmla="*/ 252 h 540"/>
                    <a:gd name="T32" fmla="*/ 392 w 509"/>
                    <a:gd name="T33" fmla="*/ 147 h 540"/>
                    <a:gd name="T34" fmla="*/ 396 w 509"/>
                    <a:gd name="T35" fmla="*/ 112 h 540"/>
                    <a:gd name="T36" fmla="*/ 396 w 509"/>
                    <a:gd name="T37" fmla="*/ 126 h 540"/>
                    <a:gd name="T38" fmla="*/ 396 w 509"/>
                    <a:gd name="T39" fmla="*/ 141 h 540"/>
                    <a:gd name="T40" fmla="*/ 122 w 509"/>
                    <a:gd name="T41" fmla="*/ 215 h 540"/>
                    <a:gd name="T42" fmla="*/ 35 w 509"/>
                    <a:gd name="T43" fmla="*/ 244 h 540"/>
                    <a:gd name="T44" fmla="*/ 128 w 509"/>
                    <a:gd name="T45" fmla="*/ 382 h 540"/>
                    <a:gd name="T46" fmla="*/ 382 w 509"/>
                    <a:gd name="T47" fmla="*/ 107 h 540"/>
                    <a:gd name="T48" fmla="*/ 396 w 509"/>
                    <a:gd name="T49" fmla="*/ 169 h 540"/>
                    <a:gd name="T50" fmla="*/ 320 w 509"/>
                    <a:gd name="T51" fmla="*/ 245 h 540"/>
                    <a:gd name="T52" fmla="*/ 81 w 509"/>
                    <a:gd name="T53" fmla="*/ 206 h 540"/>
                    <a:gd name="T54" fmla="*/ 414 w 509"/>
                    <a:gd name="T55" fmla="*/ 121 h 540"/>
                    <a:gd name="T56" fmla="*/ 415 w 509"/>
                    <a:gd name="T57" fmla="*/ 146 h 540"/>
                    <a:gd name="T58" fmla="*/ 407 w 509"/>
                    <a:gd name="T59" fmla="*/ 139 h 540"/>
                    <a:gd name="T60" fmla="*/ 404 w 509"/>
                    <a:gd name="T61" fmla="*/ 117 h 540"/>
                    <a:gd name="T62" fmla="*/ 120 w 509"/>
                    <a:gd name="T63" fmla="*/ 374 h 540"/>
                    <a:gd name="T64" fmla="*/ 33 w 509"/>
                    <a:gd name="T65" fmla="*/ 419 h 540"/>
                    <a:gd name="T66" fmla="*/ 101 w 509"/>
                    <a:gd name="T67" fmla="*/ 469 h 540"/>
                    <a:gd name="T68" fmla="*/ 437 w 509"/>
                    <a:gd name="T69" fmla="*/ 128 h 540"/>
                    <a:gd name="T70" fmla="*/ 139 w 509"/>
                    <a:gd name="T71" fmla="*/ 366 h 540"/>
                    <a:gd name="T72" fmla="*/ 67 w 509"/>
                    <a:gd name="T73" fmla="*/ 233 h 540"/>
                    <a:gd name="T74" fmla="*/ 92 w 509"/>
                    <a:gd name="T75" fmla="*/ 226 h 540"/>
                    <a:gd name="T76" fmla="*/ 23 w 509"/>
                    <a:gd name="T77" fmla="*/ 297 h 540"/>
                    <a:gd name="T78" fmla="*/ 41 w 509"/>
                    <a:gd name="T79" fmla="*/ 259 h 540"/>
                    <a:gd name="T80" fmla="*/ 107 w 509"/>
                    <a:gd name="T81" fmla="*/ 496 h 540"/>
                    <a:gd name="T82" fmla="*/ 37 w 509"/>
                    <a:gd name="T83" fmla="*/ 254 h 540"/>
                    <a:gd name="T84" fmla="*/ 1 w 509"/>
                    <a:gd name="T85" fmla="*/ 387 h 540"/>
                    <a:gd name="T86" fmla="*/ 143 w 509"/>
                    <a:gd name="T87" fmla="*/ 375 h 540"/>
                    <a:gd name="T88" fmla="*/ 407 w 509"/>
                    <a:gd name="T89" fmla="*/ 124 h 540"/>
                    <a:gd name="T90" fmla="*/ 418 w 509"/>
                    <a:gd name="T91" fmla="*/ 115 h 540"/>
                    <a:gd name="T92" fmla="*/ 401 w 509"/>
                    <a:gd name="T93" fmla="*/ 140 h 540"/>
                    <a:gd name="T94" fmla="*/ 148 w 509"/>
                    <a:gd name="T95" fmla="*/ 236 h 540"/>
                    <a:gd name="T96" fmla="*/ 81 w 509"/>
                    <a:gd name="T97" fmla="*/ 321 h 540"/>
                    <a:gd name="T98" fmla="*/ 83 w 509"/>
                    <a:gd name="T99" fmla="*/ 323 h 540"/>
                    <a:gd name="T100" fmla="*/ 67 w 509"/>
                    <a:gd name="T101" fmla="*/ 364 h 540"/>
                    <a:gd name="T102" fmla="*/ 57 w 509"/>
                    <a:gd name="T103" fmla="*/ 242 h 540"/>
                    <a:gd name="T104" fmla="*/ 95 w 509"/>
                    <a:gd name="T105" fmla="*/ 382 h 540"/>
                    <a:gd name="T106" fmla="*/ 59 w 509"/>
                    <a:gd name="T107" fmla="*/ 230 h 540"/>
                    <a:gd name="T108" fmla="*/ 39 w 509"/>
                    <a:gd name="T109" fmla="*/ 364 h 540"/>
                    <a:gd name="T110" fmla="*/ 86 w 509"/>
                    <a:gd name="T111" fmla="*/ 440 h 540"/>
                    <a:gd name="T112" fmla="*/ 55 w 509"/>
                    <a:gd name="T113" fmla="*/ 276 h 540"/>
                    <a:gd name="T114" fmla="*/ 95 w 509"/>
                    <a:gd name="T115" fmla="*/ 375 h 540"/>
                    <a:gd name="T116" fmla="*/ 66 w 509"/>
                    <a:gd name="T117" fmla="*/ 444 h 540"/>
                    <a:gd name="T118" fmla="*/ 62 w 509"/>
                    <a:gd name="T119" fmla="*/ 416 h 540"/>
                    <a:gd name="T120" fmla="*/ 41 w 509"/>
                    <a:gd name="T121" fmla="*/ 337 h 540"/>
                    <a:gd name="T122" fmla="*/ 99 w 509"/>
                    <a:gd name="T123" fmla="*/ 25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9" h="540">
                      <a:moveTo>
                        <a:pt x="423" y="394"/>
                      </a:moveTo>
                      <a:cubicBezTo>
                        <a:pt x="426" y="403"/>
                        <a:pt x="428" y="413"/>
                        <a:pt x="430" y="423"/>
                      </a:cubicBezTo>
                      <a:cubicBezTo>
                        <a:pt x="438" y="428"/>
                        <a:pt x="447" y="433"/>
                        <a:pt x="456" y="437"/>
                      </a:cubicBezTo>
                      <a:cubicBezTo>
                        <a:pt x="455" y="427"/>
                        <a:pt x="452" y="417"/>
                        <a:pt x="449" y="408"/>
                      </a:cubicBezTo>
                      <a:cubicBezTo>
                        <a:pt x="440" y="404"/>
                        <a:pt x="431" y="400"/>
                        <a:pt x="423" y="394"/>
                      </a:cubicBezTo>
                      <a:close/>
                      <a:moveTo>
                        <a:pt x="392" y="302"/>
                      </a:moveTo>
                      <a:cubicBezTo>
                        <a:pt x="392" y="303"/>
                        <a:pt x="394" y="302"/>
                        <a:pt x="396" y="301"/>
                      </a:cubicBezTo>
                      <a:cubicBezTo>
                        <a:pt x="398" y="304"/>
                        <a:pt x="399" y="305"/>
                        <a:pt x="399" y="305"/>
                      </a:cubicBezTo>
                      <a:cubicBezTo>
                        <a:pt x="400" y="305"/>
                        <a:pt x="400" y="303"/>
                        <a:pt x="399" y="300"/>
                      </a:cubicBezTo>
                      <a:cubicBezTo>
                        <a:pt x="402" y="299"/>
                        <a:pt x="403" y="297"/>
                        <a:pt x="403" y="297"/>
                      </a:cubicBezTo>
                      <a:cubicBezTo>
                        <a:pt x="402" y="296"/>
                        <a:pt x="400" y="296"/>
                        <a:pt x="398" y="297"/>
                      </a:cubicBezTo>
                      <a:cubicBezTo>
                        <a:pt x="396" y="295"/>
                        <a:pt x="395" y="293"/>
                        <a:pt x="394" y="294"/>
                      </a:cubicBezTo>
                      <a:cubicBezTo>
                        <a:pt x="393" y="294"/>
                        <a:pt x="394" y="296"/>
                        <a:pt x="395" y="299"/>
                      </a:cubicBezTo>
                      <a:cubicBezTo>
                        <a:pt x="393" y="300"/>
                        <a:pt x="391" y="301"/>
                        <a:pt x="392" y="302"/>
                      </a:cubicBezTo>
                      <a:close/>
                      <a:moveTo>
                        <a:pt x="212" y="206"/>
                      </a:moveTo>
                      <a:cubicBezTo>
                        <a:pt x="214" y="206"/>
                        <a:pt x="216" y="204"/>
                        <a:pt x="216" y="202"/>
                      </a:cubicBezTo>
                      <a:cubicBezTo>
                        <a:pt x="216" y="200"/>
                        <a:pt x="214" y="199"/>
                        <a:pt x="212" y="199"/>
                      </a:cubicBezTo>
                      <a:cubicBezTo>
                        <a:pt x="210" y="199"/>
                        <a:pt x="209" y="200"/>
                        <a:pt x="209" y="202"/>
                      </a:cubicBezTo>
                      <a:cubicBezTo>
                        <a:pt x="209" y="204"/>
                        <a:pt x="210" y="206"/>
                        <a:pt x="212" y="206"/>
                      </a:cubicBezTo>
                      <a:close/>
                      <a:moveTo>
                        <a:pt x="360" y="490"/>
                      </a:moveTo>
                      <a:cubicBezTo>
                        <a:pt x="362" y="480"/>
                        <a:pt x="361" y="472"/>
                        <a:pt x="358" y="472"/>
                      </a:cubicBezTo>
                      <a:cubicBezTo>
                        <a:pt x="355" y="471"/>
                        <a:pt x="351" y="478"/>
                        <a:pt x="349" y="487"/>
                      </a:cubicBezTo>
                      <a:cubicBezTo>
                        <a:pt x="338" y="486"/>
                        <a:pt x="330" y="488"/>
                        <a:pt x="330" y="490"/>
                      </a:cubicBezTo>
                      <a:cubicBezTo>
                        <a:pt x="330" y="493"/>
                        <a:pt x="337" y="496"/>
                        <a:pt x="347" y="498"/>
                      </a:cubicBezTo>
                      <a:cubicBezTo>
                        <a:pt x="345" y="508"/>
                        <a:pt x="346" y="515"/>
                        <a:pt x="348" y="516"/>
                      </a:cubicBezTo>
                      <a:cubicBezTo>
                        <a:pt x="350" y="516"/>
                        <a:pt x="354" y="510"/>
                        <a:pt x="357" y="500"/>
                      </a:cubicBezTo>
                      <a:cubicBezTo>
                        <a:pt x="366" y="502"/>
                        <a:pt x="374" y="503"/>
                        <a:pt x="375" y="501"/>
                      </a:cubicBezTo>
                      <a:cubicBezTo>
                        <a:pt x="376" y="498"/>
                        <a:pt x="370" y="493"/>
                        <a:pt x="360" y="490"/>
                      </a:cubicBezTo>
                      <a:close/>
                      <a:moveTo>
                        <a:pt x="373" y="407"/>
                      </a:moveTo>
                      <a:cubicBezTo>
                        <a:pt x="371" y="405"/>
                        <a:pt x="369" y="403"/>
                        <a:pt x="366" y="401"/>
                      </a:cubicBezTo>
                      <a:cubicBezTo>
                        <a:pt x="367" y="398"/>
                        <a:pt x="367" y="395"/>
                        <a:pt x="367" y="392"/>
                      </a:cubicBezTo>
                      <a:cubicBezTo>
                        <a:pt x="365" y="394"/>
                        <a:pt x="363" y="395"/>
                        <a:pt x="360" y="397"/>
                      </a:cubicBezTo>
                      <a:cubicBezTo>
                        <a:pt x="358" y="395"/>
                        <a:pt x="356" y="394"/>
                        <a:pt x="354" y="392"/>
                      </a:cubicBezTo>
                      <a:cubicBezTo>
                        <a:pt x="354" y="395"/>
                        <a:pt x="354" y="398"/>
                        <a:pt x="354" y="401"/>
                      </a:cubicBezTo>
                      <a:cubicBezTo>
                        <a:pt x="352" y="403"/>
                        <a:pt x="350" y="405"/>
                        <a:pt x="347" y="407"/>
                      </a:cubicBezTo>
                      <a:cubicBezTo>
                        <a:pt x="350" y="408"/>
                        <a:pt x="353" y="408"/>
                        <a:pt x="356" y="409"/>
                      </a:cubicBezTo>
                      <a:cubicBezTo>
                        <a:pt x="357" y="412"/>
                        <a:pt x="359" y="415"/>
                        <a:pt x="360" y="417"/>
                      </a:cubicBezTo>
                      <a:cubicBezTo>
                        <a:pt x="362" y="415"/>
                        <a:pt x="363" y="412"/>
                        <a:pt x="364" y="409"/>
                      </a:cubicBezTo>
                      <a:cubicBezTo>
                        <a:pt x="367" y="409"/>
                        <a:pt x="370" y="408"/>
                        <a:pt x="373" y="407"/>
                      </a:cubicBezTo>
                      <a:close/>
                      <a:moveTo>
                        <a:pt x="212" y="240"/>
                      </a:moveTo>
                      <a:cubicBezTo>
                        <a:pt x="216" y="239"/>
                        <a:pt x="217" y="236"/>
                        <a:pt x="216" y="232"/>
                      </a:cubicBezTo>
                      <a:cubicBezTo>
                        <a:pt x="215" y="229"/>
                        <a:pt x="211" y="227"/>
                        <a:pt x="208" y="228"/>
                      </a:cubicBezTo>
                      <a:cubicBezTo>
                        <a:pt x="205" y="230"/>
                        <a:pt x="203" y="233"/>
                        <a:pt x="204" y="237"/>
                      </a:cubicBezTo>
                      <a:cubicBezTo>
                        <a:pt x="205" y="240"/>
                        <a:pt x="209" y="242"/>
                        <a:pt x="212" y="240"/>
                      </a:cubicBezTo>
                      <a:close/>
                      <a:moveTo>
                        <a:pt x="445" y="456"/>
                      </a:moveTo>
                      <a:cubicBezTo>
                        <a:pt x="443" y="456"/>
                        <a:pt x="442" y="457"/>
                        <a:pt x="442" y="459"/>
                      </a:cubicBezTo>
                      <a:cubicBezTo>
                        <a:pt x="442" y="460"/>
                        <a:pt x="443" y="461"/>
                        <a:pt x="445" y="461"/>
                      </a:cubicBezTo>
                      <a:cubicBezTo>
                        <a:pt x="446" y="461"/>
                        <a:pt x="447" y="460"/>
                        <a:pt x="447" y="459"/>
                      </a:cubicBezTo>
                      <a:cubicBezTo>
                        <a:pt x="447" y="457"/>
                        <a:pt x="446" y="456"/>
                        <a:pt x="445" y="456"/>
                      </a:cubicBezTo>
                      <a:close/>
                      <a:moveTo>
                        <a:pt x="127" y="313"/>
                      </a:moveTo>
                      <a:cubicBezTo>
                        <a:pt x="127" y="312"/>
                        <a:pt x="126" y="311"/>
                        <a:pt x="125" y="310"/>
                      </a:cubicBezTo>
                      <a:cubicBezTo>
                        <a:pt x="121" y="308"/>
                        <a:pt x="118" y="306"/>
                        <a:pt x="114" y="303"/>
                      </a:cubicBezTo>
                      <a:cubicBezTo>
                        <a:pt x="118" y="306"/>
                        <a:pt x="121" y="309"/>
                        <a:pt x="124" y="312"/>
                      </a:cubicBezTo>
                      <a:cubicBezTo>
                        <a:pt x="125" y="312"/>
                        <a:pt x="126" y="313"/>
                        <a:pt x="127" y="313"/>
                      </a:cubicBezTo>
                      <a:close/>
                      <a:moveTo>
                        <a:pt x="131" y="265"/>
                      </a:moveTo>
                      <a:cubicBezTo>
                        <a:pt x="133" y="264"/>
                        <a:pt x="136" y="263"/>
                        <a:pt x="139" y="261"/>
                      </a:cubicBezTo>
                      <a:cubicBezTo>
                        <a:pt x="140" y="259"/>
                        <a:pt x="140" y="256"/>
                        <a:pt x="140" y="252"/>
                      </a:cubicBezTo>
                      <a:cubicBezTo>
                        <a:pt x="137" y="253"/>
                        <a:pt x="134" y="254"/>
                        <a:pt x="131" y="256"/>
                      </a:cubicBezTo>
                      <a:cubicBezTo>
                        <a:pt x="131" y="259"/>
                        <a:pt x="131" y="262"/>
                        <a:pt x="131" y="265"/>
                      </a:cubicBezTo>
                      <a:close/>
                      <a:moveTo>
                        <a:pt x="123" y="278"/>
                      </a:moveTo>
                      <a:cubicBezTo>
                        <a:pt x="125" y="276"/>
                        <a:pt x="128" y="274"/>
                        <a:pt x="130" y="273"/>
                      </a:cubicBezTo>
                      <a:cubicBezTo>
                        <a:pt x="131" y="271"/>
                        <a:pt x="132" y="269"/>
                        <a:pt x="132" y="267"/>
                      </a:cubicBezTo>
                      <a:cubicBezTo>
                        <a:pt x="130" y="268"/>
                        <a:pt x="128" y="269"/>
                        <a:pt x="127" y="270"/>
                      </a:cubicBezTo>
                      <a:cubicBezTo>
                        <a:pt x="125" y="273"/>
                        <a:pt x="124" y="275"/>
                        <a:pt x="123" y="278"/>
                      </a:cubicBezTo>
                      <a:close/>
                      <a:moveTo>
                        <a:pt x="138" y="273"/>
                      </a:moveTo>
                      <a:cubicBezTo>
                        <a:pt x="136" y="274"/>
                        <a:pt x="134" y="274"/>
                        <a:pt x="132" y="275"/>
                      </a:cubicBezTo>
                      <a:cubicBezTo>
                        <a:pt x="131" y="277"/>
                        <a:pt x="129" y="280"/>
                        <a:pt x="127" y="282"/>
                      </a:cubicBezTo>
                      <a:cubicBezTo>
                        <a:pt x="129" y="281"/>
                        <a:pt x="132" y="280"/>
                        <a:pt x="135" y="279"/>
                      </a:cubicBezTo>
                      <a:cubicBezTo>
                        <a:pt x="137" y="277"/>
                        <a:pt x="138" y="275"/>
                        <a:pt x="138" y="273"/>
                      </a:cubicBezTo>
                      <a:close/>
                      <a:moveTo>
                        <a:pt x="184" y="259"/>
                      </a:moveTo>
                      <a:cubicBezTo>
                        <a:pt x="184" y="259"/>
                        <a:pt x="184" y="260"/>
                        <a:pt x="184" y="261"/>
                      </a:cubicBezTo>
                      <a:cubicBezTo>
                        <a:pt x="185" y="261"/>
                        <a:pt x="185" y="260"/>
                        <a:pt x="186" y="260"/>
                      </a:cubicBezTo>
                      <a:cubicBezTo>
                        <a:pt x="185" y="259"/>
                        <a:pt x="185" y="259"/>
                        <a:pt x="184" y="259"/>
                      </a:cubicBezTo>
                      <a:close/>
                      <a:moveTo>
                        <a:pt x="364" y="442"/>
                      </a:moveTo>
                      <a:cubicBezTo>
                        <a:pt x="360" y="433"/>
                        <a:pt x="356" y="424"/>
                        <a:pt x="354" y="415"/>
                      </a:cubicBezTo>
                      <a:cubicBezTo>
                        <a:pt x="350" y="423"/>
                        <a:pt x="345" y="432"/>
                        <a:pt x="340" y="440"/>
                      </a:cubicBezTo>
                      <a:cubicBezTo>
                        <a:pt x="342" y="450"/>
                        <a:pt x="345" y="459"/>
                        <a:pt x="349" y="469"/>
                      </a:cubicBezTo>
                      <a:cubicBezTo>
                        <a:pt x="355" y="460"/>
                        <a:pt x="360" y="451"/>
                        <a:pt x="364" y="442"/>
                      </a:cubicBezTo>
                      <a:close/>
                      <a:moveTo>
                        <a:pt x="113" y="305"/>
                      </a:moveTo>
                      <a:cubicBezTo>
                        <a:pt x="116" y="308"/>
                        <a:pt x="118" y="312"/>
                        <a:pt x="121" y="315"/>
                      </a:cubicBezTo>
                      <a:cubicBezTo>
                        <a:pt x="121" y="316"/>
                        <a:pt x="122" y="316"/>
                        <a:pt x="123" y="317"/>
                      </a:cubicBezTo>
                      <a:cubicBezTo>
                        <a:pt x="123" y="316"/>
                        <a:pt x="123" y="315"/>
                        <a:pt x="122" y="314"/>
                      </a:cubicBezTo>
                      <a:cubicBezTo>
                        <a:pt x="119" y="311"/>
                        <a:pt x="116" y="308"/>
                        <a:pt x="113" y="305"/>
                      </a:cubicBezTo>
                      <a:close/>
                      <a:moveTo>
                        <a:pt x="118" y="275"/>
                      </a:moveTo>
                      <a:cubicBezTo>
                        <a:pt x="120" y="273"/>
                        <a:pt x="122" y="270"/>
                        <a:pt x="124" y="268"/>
                      </a:cubicBezTo>
                      <a:cubicBezTo>
                        <a:pt x="124" y="266"/>
                        <a:pt x="125" y="264"/>
                        <a:pt x="125" y="262"/>
                      </a:cubicBezTo>
                      <a:cubicBezTo>
                        <a:pt x="123" y="263"/>
                        <a:pt x="121" y="264"/>
                        <a:pt x="120" y="266"/>
                      </a:cubicBezTo>
                      <a:cubicBezTo>
                        <a:pt x="119" y="269"/>
                        <a:pt x="119" y="272"/>
                        <a:pt x="118" y="275"/>
                      </a:cubicBezTo>
                      <a:close/>
                      <a:moveTo>
                        <a:pt x="335" y="397"/>
                      </a:moveTo>
                      <a:cubicBezTo>
                        <a:pt x="336" y="394"/>
                        <a:pt x="338" y="392"/>
                        <a:pt x="339" y="389"/>
                      </a:cubicBezTo>
                      <a:cubicBezTo>
                        <a:pt x="336" y="390"/>
                        <a:pt x="334" y="390"/>
                        <a:pt x="331" y="391"/>
                      </a:cubicBezTo>
                      <a:cubicBezTo>
                        <a:pt x="331" y="390"/>
                        <a:pt x="330" y="389"/>
                        <a:pt x="330" y="389"/>
                      </a:cubicBezTo>
                      <a:cubicBezTo>
                        <a:pt x="326" y="392"/>
                        <a:pt x="322" y="394"/>
                        <a:pt x="317" y="397"/>
                      </a:cubicBezTo>
                      <a:cubicBezTo>
                        <a:pt x="319" y="398"/>
                        <a:pt x="321" y="399"/>
                        <a:pt x="322" y="401"/>
                      </a:cubicBezTo>
                      <a:cubicBezTo>
                        <a:pt x="323" y="404"/>
                        <a:pt x="323" y="407"/>
                        <a:pt x="323" y="410"/>
                      </a:cubicBezTo>
                      <a:cubicBezTo>
                        <a:pt x="326" y="408"/>
                        <a:pt x="328" y="406"/>
                        <a:pt x="330" y="404"/>
                      </a:cubicBezTo>
                      <a:cubicBezTo>
                        <a:pt x="333" y="404"/>
                        <a:pt x="336" y="405"/>
                        <a:pt x="339" y="405"/>
                      </a:cubicBezTo>
                      <a:cubicBezTo>
                        <a:pt x="338" y="402"/>
                        <a:pt x="336" y="400"/>
                        <a:pt x="335" y="397"/>
                      </a:cubicBezTo>
                      <a:close/>
                      <a:moveTo>
                        <a:pt x="423" y="320"/>
                      </a:moveTo>
                      <a:cubicBezTo>
                        <a:pt x="419" y="322"/>
                        <a:pt x="414" y="323"/>
                        <a:pt x="410" y="324"/>
                      </a:cubicBezTo>
                      <a:cubicBezTo>
                        <a:pt x="414" y="326"/>
                        <a:pt x="418" y="328"/>
                        <a:pt x="422" y="331"/>
                      </a:cubicBezTo>
                      <a:cubicBezTo>
                        <a:pt x="427" y="331"/>
                        <a:pt x="431" y="329"/>
                        <a:pt x="436" y="328"/>
                      </a:cubicBezTo>
                      <a:cubicBezTo>
                        <a:pt x="432" y="325"/>
                        <a:pt x="428" y="322"/>
                        <a:pt x="423" y="320"/>
                      </a:cubicBezTo>
                      <a:close/>
                      <a:moveTo>
                        <a:pt x="450" y="346"/>
                      </a:moveTo>
                      <a:cubicBezTo>
                        <a:pt x="447" y="347"/>
                        <a:pt x="444" y="349"/>
                        <a:pt x="441" y="350"/>
                      </a:cubicBezTo>
                      <a:cubicBezTo>
                        <a:pt x="439" y="348"/>
                        <a:pt x="436" y="346"/>
                        <a:pt x="434" y="345"/>
                      </a:cubicBezTo>
                      <a:cubicBezTo>
                        <a:pt x="434" y="347"/>
                        <a:pt x="434" y="350"/>
                        <a:pt x="435" y="353"/>
                      </a:cubicBezTo>
                      <a:cubicBezTo>
                        <a:pt x="432" y="354"/>
                        <a:pt x="430" y="356"/>
                        <a:pt x="427" y="357"/>
                      </a:cubicBezTo>
                      <a:cubicBezTo>
                        <a:pt x="430" y="358"/>
                        <a:pt x="433" y="359"/>
                        <a:pt x="436" y="360"/>
                      </a:cubicBezTo>
                      <a:cubicBezTo>
                        <a:pt x="436" y="363"/>
                        <a:pt x="437" y="366"/>
                        <a:pt x="437" y="369"/>
                      </a:cubicBezTo>
                      <a:cubicBezTo>
                        <a:pt x="440" y="367"/>
                        <a:pt x="442" y="365"/>
                        <a:pt x="444" y="362"/>
                      </a:cubicBezTo>
                      <a:cubicBezTo>
                        <a:pt x="447" y="362"/>
                        <a:pt x="450" y="363"/>
                        <a:pt x="453" y="362"/>
                      </a:cubicBezTo>
                      <a:cubicBezTo>
                        <a:pt x="451" y="360"/>
                        <a:pt x="449" y="357"/>
                        <a:pt x="447" y="355"/>
                      </a:cubicBezTo>
                      <a:cubicBezTo>
                        <a:pt x="448" y="352"/>
                        <a:pt x="449" y="349"/>
                        <a:pt x="450" y="346"/>
                      </a:cubicBezTo>
                      <a:close/>
                      <a:moveTo>
                        <a:pt x="397" y="394"/>
                      </a:moveTo>
                      <a:cubicBezTo>
                        <a:pt x="397" y="391"/>
                        <a:pt x="396" y="388"/>
                        <a:pt x="395" y="385"/>
                      </a:cubicBezTo>
                      <a:cubicBezTo>
                        <a:pt x="393" y="387"/>
                        <a:pt x="392" y="390"/>
                        <a:pt x="390" y="392"/>
                      </a:cubicBezTo>
                      <a:cubicBezTo>
                        <a:pt x="387" y="391"/>
                        <a:pt x="385" y="391"/>
                        <a:pt x="382" y="390"/>
                      </a:cubicBezTo>
                      <a:cubicBezTo>
                        <a:pt x="383" y="393"/>
                        <a:pt x="385" y="395"/>
                        <a:pt x="386" y="398"/>
                      </a:cubicBezTo>
                      <a:cubicBezTo>
                        <a:pt x="384" y="401"/>
                        <a:pt x="383" y="403"/>
                        <a:pt x="381" y="406"/>
                      </a:cubicBezTo>
                      <a:cubicBezTo>
                        <a:pt x="384" y="406"/>
                        <a:pt x="387" y="405"/>
                        <a:pt x="390" y="405"/>
                      </a:cubicBezTo>
                      <a:cubicBezTo>
                        <a:pt x="393" y="407"/>
                        <a:pt x="395" y="409"/>
                        <a:pt x="397" y="411"/>
                      </a:cubicBezTo>
                      <a:cubicBezTo>
                        <a:pt x="398" y="408"/>
                        <a:pt x="398" y="405"/>
                        <a:pt x="398" y="402"/>
                      </a:cubicBezTo>
                      <a:cubicBezTo>
                        <a:pt x="401" y="400"/>
                        <a:pt x="403" y="399"/>
                        <a:pt x="406" y="397"/>
                      </a:cubicBezTo>
                      <a:cubicBezTo>
                        <a:pt x="403" y="396"/>
                        <a:pt x="400" y="395"/>
                        <a:pt x="397" y="394"/>
                      </a:cubicBezTo>
                      <a:close/>
                      <a:moveTo>
                        <a:pt x="464" y="326"/>
                      </a:moveTo>
                      <a:cubicBezTo>
                        <a:pt x="461" y="325"/>
                        <a:pt x="459" y="323"/>
                        <a:pt x="456" y="321"/>
                      </a:cubicBezTo>
                      <a:cubicBezTo>
                        <a:pt x="456" y="318"/>
                        <a:pt x="455" y="315"/>
                        <a:pt x="455" y="312"/>
                      </a:cubicBezTo>
                      <a:cubicBezTo>
                        <a:pt x="453" y="314"/>
                        <a:pt x="451" y="317"/>
                        <a:pt x="449" y="319"/>
                      </a:cubicBezTo>
                      <a:cubicBezTo>
                        <a:pt x="446" y="318"/>
                        <a:pt x="443" y="317"/>
                        <a:pt x="440" y="317"/>
                      </a:cubicBezTo>
                      <a:cubicBezTo>
                        <a:pt x="441" y="319"/>
                        <a:pt x="442" y="322"/>
                        <a:pt x="443" y="324"/>
                      </a:cubicBezTo>
                      <a:cubicBezTo>
                        <a:pt x="442" y="326"/>
                        <a:pt x="440" y="328"/>
                        <a:pt x="438" y="330"/>
                      </a:cubicBezTo>
                      <a:cubicBezTo>
                        <a:pt x="441" y="331"/>
                        <a:pt x="444" y="331"/>
                        <a:pt x="447" y="331"/>
                      </a:cubicBezTo>
                      <a:cubicBezTo>
                        <a:pt x="449" y="333"/>
                        <a:pt x="450" y="336"/>
                        <a:pt x="452" y="338"/>
                      </a:cubicBezTo>
                      <a:cubicBezTo>
                        <a:pt x="453" y="336"/>
                        <a:pt x="454" y="333"/>
                        <a:pt x="455" y="330"/>
                      </a:cubicBezTo>
                      <a:cubicBezTo>
                        <a:pt x="458" y="329"/>
                        <a:pt x="461" y="328"/>
                        <a:pt x="464" y="326"/>
                      </a:cubicBezTo>
                      <a:close/>
                      <a:moveTo>
                        <a:pt x="371" y="442"/>
                      </a:moveTo>
                      <a:cubicBezTo>
                        <a:pt x="375" y="451"/>
                        <a:pt x="381" y="459"/>
                        <a:pt x="387" y="468"/>
                      </a:cubicBezTo>
                      <a:cubicBezTo>
                        <a:pt x="391" y="458"/>
                        <a:pt x="393" y="448"/>
                        <a:pt x="395" y="438"/>
                      </a:cubicBezTo>
                      <a:cubicBezTo>
                        <a:pt x="388" y="430"/>
                        <a:pt x="383" y="422"/>
                        <a:pt x="379" y="414"/>
                      </a:cubicBezTo>
                      <a:cubicBezTo>
                        <a:pt x="377" y="423"/>
                        <a:pt x="374" y="433"/>
                        <a:pt x="371" y="442"/>
                      </a:cubicBezTo>
                      <a:close/>
                      <a:moveTo>
                        <a:pt x="454" y="403"/>
                      </a:moveTo>
                      <a:cubicBezTo>
                        <a:pt x="463" y="406"/>
                        <a:pt x="473" y="409"/>
                        <a:pt x="483" y="410"/>
                      </a:cubicBezTo>
                      <a:cubicBezTo>
                        <a:pt x="479" y="401"/>
                        <a:pt x="474" y="392"/>
                        <a:pt x="469" y="384"/>
                      </a:cubicBezTo>
                      <a:cubicBezTo>
                        <a:pt x="459" y="382"/>
                        <a:pt x="449" y="380"/>
                        <a:pt x="440" y="377"/>
                      </a:cubicBezTo>
                      <a:cubicBezTo>
                        <a:pt x="445" y="385"/>
                        <a:pt x="450" y="394"/>
                        <a:pt x="454" y="403"/>
                      </a:cubicBezTo>
                      <a:close/>
                      <a:moveTo>
                        <a:pt x="482" y="356"/>
                      </a:moveTo>
                      <a:cubicBezTo>
                        <a:pt x="472" y="357"/>
                        <a:pt x="462" y="357"/>
                        <a:pt x="453" y="356"/>
                      </a:cubicBezTo>
                      <a:cubicBezTo>
                        <a:pt x="460" y="362"/>
                        <a:pt x="466" y="370"/>
                        <a:pt x="472" y="378"/>
                      </a:cubicBezTo>
                      <a:cubicBezTo>
                        <a:pt x="482" y="378"/>
                        <a:pt x="492" y="378"/>
                        <a:pt x="503" y="378"/>
                      </a:cubicBezTo>
                      <a:cubicBezTo>
                        <a:pt x="496" y="369"/>
                        <a:pt x="489" y="362"/>
                        <a:pt x="482" y="356"/>
                      </a:cubicBezTo>
                      <a:close/>
                      <a:moveTo>
                        <a:pt x="376" y="486"/>
                      </a:moveTo>
                      <a:cubicBezTo>
                        <a:pt x="374" y="486"/>
                        <a:pt x="373" y="487"/>
                        <a:pt x="373" y="489"/>
                      </a:cubicBezTo>
                      <a:cubicBezTo>
                        <a:pt x="373" y="491"/>
                        <a:pt x="374" y="493"/>
                        <a:pt x="376" y="493"/>
                      </a:cubicBezTo>
                      <a:cubicBezTo>
                        <a:pt x="378" y="493"/>
                        <a:pt x="379" y="491"/>
                        <a:pt x="379" y="489"/>
                      </a:cubicBezTo>
                      <a:cubicBezTo>
                        <a:pt x="379" y="487"/>
                        <a:pt x="378" y="486"/>
                        <a:pt x="376" y="486"/>
                      </a:cubicBezTo>
                      <a:close/>
                      <a:moveTo>
                        <a:pt x="371" y="354"/>
                      </a:moveTo>
                      <a:cubicBezTo>
                        <a:pt x="371" y="353"/>
                        <a:pt x="369" y="353"/>
                        <a:pt x="366" y="353"/>
                      </a:cubicBezTo>
                      <a:cubicBezTo>
                        <a:pt x="366" y="350"/>
                        <a:pt x="365" y="349"/>
                        <a:pt x="365" y="349"/>
                      </a:cubicBezTo>
                      <a:cubicBezTo>
                        <a:pt x="364" y="349"/>
                        <a:pt x="364" y="351"/>
                        <a:pt x="363" y="353"/>
                      </a:cubicBezTo>
                      <a:cubicBezTo>
                        <a:pt x="361" y="354"/>
                        <a:pt x="359" y="354"/>
                        <a:pt x="359" y="355"/>
                      </a:cubicBezTo>
                      <a:cubicBezTo>
                        <a:pt x="359" y="355"/>
                        <a:pt x="361" y="356"/>
                        <a:pt x="364" y="356"/>
                      </a:cubicBezTo>
                      <a:cubicBezTo>
                        <a:pt x="364" y="359"/>
                        <a:pt x="365" y="361"/>
                        <a:pt x="365" y="361"/>
                      </a:cubicBezTo>
                      <a:cubicBezTo>
                        <a:pt x="366" y="361"/>
                        <a:pt x="367" y="359"/>
                        <a:pt x="367" y="356"/>
                      </a:cubicBezTo>
                      <a:cubicBezTo>
                        <a:pt x="369" y="356"/>
                        <a:pt x="371" y="354"/>
                        <a:pt x="371" y="354"/>
                      </a:cubicBezTo>
                      <a:close/>
                      <a:moveTo>
                        <a:pt x="348" y="376"/>
                      </a:moveTo>
                      <a:cubicBezTo>
                        <a:pt x="348" y="374"/>
                        <a:pt x="348" y="373"/>
                        <a:pt x="348" y="371"/>
                      </a:cubicBezTo>
                      <a:cubicBezTo>
                        <a:pt x="345" y="375"/>
                        <a:pt x="341" y="378"/>
                        <a:pt x="338" y="382"/>
                      </a:cubicBezTo>
                      <a:cubicBezTo>
                        <a:pt x="338" y="384"/>
                        <a:pt x="338" y="385"/>
                        <a:pt x="338" y="387"/>
                      </a:cubicBezTo>
                      <a:cubicBezTo>
                        <a:pt x="342" y="384"/>
                        <a:pt x="345" y="380"/>
                        <a:pt x="348" y="376"/>
                      </a:cubicBezTo>
                      <a:close/>
                      <a:moveTo>
                        <a:pt x="352" y="377"/>
                      </a:moveTo>
                      <a:cubicBezTo>
                        <a:pt x="353" y="382"/>
                        <a:pt x="355" y="386"/>
                        <a:pt x="357" y="391"/>
                      </a:cubicBezTo>
                      <a:cubicBezTo>
                        <a:pt x="359" y="387"/>
                        <a:pt x="362" y="382"/>
                        <a:pt x="364" y="378"/>
                      </a:cubicBezTo>
                      <a:cubicBezTo>
                        <a:pt x="362" y="373"/>
                        <a:pt x="360" y="369"/>
                        <a:pt x="359" y="364"/>
                      </a:cubicBezTo>
                      <a:cubicBezTo>
                        <a:pt x="357" y="369"/>
                        <a:pt x="355" y="373"/>
                        <a:pt x="352" y="377"/>
                      </a:cubicBezTo>
                      <a:close/>
                      <a:moveTo>
                        <a:pt x="379" y="376"/>
                      </a:moveTo>
                      <a:cubicBezTo>
                        <a:pt x="376" y="372"/>
                        <a:pt x="373" y="368"/>
                        <a:pt x="371" y="364"/>
                      </a:cubicBezTo>
                      <a:cubicBezTo>
                        <a:pt x="370" y="368"/>
                        <a:pt x="369" y="373"/>
                        <a:pt x="367" y="378"/>
                      </a:cubicBezTo>
                      <a:cubicBezTo>
                        <a:pt x="369" y="382"/>
                        <a:pt x="372" y="386"/>
                        <a:pt x="375" y="390"/>
                      </a:cubicBezTo>
                      <a:cubicBezTo>
                        <a:pt x="377" y="385"/>
                        <a:pt x="378" y="380"/>
                        <a:pt x="379" y="376"/>
                      </a:cubicBezTo>
                      <a:close/>
                      <a:moveTo>
                        <a:pt x="310" y="430"/>
                      </a:moveTo>
                      <a:cubicBezTo>
                        <a:pt x="310" y="440"/>
                        <a:pt x="310" y="450"/>
                        <a:pt x="312" y="461"/>
                      </a:cubicBezTo>
                      <a:cubicBezTo>
                        <a:pt x="320" y="454"/>
                        <a:pt x="327" y="446"/>
                        <a:pt x="333" y="438"/>
                      </a:cubicBezTo>
                      <a:cubicBezTo>
                        <a:pt x="331" y="429"/>
                        <a:pt x="330" y="419"/>
                        <a:pt x="330" y="409"/>
                      </a:cubicBezTo>
                      <a:cubicBezTo>
                        <a:pt x="324" y="417"/>
                        <a:pt x="317" y="424"/>
                        <a:pt x="310" y="430"/>
                      </a:cubicBezTo>
                      <a:close/>
                      <a:moveTo>
                        <a:pt x="143" y="281"/>
                      </a:moveTo>
                      <a:cubicBezTo>
                        <a:pt x="141" y="281"/>
                        <a:pt x="139" y="281"/>
                        <a:pt x="137" y="281"/>
                      </a:cubicBezTo>
                      <a:cubicBezTo>
                        <a:pt x="135" y="283"/>
                        <a:pt x="132" y="285"/>
                        <a:pt x="130" y="287"/>
                      </a:cubicBezTo>
                      <a:cubicBezTo>
                        <a:pt x="133" y="286"/>
                        <a:pt x="136" y="286"/>
                        <a:pt x="139" y="285"/>
                      </a:cubicBezTo>
                      <a:cubicBezTo>
                        <a:pt x="140" y="284"/>
                        <a:pt x="142" y="282"/>
                        <a:pt x="143" y="281"/>
                      </a:cubicBezTo>
                      <a:close/>
                      <a:moveTo>
                        <a:pt x="116" y="295"/>
                      </a:moveTo>
                      <a:cubicBezTo>
                        <a:pt x="120" y="294"/>
                        <a:pt x="124" y="294"/>
                        <a:pt x="128" y="293"/>
                      </a:cubicBezTo>
                      <a:cubicBezTo>
                        <a:pt x="129" y="292"/>
                        <a:pt x="130" y="292"/>
                        <a:pt x="131" y="291"/>
                      </a:cubicBezTo>
                      <a:cubicBezTo>
                        <a:pt x="130" y="291"/>
                        <a:pt x="129" y="291"/>
                        <a:pt x="128" y="291"/>
                      </a:cubicBezTo>
                      <a:cubicBezTo>
                        <a:pt x="124" y="293"/>
                        <a:pt x="120" y="294"/>
                        <a:pt x="116" y="295"/>
                      </a:cubicBezTo>
                      <a:close/>
                      <a:moveTo>
                        <a:pt x="140" y="288"/>
                      </a:moveTo>
                      <a:cubicBezTo>
                        <a:pt x="137" y="290"/>
                        <a:pt x="134" y="291"/>
                        <a:pt x="131" y="292"/>
                      </a:cubicBezTo>
                      <a:cubicBezTo>
                        <a:pt x="135" y="292"/>
                        <a:pt x="138" y="293"/>
                        <a:pt x="141" y="293"/>
                      </a:cubicBezTo>
                      <a:cubicBezTo>
                        <a:pt x="143" y="292"/>
                        <a:pt x="144" y="291"/>
                        <a:pt x="146" y="289"/>
                      </a:cubicBezTo>
                      <a:cubicBezTo>
                        <a:pt x="144" y="289"/>
                        <a:pt x="142" y="288"/>
                        <a:pt x="140" y="288"/>
                      </a:cubicBezTo>
                      <a:close/>
                      <a:moveTo>
                        <a:pt x="129" y="286"/>
                      </a:moveTo>
                      <a:cubicBezTo>
                        <a:pt x="128" y="286"/>
                        <a:pt x="127" y="286"/>
                        <a:pt x="126" y="287"/>
                      </a:cubicBezTo>
                      <a:cubicBezTo>
                        <a:pt x="122" y="289"/>
                        <a:pt x="119" y="291"/>
                        <a:pt x="115" y="293"/>
                      </a:cubicBezTo>
                      <a:cubicBezTo>
                        <a:pt x="119" y="292"/>
                        <a:pt x="123" y="290"/>
                        <a:pt x="127" y="288"/>
                      </a:cubicBezTo>
                      <a:cubicBezTo>
                        <a:pt x="128" y="287"/>
                        <a:pt x="128" y="287"/>
                        <a:pt x="129" y="286"/>
                      </a:cubicBezTo>
                      <a:close/>
                      <a:moveTo>
                        <a:pt x="192" y="247"/>
                      </a:moveTo>
                      <a:cubicBezTo>
                        <a:pt x="190" y="245"/>
                        <a:pt x="189" y="243"/>
                        <a:pt x="188" y="244"/>
                      </a:cubicBezTo>
                      <a:cubicBezTo>
                        <a:pt x="188" y="244"/>
                        <a:pt x="189" y="246"/>
                        <a:pt x="190" y="248"/>
                      </a:cubicBezTo>
                      <a:cubicBezTo>
                        <a:pt x="188" y="249"/>
                        <a:pt x="187" y="251"/>
                        <a:pt x="187" y="251"/>
                      </a:cubicBezTo>
                      <a:cubicBezTo>
                        <a:pt x="188" y="252"/>
                        <a:pt x="189" y="251"/>
                        <a:pt x="191" y="250"/>
                      </a:cubicBezTo>
                      <a:cubicBezTo>
                        <a:pt x="193" y="253"/>
                        <a:pt x="194" y="254"/>
                        <a:pt x="195" y="254"/>
                      </a:cubicBezTo>
                      <a:cubicBezTo>
                        <a:pt x="195" y="253"/>
                        <a:pt x="195" y="252"/>
                        <a:pt x="193" y="249"/>
                      </a:cubicBezTo>
                      <a:cubicBezTo>
                        <a:pt x="195" y="248"/>
                        <a:pt x="196" y="247"/>
                        <a:pt x="196" y="246"/>
                      </a:cubicBezTo>
                      <a:cubicBezTo>
                        <a:pt x="196" y="245"/>
                        <a:pt x="194" y="246"/>
                        <a:pt x="192" y="247"/>
                      </a:cubicBezTo>
                      <a:close/>
                      <a:moveTo>
                        <a:pt x="141" y="308"/>
                      </a:moveTo>
                      <a:cubicBezTo>
                        <a:pt x="141" y="307"/>
                        <a:pt x="142" y="306"/>
                        <a:pt x="142" y="304"/>
                      </a:cubicBezTo>
                      <a:cubicBezTo>
                        <a:pt x="142" y="304"/>
                        <a:pt x="141" y="304"/>
                        <a:pt x="141" y="303"/>
                      </a:cubicBezTo>
                      <a:cubicBezTo>
                        <a:pt x="138" y="304"/>
                        <a:pt x="134" y="304"/>
                        <a:pt x="131" y="304"/>
                      </a:cubicBezTo>
                      <a:cubicBezTo>
                        <a:pt x="134" y="305"/>
                        <a:pt x="137" y="307"/>
                        <a:pt x="140" y="308"/>
                      </a:cubicBezTo>
                      <a:cubicBezTo>
                        <a:pt x="140" y="308"/>
                        <a:pt x="140" y="308"/>
                        <a:pt x="141" y="308"/>
                      </a:cubicBezTo>
                      <a:close/>
                      <a:moveTo>
                        <a:pt x="172" y="252"/>
                      </a:moveTo>
                      <a:cubicBezTo>
                        <a:pt x="172" y="251"/>
                        <a:pt x="171" y="251"/>
                        <a:pt x="170" y="252"/>
                      </a:cubicBezTo>
                      <a:cubicBezTo>
                        <a:pt x="170" y="252"/>
                        <a:pt x="170" y="253"/>
                        <a:pt x="170" y="254"/>
                      </a:cubicBezTo>
                      <a:cubicBezTo>
                        <a:pt x="170" y="254"/>
                        <a:pt x="171" y="254"/>
                        <a:pt x="172" y="254"/>
                      </a:cubicBezTo>
                      <a:cubicBezTo>
                        <a:pt x="173" y="253"/>
                        <a:pt x="173" y="253"/>
                        <a:pt x="172" y="252"/>
                      </a:cubicBezTo>
                      <a:close/>
                      <a:moveTo>
                        <a:pt x="172" y="260"/>
                      </a:moveTo>
                      <a:cubicBezTo>
                        <a:pt x="168" y="262"/>
                        <a:pt x="164" y="265"/>
                        <a:pt x="161" y="267"/>
                      </a:cubicBezTo>
                      <a:cubicBezTo>
                        <a:pt x="165" y="265"/>
                        <a:pt x="169" y="263"/>
                        <a:pt x="172" y="261"/>
                      </a:cubicBezTo>
                      <a:lnTo>
                        <a:pt x="172" y="260"/>
                      </a:lnTo>
                      <a:close/>
                      <a:moveTo>
                        <a:pt x="164" y="221"/>
                      </a:moveTo>
                      <a:cubicBezTo>
                        <a:pt x="163" y="223"/>
                        <a:pt x="163" y="224"/>
                        <a:pt x="163" y="225"/>
                      </a:cubicBezTo>
                      <a:cubicBezTo>
                        <a:pt x="164" y="225"/>
                        <a:pt x="165" y="224"/>
                        <a:pt x="167" y="222"/>
                      </a:cubicBezTo>
                      <a:cubicBezTo>
                        <a:pt x="169" y="224"/>
                        <a:pt x="170" y="225"/>
                        <a:pt x="171" y="224"/>
                      </a:cubicBezTo>
                      <a:cubicBezTo>
                        <a:pt x="171" y="224"/>
                        <a:pt x="170" y="222"/>
                        <a:pt x="168" y="221"/>
                      </a:cubicBezTo>
                      <a:cubicBezTo>
                        <a:pt x="169" y="219"/>
                        <a:pt x="170" y="217"/>
                        <a:pt x="169" y="217"/>
                      </a:cubicBezTo>
                      <a:cubicBezTo>
                        <a:pt x="169" y="216"/>
                        <a:pt x="167" y="217"/>
                        <a:pt x="166" y="219"/>
                      </a:cubicBezTo>
                      <a:cubicBezTo>
                        <a:pt x="163" y="217"/>
                        <a:pt x="161" y="217"/>
                        <a:pt x="161" y="217"/>
                      </a:cubicBezTo>
                      <a:cubicBezTo>
                        <a:pt x="161" y="218"/>
                        <a:pt x="162" y="219"/>
                        <a:pt x="164" y="221"/>
                      </a:cubicBezTo>
                      <a:close/>
                      <a:moveTo>
                        <a:pt x="126" y="281"/>
                      </a:moveTo>
                      <a:cubicBezTo>
                        <a:pt x="125" y="282"/>
                        <a:pt x="124" y="282"/>
                        <a:pt x="123" y="283"/>
                      </a:cubicBezTo>
                      <a:cubicBezTo>
                        <a:pt x="120" y="286"/>
                        <a:pt x="117" y="289"/>
                        <a:pt x="114" y="292"/>
                      </a:cubicBezTo>
                      <a:cubicBezTo>
                        <a:pt x="117" y="289"/>
                        <a:pt x="121" y="286"/>
                        <a:pt x="124" y="284"/>
                      </a:cubicBezTo>
                      <a:cubicBezTo>
                        <a:pt x="125" y="283"/>
                        <a:pt x="125" y="282"/>
                        <a:pt x="126" y="281"/>
                      </a:cubicBezTo>
                      <a:close/>
                      <a:moveTo>
                        <a:pt x="308" y="491"/>
                      </a:moveTo>
                      <a:cubicBezTo>
                        <a:pt x="307" y="488"/>
                        <a:pt x="299" y="487"/>
                        <a:pt x="289" y="488"/>
                      </a:cubicBezTo>
                      <a:cubicBezTo>
                        <a:pt x="286" y="479"/>
                        <a:pt x="282" y="472"/>
                        <a:pt x="279" y="473"/>
                      </a:cubicBezTo>
                      <a:cubicBezTo>
                        <a:pt x="276" y="474"/>
                        <a:pt x="276" y="482"/>
                        <a:pt x="278" y="491"/>
                      </a:cubicBezTo>
                      <a:cubicBezTo>
                        <a:pt x="268" y="495"/>
                        <a:pt x="262" y="500"/>
                        <a:pt x="263" y="503"/>
                      </a:cubicBezTo>
                      <a:cubicBezTo>
                        <a:pt x="265" y="505"/>
                        <a:pt x="272" y="504"/>
                        <a:pt x="281" y="502"/>
                      </a:cubicBezTo>
                      <a:cubicBezTo>
                        <a:pt x="285" y="511"/>
                        <a:pt x="289" y="517"/>
                        <a:pt x="291" y="517"/>
                      </a:cubicBezTo>
                      <a:cubicBezTo>
                        <a:pt x="293" y="516"/>
                        <a:pt x="293" y="509"/>
                        <a:pt x="292" y="499"/>
                      </a:cubicBezTo>
                      <a:cubicBezTo>
                        <a:pt x="301" y="496"/>
                        <a:pt x="308" y="493"/>
                        <a:pt x="308" y="491"/>
                      </a:cubicBezTo>
                      <a:close/>
                      <a:moveTo>
                        <a:pt x="138" y="323"/>
                      </a:moveTo>
                      <a:cubicBezTo>
                        <a:pt x="138" y="323"/>
                        <a:pt x="138" y="323"/>
                        <a:pt x="138" y="323"/>
                      </a:cubicBezTo>
                      <a:cubicBezTo>
                        <a:pt x="137" y="321"/>
                        <a:pt x="136" y="319"/>
                        <a:pt x="135" y="318"/>
                      </a:cubicBezTo>
                      <a:cubicBezTo>
                        <a:pt x="132" y="317"/>
                        <a:pt x="129" y="315"/>
                        <a:pt x="126" y="314"/>
                      </a:cubicBezTo>
                      <a:cubicBezTo>
                        <a:pt x="128" y="316"/>
                        <a:pt x="130" y="319"/>
                        <a:pt x="132" y="322"/>
                      </a:cubicBezTo>
                      <a:cubicBezTo>
                        <a:pt x="134" y="322"/>
                        <a:pt x="136" y="323"/>
                        <a:pt x="138" y="323"/>
                      </a:cubicBezTo>
                      <a:close/>
                      <a:moveTo>
                        <a:pt x="465" y="86"/>
                      </a:moveTo>
                      <a:cubicBezTo>
                        <a:pt x="466" y="82"/>
                        <a:pt x="467" y="78"/>
                        <a:pt x="468" y="74"/>
                      </a:cubicBezTo>
                      <a:cubicBezTo>
                        <a:pt x="468" y="72"/>
                        <a:pt x="467" y="70"/>
                        <a:pt x="466" y="70"/>
                      </a:cubicBezTo>
                      <a:cubicBezTo>
                        <a:pt x="465" y="70"/>
                        <a:pt x="464" y="73"/>
                        <a:pt x="464" y="77"/>
                      </a:cubicBezTo>
                      <a:cubicBezTo>
                        <a:pt x="461" y="78"/>
                        <a:pt x="458" y="79"/>
                        <a:pt x="458" y="80"/>
                      </a:cubicBezTo>
                      <a:cubicBezTo>
                        <a:pt x="458" y="81"/>
                        <a:pt x="461" y="81"/>
                        <a:pt x="464" y="81"/>
                      </a:cubicBezTo>
                      <a:cubicBezTo>
                        <a:pt x="465" y="83"/>
                        <a:pt x="465" y="85"/>
                        <a:pt x="465" y="86"/>
                      </a:cubicBezTo>
                      <a:close/>
                      <a:moveTo>
                        <a:pt x="121" y="280"/>
                      </a:moveTo>
                      <a:cubicBezTo>
                        <a:pt x="121" y="279"/>
                        <a:pt x="121" y="278"/>
                        <a:pt x="122" y="277"/>
                      </a:cubicBezTo>
                      <a:cubicBezTo>
                        <a:pt x="121" y="278"/>
                        <a:pt x="120" y="279"/>
                        <a:pt x="119" y="279"/>
                      </a:cubicBezTo>
                      <a:cubicBezTo>
                        <a:pt x="117" y="283"/>
                        <a:pt x="115" y="287"/>
                        <a:pt x="112" y="290"/>
                      </a:cubicBezTo>
                      <a:cubicBezTo>
                        <a:pt x="115" y="287"/>
                        <a:pt x="118" y="284"/>
                        <a:pt x="121" y="280"/>
                      </a:cubicBezTo>
                      <a:close/>
                      <a:moveTo>
                        <a:pt x="169" y="233"/>
                      </a:moveTo>
                      <a:cubicBezTo>
                        <a:pt x="169" y="233"/>
                        <a:pt x="167" y="233"/>
                        <a:pt x="166" y="234"/>
                      </a:cubicBezTo>
                      <a:cubicBezTo>
                        <a:pt x="165" y="233"/>
                        <a:pt x="164" y="233"/>
                        <a:pt x="163" y="233"/>
                      </a:cubicBezTo>
                      <a:cubicBezTo>
                        <a:pt x="163" y="233"/>
                        <a:pt x="164" y="235"/>
                        <a:pt x="165" y="236"/>
                      </a:cubicBezTo>
                      <a:cubicBezTo>
                        <a:pt x="164" y="237"/>
                        <a:pt x="164" y="238"/>
                        <a:pt x="164" y="238"/>
                      </a:cubicBezTo>
                      <a:cubicBezTo>
                        <a:pt x="164" y="239"/>
                        <a:pt x="165" y="238"/>
                        <a:pt x="166" y="237"/>
                      </a:cubicBezTo>
                      <a:cubicBezTo>
                        <a:pt x="168" y="238"/>
                        <a:pt x="169" y="239"/>
                        <a:pt x="169" y="238"/>
                      </a:cubicBezTo>
                      <a:cubicBezTo>
                        <a:pt x="169" y="238"/>
                        <a:pt x="169" y="237"/>
                        <a:pt x="168" y="236"/>
                      </a:cubicBezTo>
                      <a:cubicBezTo>
                        <a:pt x="169" y="234"/>
                        <a:pt x="169" y="233"/>
                        <a:pt x="169" y="233"/>
                      </a:cubicBezTo>
                      <a:close/>
                      <a:moveTo>
                        <a:pt x="116" y="278"/>
                      </a:moveTo>
                      <a:cubicBezTo>
                        <a:pt x="117" y="277"/>
                        <a:pt x="117" y="276"/>
                        <a:pt x="117" y="275"/>
                      </a:cubicBezTo>
                      <a:cubicBezTo>
                        <a:pt x="116" y="275"/>
                        <a:pt x="115" y="276"/>
                        <a:pt x="115" y="277"/>
                      </a:cubicBezTo>
                      <a:cubicBezTo>
                        <a:pt x="113" y="281"/>
                        <a:pt x="112" y="285"/>
                        <a:pt x="110" y="289"/>
                      </a:cubicBezTo>
                      <a:cubicBezTo>
                        <a:pt x="112" y="285"/>
                        <a:pt x="114" y="282"/>
                        <a:pt x="116" y="278"/>
                      </a:cubicBezTo>
                      <a:close/>
                      <a:moveTo>
                        <a:pt x="117" y="265"/>
                      </a:moveTo>
                      <a:cubicBezTo>
                        <a:pt x="117" y="263"/>
                        <a:pt x="117" y="261"/>
                        <a:pt x="116" y="259"/>
                      </a:cubicBezTo>
                      <a:cubicBezTo>
                        <a:pt x="115" y="260"/>
                        <a:pt x="113" y="262"/>
                        <a:pt x="112" y="264"/>
                      </a:cubicBezTo>
                      <a:cubicBezTo>
                        <a:pt x="113" y="267"/>
                        <a:pt x="113" y="270"/>
                        <a:pt x="113" y="273"/>
                      </a:cubicBezTo>
                      <a:cubicBezTo>
                        <a:pt x="114" y="270"/>
                        <a:pt x="115" y="268"/>
                        <a:pt x="117" y="265"/>
                      </a:cubicBezTo>
                      <a:close/>
                      <a:moveTo>
                        <a:pt x="184" y="217"/>
                      </a:moveTo>
                      <a:cubicBezTo>
                        <a:pt x="186" y="218"/>
                        <a:pt x="188" y="217"/>
                        <a:pt x="188" y="215"/>
                      </a:cubicBezTo>
                      <a:cubicBezTo>
                        <a:pt x="189" y="213"/>
                        <a:pt x="188" y="211"/>
                        <a:pt x="186" y="211"/>
                      </a:cubicBezTo>
                      <a:cubicBezTo>
                        <a:pt x="185" y="210"/>
                        <a:pt x="183" y="211"/>
                        <a:pt x="182" y="213"/>
                      </a:cubicBezTo>
                      <a:cubicBezTo>
                        <a:pt x="181" y="214"/>
                        <a:pt x="182" y="216"/>
                        <a:pt x="184" y="217"/>
                      </a:cubicBezTo>
                      <a:close/>
                      <a:moveTo>
                        <a:pt x="169" y="244"/>
                      </a:moveTo>
                      <a:cubicBezTo>
                        <a:pt x="170" y="243"/>
                        <a:pt x="172" y="243"/>
                        <a:pt x="173" y="242"/>
                      </a:cubicBezTo>
                      <a:cubicBezTo>
                        <a:pt x="174" y="241"/>
                        <a:pt x="175" y="239"/>
                        <a:pt x="175" y="238"/>
                      </a:cubicBezTo>
                      <a:cubicBezTo>
                        <a:pt x="174" y="238"/>
                        <a:pt x="172" y="239"/>
                        <a:pt x="170" y="239"/>
                      </a:cubicBezTo>
                      <a:cubicBezTo>
                        <a:pt x="170" y="241"/>
                        <a:pt x="169" y="242"/>
                        <a:pt x="169" y="244"/>
                      </a:cubicBezTo>
                      <a:close/>
                      <a:moveTo>
                        <a:pt x="176" y="248"/>
                      </a:moveTo>
                      <a:cubicBezTo>
                        <a:pt x="175" y="249"/>
                        <a:pt x="174" y="250"/>
                        <a:pt x="175" y="250"/>
                      </a:cubicBezTo>
                      <a:cubicBezTo>
                        <a:pt x="175" y="251"/>
                        <a:pt x="176" y="250"/>
                        <a:pt x="177" y="249"/>
                      </a:cubicBezTo>
                      <a:cubicBezTo>
                        <a:pt x="178" y="251"/>
                        <a:pt x="179" y="252"/>
                        <a:pt x="180" y="251"/>
                      </a:cubicBezTo>
                      <a:cubicBezTo>
                        <a:pt x="180" y="251"/>
                        <a:pt x="180" y="250"/>
                        <a:pt x="179" y="248"/>
                      </a:cubicBezTo>
                      <a:cubicBezTo>
                        <a:pt x="180" y="247"/>
                        <a:pt x="181" y="246"/>
                        <a:pt x="181" y="246"/>
                      </a:cubicBezTo>
                      <a:cubicBezTo>
                        <a:pt x="180" y="246"/>
                        <a:pt x="179" y="246"/>
                        <a:pt x="178" y="247"/>
                      </a:cubicBezTo>
                      <a:cubicBezTo>
                        <a:pt x="177" y="246"/>
                        <a:pt x="175" y="245"/>
                        <a:pt x="175" y="245"/>
                      </a:cubicBezTo>
                      <a:cubicBezTo>
                        <a:pt x="175" y="245"/>
                        <a:pt x="175" y="247"/>
                        <a:pt x="176" y="248"/>
                      </a:cubicBezTo>
                      <a:close/>
                      <a:moveTo>
                        <a:pt x="176" y="237"/>
                      </a:moveTo>
                      <a:cubicBezTo>
                        <a:pt x="177" y="237"/>
                        <a:pt x="179" y="237"/>
                        <a:pt x="180" y="235"/>
                      </a:cubicBezTo>
                      <a:cubicBezTo>
                        <a:pt x="182" y="237"/>
                        <a:pt x="184" y="238"/>
                        <a:pt x="184" y="238"/>
                      </a:cubicBezTo>
                      <a:cubicBezTo>
                        <a:pt x="185" y="238"/>
                        <a:pt x="184" y="236"/>
                        <a:pt x="182" y="234"/>
                      </a:cubicBezTo>
                      <a:cubicBezTo>
                        <a:pt x="184" y="232"/>
                        <a:pt x="184" y="230"/>
                        <a:pt x="184" y="230"/>
                      </a:cubicBezTo>
                      <a:cubicBezTo>
                        <a:pt x="183" y="229"/>
                        <a:pt x="182" y="230"/>
                        <a:pt x="180" y="231"/>
                      </a:cubicBezTo>
                      <a:cubicBezTo>
                        <a:pt x="178" y="230"/>
                        <a:pt x="176" y="229"/>
                        <a:pt x="176" y="229"/>
                      </a:cubicBezTo>
                      <a:cubicBezTo>
                        <a:pt x="176" y="229"/>
                        <a:pt x="177" y="231"/>
                        <a:pt x="178" y="233"/>
                      </a:cubicBezTo>
                      <a:cubicBezTo>
                        <a:pt x="177" y="235"/>
                        <a:pt x="176" y="236"/>
                        <a:pt x="176" y="237"/>
                      </a:cubicBezTo>
                      <a:close/>
                      <a:moveTo>
                        <a:pt x="157" y="282"/>
                      </a:moveTo>
                      <a:cubicBezTo>
                        <a:pt x="156" y="281"/>
                        <a:pt x="154" y="281"/>
                        <a:pt x="152" y="280"/>
                      </a:cubicBezTo>
                      <a:cubicBezTo>
                        <a:pt x="150" y="283"/>
                        <a:pt x="148" y="285"/>
                        <a:pt x="146" y="287"/>
                      </a:cubicBezTo>
                      <a:cubicBezTo>
                        <a:pt x="148" y="288"/>
                        <a:pt x="149" y="288"/>
                        <a:pt x="151" y="289"/>
                      </a:cubicBezTo>
                      <a:cubicBezTo>
                        <a:pt x="153" y="286"/>
                        <a:pt x="155" y="284"/>
                        <a:pt x="157" y="282"/>
                      </a:cubicBezTo>
                      <a:close/>
                      <a:moveTo>
                        <a:pt x="132" y="302"/>
                      </a:moveTo>
                      <a:cubicBezTo>
                        <a:pt x="131" y="302"/>
                        <a:pt x="130" y="301"/>
                        <a:pt x="129" y="301"/>
                      </a:cubicBezTo>
                      <a:cubicBezTo>
                        <a:pt x="124" y="301"/>
                        <a:pt x="120" y="300"/>
                        <a:pt x="116" y="300"/>
                      </a:cubicBezTo>
                      <a:cubicBezTo>
                        <a:pt x="120" y="300"/>
                        <a:pt x="124" y="302"/>
                        <a:pt x="128" y="303"/>
                      </a:cubicBezTo>
                      <a:cubicBezTo>
                        <a:pt x="130" y="303"/>
                        <a:pt x="131" y="303"/>
                        <a:pt x="132" y="302"/>
                      </a:cubicBezTo>
                      <a:close/>
                      <a:moveTo>
                        <a:pt x="178" y="257"/>
                      </a:moveTo>
                      <a:cubicBezTo>
                        <a:pt x="180" y="256"/>
                        <a:pt x="181" y="256"/>
                        <a:pt x="183" y="256"/>
                      </a:cubicBezTo>
                      <a:cubicBezTo>
                        <a:pt x="184" y="255"/>
                        <a:pt x="185" y="253"/>
                        <a:pt x="186" y="252"/>
                      </a:cubicBezTo>
                      <a:cubicBezTo>
                        <a:pt x="184" y="252"/>
                        <a:pt x="182" y="252"/>
                        <a:pt x="181" y="253"/>
                      </a:cubicBezTo>
                      <a:cubicBezTo>
                        <a:pt x="180" y="254"/>
                        <a:pt x="179" y="255"/>
                        <a:pt x="178" y="257"/>
                      </a:cubicBezTo>
                      <a:close/>
                      <a:moveTo>
                        <a:pt x="168" y="254"/>
                      </a:moveTo>
                      <a:cubicBezTo>
                        <a:pt x="164" y="257"/>
                        <a:pt x="161" y="260"/>
                        <a:pt x="158" y="262"/>
                      </a:cubicBezTo>
                      <a:cubicBezTo>
                        <a:pt x="161" y="260"/>
                        <a:pt x="165" y="258"/>
                        <a:pt x="169" y="256"/>
                      </a:cubicBezTo>
                      <a:cubicBezTo>
                        <a:pt x="169" y="255"/>
                        <a:pt x="168" y="255"/>
                        <a:pt x="168" y="254"/>
                      </a:cubicBezTo>
                      <a:close/>
                      <a:moveTo>
                        <a:pt x="165" y="245"/>
                      </a:moveTo>
                      <a:cubicBezTo>
                        <a:pt x="164" y="246"/>
                        <a:pt x="164" y="247"/>
                        <a:pt x="165" y="247"/>
                      </a:cubicBezTo>
                      <a:cubicBezTo>
                        <a:pt x="165" y="248"/>
                        <a:pt x="166" y="248"/>
                        <a:pt x="167" y="247"/>
                      </a:cubicBezTo>
                      <a:cubicBezTo>
                        <a:pt x="167" y="247"/>
                        <a:pt x="167" y="246"/>
                        <a:pt x="167" y="245"/>
                      </a:cubicBezTo>
                      <a:cubicBezTo>
                        <a:pt x="166" y="245"/>
                        <a:pt x="166" y="245"/>
                        <a:pt x="165" y="245"/>
                      </a:cubicBezTo>
                      <a:close/>
                      <a:moveTo>
                        <a:pt x="488" y="325"/>
                      </a:moveTo>
                      <a:cubicBezTo>
                        <a:pt x="478" y="328"/>
                        <a:pt x="469" y="331"/>
                        <a:pt x="459" y="333"/>
                      </a:cubicBezTo>
                      <a:cubicBezTo>
                        <a:pt x="468" y="337"/>
                        <a:pt x="476" y="342"/>
                        <a:pt x="484" y="349"/>
                      </a:cubicBezTo>
                      <a:cubicBezTo>
                        <a:pt x="492" y="347"/>
                        <a:pt x="501" y="345"/>
                        <a:pt x="509" y="342"/>
                      </a:cubicBezTo>
                      <a:cubicBezTo>
                        <a:pt x="509" y="341"/>
                        <a:pt x="509" y="340"/>
                        <a:pt x="509" y="338"/>
                      </a:cubicBezTo>
                      <a:cubicBezTo>
                        <a:pt x="502" y="333"/>
                        <a:pt x="495" y="329"/>
                        <a:pt x="488" y="325"/>
                      </a:cubicBezTo>
                      <a:close/>
                      <a:moveTo>
                        <a:pt x="116" y="297"/>
                      </a:moveTo>
                      <a:cubicBezTo>
                        <a:pt x="120" y="297"/>
                        <a:pt x="125" y="298"/>
                        <a:pt x="129" y="298"/>
                      </a:cubicBezTo>
                      <a:cubicBezTo>
                        <a:pt x="130" y="298"/>
                        <a:pt x="131" y="297"/>
                        <a:pt x="132" y="297"/>
                      </a:cubicBezTo>
                      <a:cubicBezTo>
                        <a:pt x="131" y="296"/>
                        <a:pt x="130" y="296"/>
                        <a:pt x="129" y="296"/>
                      </a:cubicBezTo>
                      <a:cubicBezTo>
                        <a:pt x="125" y="297"/>
                        <a:pt x="120" y="297"/>
                        <a:pt x="116" y="297"/>
                      </a:cubicBezTo>
                      <a:close/>
                      <a:moveTo>
                        <a:pt x="104" y="376"/>
                      </a:moveTo>
                      <a:cubicBezTo>
                        <a:pt x="103" y="377"/>
                        <a:pt x="104" y="377"/>
                        <a:pt x="105" y="377"/>
                      </a:cubicBezTo>
                      <a:cubicBezTo>
                        <a:pt x="106" y="377"/>
                        <a:pt x="106" y="377"/>
                        <a:pt x="106" y="376"/>
                      </a:cubicBezTo>
                      <a:cubicBezTo>
                        <a:pt x="106" y="375"/>
                        <a:pt x="106" y="374"/>
                        <a:pt x="105" y="374"/>
                      </a:cubicBezTo>
                      <a:cubicBezTo>
                        <a:pt x="104" y="374"/>
                        <a:pt x="104" y="375"/>
                        <a:pt x="104" y="376"/>
                      </a:cubicBezTo>
                      <a:close/>
                      <a:moveTo>
                        <a:pt x="174" y="257"/>
                      </a:moveTo>
                      <a:cubicBezTo>
                        <a:pt x="174" y="258"/>
                        <a:pt x="173" y="259"/>
                        <a:pt x="174" y="259"/>
                      </a:cubicBezTo>
                      <a:cubicBezTo>
                        <a:pt x="174" y="260"/>
                        <a:pt x="175" y="260"/>
                        <a:pt x="176" y="260"/>
                      </a:cubicBezTo>
                      <a:cubicBezTo>
                        <a:pt x="176" y="259"/>
                        <a:pt x="177" y="258"/>
                        <a:pt x="176" y="258"/>
                      </a:cubicBezTo>
                      <a:cubicBezTo>
                        <a:pt x="176" y="257"/>
                        <a:pt x="175" y="257"/>
                        <a:pt x="174" y="257"/>
                      </a:cubicBezTo>
                      <a:close/>
                      <a:moveTo>
                        <a:pt x="169" y="271"/>
                      </a:moveTo>
                      <a:cubicBezTo>
                        <a:pt x="170" y="270"/>
                        <a:pt x="172" y="269"/>
                        <a:pt x="174" y="267"/>
                      </a:cubicBezTo>
                      <a:cubicBezTo>
                        <a:pt x="170" y="269"/>
                        <a:pt x="167" y="271"/>
                        <a:pt x="164" y="273"/>
                      </a:cubicBezTo>
                      <a:cubicBezTo>
                        <a:pt x="166" y="272"/>
                        <a:pt x="167" y="272"/>
                        <a:pt x="169" y="271"/>
                      </a:cubicBezTo>
                      <a:close/>
                      <a:moveTo>
                        <a:pt x="127" y="308"/>
                      </a:moveTo>
                      <a:cubicBezTo>
                        <a:pt x="128" y="308"/>
                        <a:pt x="129" y="308"/>
                        <a:pt x="130" y="308"/>
                      </a:cubicBezTo>
                      <a:cubicBezTo>
                        <a:pt x="129" y="307"/>
                        <a:pt x="128" y="306"/>
                        <a:pt x="128" y="306"/>
                      </a:cubicBezTo>
                      <a:cubicBezTo>
                        <a:pt x="123" y="305"/>
                        <a:pt x="119" y="303"/>
                        <a:pt x="115" y="302"/>
                      </a:cubicBezTo>
                      <a:cubicBezTo>
                        <a:pt x="119" y="303"/>
                        <a:pt x="123" y="305"/>
                        <a:pt x="127" y="308"/>
                      </a:cubicBezTo>
                      <a:close/>
                      <a:moveTo>
                        <a:pt x="140" y="312"/>
                      </a:moveTo>
                      <a:cubicBezTo>
                        <a:pt x="139" y="312"/>
                        <a:pt x="139" y="311"/>
                        <a:pt x="139" y="311"/>
                      </a:cubicBezTo>
                      <a:cubicBezTo>
                        <a:pt x="136" y="311"/>
                        <a:pt x="132" y="310"/>
                        <a:pt x="129" y="309"/>
                      </a:cubicBezTo>
                      <a:cubicBezTo>
                        <a:pt x="132" y="311"/>
                        <a:pt x="134" y="313"/>
                        <a:pt x="137" y="315"/>
                      </a:cubicBezTo>
                      <a:cubicBezTo>
                        <a:pt x="137" y="315"/>
                        <a:pt x="138" y="315"/>
                        <a:pt x="139" y="316"/>
                      </a:cubicBezTo>
                      <a:cubicBezTo>
                        <a:pt x="139" y="314"/>
                        <a:pt x="139" y="313"/>
                        <a:pt x="140" y="312"/>
                      </a:cubicBezTo>
                      <a:close/>
                      <a:moveTo>
                        <a:pt x="106" y="288"/>
                      </a:moveTo>
                      <a:cubicBezTo>
                        <a:pt x="106" y="284"/>
                        <a:pt x="106" y="280"/>
                        <a:pt x="107" y="276"/>
                      </a:cubicBezTo>
                      <a:cubicBezTo>
                        <a:pt x="106" y="275"/>
                        <a:pt x="106" y="274"/>
                        <a:pt x="106" y="273"/>
                      </a:cubicBezTo>
                      <a:cubicBezTo>
                        <a:pt x="105" y="274"/>
                        <a:pt x="105" y="275"/>
                        <a:pt x="105" y="276"/>
                      </a:cubicBezTo>
                      <a:cubicBezTo>
                        <a:pt x="105" y="280"/>
                        <a:pt x="106" y="284"/>
                        <a:pt x="106" y="288"/>
                      </a:cubicBezTo>
                      <a:close/>
                      <a:moveTo>
                        <a:pt x="162" y="242"/>
                      </a:moveTo>
                      <a:cubicBezTo>
                        <a:pt x="163" y="242"/>
                        <a:pt x="163" y="241"/>
                        <a:pt x="162" y="240"/>
                      </a:cubicBezTo>
                      <a:cubicBezTo>
                        <a:pt x="161" y="240"/>
                        <a:pt x="161" y="240"/>
                        <a:pt x="160" y="241"/>
                      </a:cubicBezTo>
                      <a:cubicBezTo>
                        <a:pt x="159" y="241"/>
                        <a:pt x="160" y="242"/>
                        <a:pt x="160" y="242"/>
                      </a:cubicBezTo>
                      <a:cubicBezTo>
                        <a:pt x="161" y="243"/>
                        <a:pt x="161" y="243"/>
                        <a:pt x="162" y="242"/>
                      </a:cubicBezTo>
                      <a:close/>
                      <a:moveTo>
                        <a:pt x="162" y="226"/>
                      </a:moveTo>
                      <a:cubicBezTo>
                        <a:pt x="161" y="227"/>
                        <a:pt x="159" y="228"/>
                        <a:pt x="158" y="228"/>
                      </a:cubicBezTo>
                      <a:cubicBezTo>
                        <a:pt x="157" y="230"/>
                        <a:pt x="157" y="232"/>
                        <a:pt x="157" y="233"/>
                      </a:cubicBezTo>
                      <a:cubicBezTo>
                        <a:pt x="158" y="233"/>
                        <a:pt x="160" y="232"/>
                        <a:pt x="161" y="231"/>
                      </a:cubicBezTo>
                      <a:cubicBezTo>
                        <a:pt x="161" y="229"/>
                        <a:pt x="162" y="228"/>
                        <a:pt x="162" y="226"/>
                      </a:cubicBezTo>
                      <a:close/>
                      <a:moveTo>
                        <a:pt x="163" y="248"/>
                      </a:moveTo>
                      <a:cubicBezTo>
                        <a:pt x="160" y="251"/>
                        <a:pt x="157" y="254"/>
                        <a:pt x="154" y="257"/>
                      </a:cubicBezTo>
                      <a:cubicBezTo>
                        <a:pt x="157" y="255"/>
                        <a:pt x="160" y="252"/>
                        <a:pt x="164" y="249"/>
                      </a:cubicBezTo>
                      <a:cubicBezTo>
                        <a:pt x="164" y="249"/>
                        <a:pt x="163" y="248"/>
                        <a:pt x="163" y="248"/>
                      </a:cubicBezTo>
                      <a:close/>
                      <a:moveTo>
                        <a:pt x="248" y="209"/>
                      </a:moveTo>
                      <a:cubicBezTo>
                        <a:pt x="250" y="208"/>
                        <a:pt x="249" y="205"/>
                        <a:pt x="247" y="203"/>
                      </a:cubicBezTo>
                      <a:cubicBezTo>
                        <a:pt x="246" y="202"/>
                        <a:pt x="243" y="202"/>
                        <a:pt x="241" y="204"/>
                      </a:cubicBezTo>
                      <a:cubicBezTo>
                        <a:pt x="240" y="206"/>
                        <a:pt x="240" y="208"/>
                        <a:pt x="242" y="210"/>
                      </a:cubicBezTo>
                      <a:cubicBezTo>
                        <a:pt x="244" y="211"/>
                        <a:pt x="246" y="211"/>
                        <a:pt x="248" y="209"/>
                      </a:cubicBezTo>
                      <a:close/>
                      <a:moveTo>
                        <a:pt x="136" y="224"/>
                      </a:moveTo>
                      <a:cubicBezTo>
                        <a:pt x="135" y="224"/>
                        <a:pt x="134" y="225"/>
                        <a:pt x="134" y="225"/>
                      </a:cubicBezTo>
                      <a:cubicBezTo>
                        <a:pt x="134" y="226"/>
                        <a:pt x="134" y="227"/>
                        <a:pt x="135" y="227"/>
                      </a:cubicBezTo>
                      <a:cubicBezTo>
                        <a:pt x="135" y="227"/>
                        <a:pt x="136" y="227"/>
                        <a:pt x="136" y="226"/>
                      </a:cubicBezTo>
                      <a:cubicBezTo>
                        <a:pt x="137" y="225"/>
                        <a:pt x="136" y="225"/>
                        <a:pt x="136" y="224"/>
                      </a:cubicBezTo>
                      <a:close/>
                      <a:moveTo>
                        <a:pt x="135" y="243"/>
                      </a:moveTo>
                      <a:cubicBezTo>
                        <a:pt x="137" y="240"/>
                        <a:pt x="139" y="236"/>
                        <a:pt x="141" y="232"/>
                      </a:cubicBezTo>
                      <a:cubicBezTo>
                        <a:pt x="140" y="232"/>
                        <a:pt x="140" y="231"/>
                        <a:pt x="139" y="231"/>
                      </a:cubicBezTo>
                      <a:cubicBezTo>
                        <a:pt x="138" y="235"/>
                        <a:pt x="136" y="239"/>
                        <a:pt x="135" y="243"/>
                      </a:cubicBezTo>
                      <a:close/>
                      <a:moveTo>
                        <a:pt x="152" y="279"/>
                      </a:moveTo>
                      <a:cubicBezTo>
                        <a:pt x="154" y="277"/>
                        <a:pt x="155" y="274"/>
                        <a:pt x="156" y="271"/>
                      </a:cubicBezTo>
                      <a:cubicBezTo>
                        <a:pt x="153" y="271"/>
                        <a:pt x="150" y="271"/>
                        <a:pt x="147" y="271"/>
                      </a:cubicBezTo>
                      <a:cubicBezTo>
                        <a:pt x="146" y="274"/>
                        <a:pt x="144" y="276"/>
                        <a:pt x="142" y="279"/>
                      </a:cubicBezTo>
                      <a:cubicBezTo>
                        <a:pt x="145" y="279"/>
                        <a:pt x="149" y="279"/>
                        <a:pt x="152" y="279"/>
                      </a:cubicBezTo>
                      <a:close/>
                      <a:moveTo>
                        <a:pt x="367" y="276"/>
                      </a:moveTo>
                      <a:cubicBezTo>
                        <a:pt x="364" y="276"/>
                        <a:pt x="362" y="276"/>
                        <a:pt x="362" y="277"/>
                      </a:cubicBezTo>
                      <a:cubicBezTo>
                        <a:pt x="362" y="278"/>
                        <a:pt x="364" y="278"/>
                        <a:pt x="367" y="279"/>
                      </a:cubicBezTo>
                      <a:cubicBezTo>
                        <a:pt x="366" y="281"/>
                        <a:pt x="367" y="284"/>
                        <a:pt x="367" y="284"/>
                      </a:cubicBezTo>
                      <a:cubicBezTo>
                        <a:pt x="368" y="284"/>
                        <a:pt x="369" y="282"/>
                        <a:pt x="369" y="279"/>
                      </a:cubicBezTo>
                      <a:cubicBezTo>
                        <a:pt x="372" y="280"/>
                        <a:pt x="374" y="280"/>
                        <a:pt x="374" y="279"/>
                      </a:cubicBezTo>
                      <a:cubicBezTo>
                        <a:pt x="375" y="278"/>
                        <a:pt x="373" y="277"/>
                        <a:pt x="370" y="276"/>
                      </a:cubicBezTo>
                      <a:cubicBezTo>
                        <a:pt x="370" y="274"/>
                        <a:pt x="370" y="272"/>
                        <a:pt x="369" y="271"/>
                      </a:cubicBezTo>
                      <a:cubicBezTo>
                        <a:pt x="368" y="271"/>
                        <a:pt x="368" y="273"/>
                        <a:pt x="367" y="276"/>
                      </a:cubicBezTo>
                      <a:close/>
                      <a:moveTo>
                        <a:pt x="351" y="277"/>
                      </a:moveTo>
                      <a:cubicBezTo>
                        <a:pt x="350" y="275"/>
                        <a:pt x="349" y="273"/>
                        <a:pt x="348" y="273"/>
                      </a:cubicBezTo>
                      <a:cubicBezTo>
                        <a:pt x="347" y="273"/>
                        <a:pt x="347" y="275"/>
                        <a:pt x="348" y="278"/>
                      </a:cubicBezTo>
                      <a:cubicBezTo>
                        <a:pt x="345" y="279"/>
                        <a:pt x="344" y="281"/>
                        <a:pt x="344" y="281"/>
                      </a:cubicBezTo>
                      <a:cubicBezTo>
                        <a:pt x="344" y="282"/>
                        <a:pt x="346" y="282"/>
                        <a:pt x="349" y="281"/>
                      </a:cubicBezTo>
                      <a:cubicBezTo>
                        <a:pt x="350" y="283"/>
                        <a:pt x="351" y="285"/>
                        <a:pt x="352" y="285"/>
                      </a:cubicBezTo>
                      <a:cubicBezTo>
                        <a:pt x="352" y="285"/>
                        <a:pt x="352" y="283"/>
                        <a:pt x="352" y="280"/>
                      </a:cubicBezTo>
                      <a:cubicBezTo>
                        <a:pt x="354" y="279"/>
                        <a:pt x="356" y="278"/>
                        <a:pt x="356" y="277"/>
                      </a:cubicBezTo>
                      <a:cubicBezTo>
                        <a:pt x="356" y="277"/>
                        <a:pt x="354" y="276"/>
                        <a:pt x="351" y="277"/>
                      </a:cubicBezTo>
                      <a:close/>
                      <a:moveTo>
                        <a:pt x="354" y="257"/>
                      </a:moveTo>
                      <a:cubicBezTo>
                        <a:pt x="357" y="261"/>
                        <a:pt x="359" y="265"/>
                        <a:pt x="361" y="269"/>
                      </a:cubicBezTo>
                      <a:cubicBezTo>
                        <a:pt x="362" y="265"/>
                        <a:pt x="364" y="260"/>
                        <a:pt x="366" y="256"/>
                      </a:cubicBezTo>
                      <a:cubicBezTo>
                        <a:pt x="364" y="252"/>
                        <a:pt x="362" y="247"/>
                        <a:pt x="359" y="243"/>
                      </a:cubicBezTo>
                      <a:cubicBezTo>
                        <a:pt x="357" y="247"/>
                        <a:pt x="355" y="252"/>
                        <a:pt x="354" y="257"/>
                      </a:cubicBezTo>
                      <a:close/>
                      <a:moveTo>
                        <a:pt x="339" y="261"/>
                      </a:moveTo>
                      <a:cubicBezTo>
                        <a:pt x="343" y="264"/>
                        <a:pt x="346" y="268"/>
                        <a:pt x="349" y="271"/>
                      </a:cubicBezTo>
                      <a:cubicBezTo>
                        <a:pt x="349" y="267"/>
                        <a:pt x="350" y="262"/>
                        <a:pt x="351" y="257"/>
                      </a:cubicBezTo>
                      <a:cubicBezTo>
                        <a:pt x="348" y="253"/>
                        <a:pt x="345" y="250"/>
                        <a:pt x="341" y="246"/>
                      </a:cubicBezTo>
                      <a:cubicBezTo>
                        <a:pt x="340" y="251"/>
                        <a:pt x="340" y="256"/>
                        <a:pt x="339" y="261"/>
                      </a:cubicBezTo>
                      <a:close/>
                      <a:moveTo>
                        <a:pt x="338" y="276"/>
                      </a:moveTo>
                      <a:cubicBezTo>
                        <a:pt x="337" y="272"/>
                        <a:pt x="336" y="267"/>
                        <a:pt x="336" y="262"/>
                      </a:cubicBezTo>
                      <a:cubicBezTo>
                        <a:pt x="333" y="259"/>
                        <a:pt x="328" y="256"/>
                        <a:pt x="324" y="254"/>
                      </a:cubicBezTo>
                      <a:cubicBezTo>
                        <a:pt x="324" y="258"/>
                        <a:pt x="325" y="263"/>
                        <a:pt x="326" y="268"/>
                      </a:cubicBezTo>
                      <a:cubicBezTo>
                        <a:pt x="328" y="269"/>
                        <a:pt x="329" y="270"/>
                        <a:pt x="331" y="271"/>
                      </a:cubicBezTo>
                      <a:cubicBezTo>
                        <a:pt x="333" y="273"/>
                        <a:pt x="336" y="274"/>
                        <a:pt x="338" y="276"/>
                      </a:cubicBezTo>
                      <a:close/>
                      <a:moveTo>
                        <a:pt x="235" y="234"/>
                      </a:moveTo>
                      <a:cubicBezTo>
                        <a:pt x="237" y="235"/>
                        <a:pt x="240" y="233"/>
                        <a:pt x="241" y="231"/>
                      </a:cubicBezTo>
                      <a:cubicBezTo>
                        <a:pt x="241" y="229"/>
                        <a:pt x="240" y="226"/>
                        <a:pt x="238" y="226"/>
                      </a:cubicBezTo>
                      <a:cubicBezTo>
                        <a:pt x="236" y="225"/>
                        <a:pt x="233" y="226"/>
                        <a:pt x="233" y="228"/>
                      </a:cubicBezTo>
                      <a:cubicBezTo>
                        <a:pt x="232" y="230"/>
                        <a:pt x="233" y="233"/>
                        <a:pt x="235" y="234"/>
                      </a:cubicBezTo>
                      <a:close/>
                      <a:moveTo>
                        <a:pt x="129" y="241"/>
                      </a:moveTo>
                      <a:cubicBezTo>
                        <a:pt x="131" y="237"/>
                        <a:pt x="133" y="233"/>
                        <a:pt x="135" y="229"/>
                      </a:cubicBezTo>
                      <a:cubicBezTo>
                        <a:pt x="134" y="229"/>
                        <a:pt x="134" y="229"/>
                        <a:pt x="133" y="229"/>
                      </a:cubicBezTo>
                      <a:cubicBezTo>
                        <a:pt x="132" y="233"/>
                        <a:pt x="131" y="237"/>
                        <a:pt x="129" y="241"/>
                      </a:cubicBezTo>
                      <a:close/>
                      <a:moveTo>
                        <a:pt x="294" y="249"/>
                      </a:moveTo>
                      <a:cubicBezTo>
                        <a:pt x="290" y="240"/>
                        <a:pt x="286" y="231"/>
                        <a:pt x="284" y="221"/>
                      </a:cubicBezTo>
                      <a:cubicBezTo>
                        <a:pt x="275" y="217"/>
                        <a:pt x="265" y="213"/>
                        <a:pt x="255" y="210"/>
                      </a:cubicBezTo>
                      <a:cubicBezTo>
                        <a:pt x="258" y="220"/>
                        <a:pt x="262" y="230"/>
                        <a:pt x="267" y="239"/>
                      </a:cubicBezTo>
                      <a:cubicBezTo>
                        <a:pt x="276" y="241"/>
                        <a:pt x="285" y="245"/>
                        <a:pt x="294" y="249"/>
                      </a:cubicBezTo>
                      <a:close/>
                      <a:moveTo>
                        <a:pt x="250" y="245"/>
                      </a:moveTo>
                      <a:cubicBezTo>
                        <a:pt x="254" y="245"/>
                        <a:pt x="259" y="245"/>
                        <a:pt x="263" y="246"/>
                      </a:cubicBezTo>
                      <a:cubicBezTo>
                        <a:pt x="263" y="245"/>
                        <a:pt x="262" y="245"/>
                        <a:pt x="262" y="244"/>
                      </a:cubicBezTo>
                      <a:cubicBezTo>
                        <a:pt x="252" y="242"/>
                        <a:pt x="242" y="241"/>
                        <a:pt x="232" y="241"/>
                      </a:cubicBezTo>
                      <a:cubicBezTo>
                        <a:pt x="233" y="242"/>
                        <a:pt x="234" y="244"/>
                        <a:pt x="236" y="246"/>
                      </a:cubicBezTo>
                      <a:cubicBezTo>
                        <a:pt x="240" y="245"/>
                        <a:pt x="245" y="245"/>
                        <a:pt x="250" y="245"/>
                      </a:cubicBezTo>
                      <a:close/>
                      <a:moveTo>
                        <a:pt x="413" y="140"/>
                      </a:moveTo>
                      <a:cubicBezTo>
                        <a:pt x="413" y="140"/>
                        <a:pt x="414" y="140"/>
                        <a:pt x="414" y="139"/>
                      </a:cubicBezTo>
                      <a:cubicBezTo>
                        <a:pt x="414" y="139"/>
                        <a:pt x="414" y="138"/>
                        <a:pt x="414" y="138"/>
                      </a:cubicBezTo>
                      <a:cubicBezTo>
                        <a:pt x="413" y="138"/>
                        <a:pt x="413" y="138"/>
                        <a:pt x="413" y="139"/>
                      </a:cubicBezTo>
                      <a:cubicBezTo>
                        <a:pt x="412" y="139"/>
                        <a:pt x="412" y="139"/>
                        <a:pt x="413" y="140"/>
                      </a:cubicBezTo>
                      <a:close/>
                      <a:moveTo>
                        <a:pt x="127" y="215"/>
                      </a:moveTo>
                      <a:cubicBezTo>
                        <a:pt x="127" y="217"/>
                        <a:pt x="128" y="218"/>
                        <a:pt x="128" y="220"/>
                      </a:cubicBezTo>
                      <a:cubicBezTo>
                        <a:pt x="129" y="219"/>
                        <a:pt x="130" y="217"/>
                        <a:pt x="131" y="216"/>
                      </a:cubicBezTo>
                      <a:cubicBezTo>
                        <a:pt x="131" y="214"/>
                        <a:pt x="131" y="213"/>
                        <a:pt x="130" y="211"/>
                      </a:cubicBezTo>
                      <a:cubicBezTo>
                        <a:pt x="129" y="212"/>
                        <a:pt x="128" y="214"/>
                        <a:pt x="127" y="215"/>
                      </a:cubicBezTo>
                      <a:close/>
                      <a:moveTo>
                        <a:pt x="112" y="320"/>
                      </a:moveTo>
                      <a:cubicBezTo>
                        <a:pt x="112" y="321"/>
                        <a:pt x="113" y="321"/>
                        <a:pt x="113" y="322"/>
                      </a:cubicBezTo>
                      <a:cubicBezTo>
                        <a:pt x="113" y="321"/>
                        <a:pt x="113" y="320"/>
                        <a:pt x="113" y="319"/>
                      </a:cubicBezTo>
                      <a:cubicBezTo>
                        <a:pt x="112" y="315"/>
                        <a:pt x="110" y="311"/>
                        <a:pt x="109" y="307"/>
                      </a:cubicBezTo>
                      <a:cubicBezTo>
                        <a:pt x="110" y="311"/>
                        <a:pt x="111" y="315"/>
                        <a:pt x="112" y="320"/>
                      </a:cubicBezTo>
                      <a:close/>
                      <a:moveTo>
                        <a:pt x="108" y="323"/>
                      </a:moveTo>
                      <a:cubicBezTo>
                        <a:pt x="108" y="322"/>
                        <a:pt x="108" y="321"/>
                        <a:pt x="109" y="320"/>
                      </a:cubicBezTo>
                      <a:cubicBezTo>
                        <a:pt x="108" y="316"/>
                        <a:pt x="107" y="312"/>
                        <a:pt x="107" y="307"/>
                      </a:cubicBezTo>
                      <a:cubicBezTo>
                        <a:pt x="107" y="312"/>
                        <a:pt x="107" y="316"/>
                        <a:pt x="107" y="320"/>
                      </a:cubicBezTo>
                      <a:cubicBezTo>
                        <a:pt x="107" y="321"/>
                        <a:pt x="107" y="322"/>
                        <a:pt x="108" y="323"/>
                      </a:cubicBezTo>
                      <a:close/>
                      <a:moveTo>
                        <a:pt x="102" y="320"/>
                      </a:moveTo>
                      <a:cubicBezTo>
                        <a:pt x="102" y="321"/>
                        <a:pt x="102" y="322"/>
                        <a:pt x="102" y="323"/>
                      </a:cubicBezTo>
                      <a:cubicBezTo>
                        <a:pt x="103" y="322"/>
                        <a:pt x="103" y="321"/>
                        <a:pt x="104" y="320"/>
                      </a:cubicBezTo>
                      <a:cubicBezTo>
                        <a:pt x="104" y="316"/>
                        <a:pt x="104" y="311"/>
                        <a:pt x="105" y="307"/>
                      </a:cubicBezTo>
                      <a:cubicBezTo>
                        <a:pt x="104" y="311"/>
                        <a:pt x="103" y="315"/>
                        <a:pt x="102" y="320"/>
                      </a:cubicBezTo>
                      <a:close/>
                      <a:moveTo>
                        <a:pt x="107" y="258"/>
                      </a:moveTo>
                      <a:cubicBezTo>
                        <a:pt x="106" y="260"/>
                        <a:pt x="105" y="261"/>
                        <a:pt x="105" y="263"/>
                      </a:cubicBezTo>
                      <a:cubicBezTo>
                        <a:pt x="106" y="266"/>
                        <a:pt x="106" y="269"/>
                        <a:pt x="107" y="273"/>
                      </a:cubicBezTo>
                      <a:cubicBezTo>
                        <a:pt x="108" y="270"/>
                        <a:pt x="108" y="266"/>
                        <a:pt x="109" y="263"/>
                      </a:cubicBezTo>
                      <a:cubicBezTo>
                        <a:pt x="109" y="262"/>
                        <a:pt x="108" y="260"/>
                        <a:pt x="107" y="258"/>
                      </a:cubicBezTo>
                      <a:close/>
                      <a:moveTo>
                        <a:pt x="108" y="289"/>
                      </a:moveTo>
                      <a:cubicBezTo>
                        <a:pt x="109" y="284"/>
                        <a:pt x="110" y="280"/>
                        <a:pt x="112" y="276"/>
                      </a:cubicBezTo>
                      <a:cubicBezTo>
                        <a:pt x="112" y="275"/>
                        <a:pt x="111" y="274"/>
                        <a:pt x="111" y="273"/>
                      </a:cubicBezTo>
                      <a:cubicBezTo>
                        <a:pt x="111" y="274"/>
                        <a:pt x="110" y="275"/>
                        <a:pt x="110" y="276"/>
                      </a:cubicBezTo>
                      <a:cubicBezTo>
                        <a:pt x="109" y="280"/>
                        <a:pt x="109" y="284"/>
                        <a:pt x="108" y="289"/>
                      </a:cubicBezTo>
                      <a:close/>
                      <a:moveTo>
                        <a:pt x="109" y="332"/>
                      </a:moveTo>
                      <a:cubicBezTo>
                        <a:pt x="108" y="329"/>
                        <a:pt x="107" y="326"/>
                        <a:pt x="106" y="323"/>
                      </a:cubicBezTo>
                      <a:cubicBezTo>
                        <a:pt x="106" y="326"/>
                        <a:pt x="105" y="329"/>
                        <a:pt x="104" y="332"/>
                      </a:cubicBezTo>
                      <a:cubicBezTo>
                        <a:pt x="105" y="334"/>
                        <a:pt x="105" y="336"/>
                        <a:pt x="106" y="338"/>
                      </a:cubicBezTo>
                      <a:cubicBezTo>
                        <a:pt x="107" y="336"/>
                        <a:pt x="108" y="334"/>
                        <a:pt x="109" y="332"/>
                      </a:cubicBezTo>
                      <a:close/>
                      <a:moveTo>
                        <a:pt x="118" y="238"/>
                      </a:moveTo>
                      <a:cubicBezTo>
                        <a:pt x="119" y="234"/>
                        <a:pt x="120" y="230"/>
                        <a:pt x="121" y="226"/>
                      </a:cubicBezTo>
                      <a:cubicBezTo>
                        <a:pt x="119" y="225"/>
                        <a:pt x="119" y="225"/>
                        <a:pt x="119" y="225"/>
                      </a:cubicBezTo>
                      <a:cubicBezTo>
                        <a:pt x="119" y="230"/>
                        <a:pt x="118" y="234"/>
                        <a:pt x="118" y="238"/>
                      </a:cubicBezTo>
                      <a:close/>
                      <a:moveTo>
                        <a:pt x="121" y="221"/>
                      </a:moveTo>
                      <a:cubicBezTo>
                        <a:pt x="120" y="220"/>
                        <a:pt x="119" y="221"/>
                        <a:pt x="119" y="222"/>
                      </a:cubicBezTo>
                      <a:cubicBezTo>
                        <a:pt x="119" y="223"/>
                        <a:pt x="119" y="223"/>
                        <a:pt x="120" y="223"/>
                      </a:cubicBezTo>
                      <a:cubicBezTo>
                        <a:pt x="121" y="223"/>
                        <a:pt x="122" y="223"/>
                        <a:pt x="122" y="222"/>
                      </a:cubicBezTo>
                      <a:cubicBezTo>
                        <a:pt x="122" y="221"/>
                        <a:pt x="121" y="221"/>
                        <a:pt x="121" y="221"/>
                      </a:cubicBezTo>
                      <a:close/>
                      <a:moveTo>
                        <a:pt x="123" y="261"/>
                      </a:moveTo>
                      <a:cubicBezTo>
                        <a:pt x="125" y="259"/>
                        <a:pt x="128" y="257"/>
                        <a:pt x="130" y="255"/>
                      </a:cubicBezTo>
                      <a:cubicBezTo>
                        <a:pt x="130" y="252"/>
                        <a:pt x="130" y="249"/>
                        <a:pt x="129" y="246"/>
                      </a:cubicBezTo>
                      <a:cubicBezTo>
                        <a:pt x="126" y="248"/>
                        <a:pt x="124" y="249"/>
                        <a:pt x="121" y="251"/>
                      </a:cubicBezTo>
                      <a:cubicBezTo>
                        <a:pt x="122" y="254"/>
                        <a:pt x="122" y="258"/>
                        <a:pt x="123" y="261"/>
                      </a:cubicBezTo>
                      <a:close/>
                      <a:moveTo>
                        <a:pt x="111" y="238"/>
                      </a:moveTo>
                      <a:cubicBezTo>
                        <a:pt x="112" y="233"/>
                        <a:pt x="112" y="229"/>
                        <a:pt x="113" y="225"/>
                      </a:cubicBezTo>
                      <a:cubicBezTo>
                        <a:pt x="112" y="225"/>
                        <a:pt x="112" y="225"/>
                        <a:pt x="111" y="225"/>
                      </a:cubicBezTo>
                      <a:cubicBezTo>
                        <a:pt x="111" y="229"/>
                        <a:pt x="111" y="233"/>
                        <a:pt x="111" y="238"/>
                      </a:cubicBezTo>
                      <a:close/>
                      <a:moveTo>
                        <a:pt x="110" y="213"/>
                      </a:moveTo>
                      <a:cubicBezTo>
                        <a:pt x="111" y="215"/>
                        <a:pt x="112" y="216"/>
                        <a:pt x="112" y="218"/>
                      </a:cubicBezTo>
                      <a:cubicBezTo>
                        <a:pt x="113" y="216"/>
                        <a:pt x="114" y="215"/>
                        <a:pt x="115" y="213"/>
                      </a:cubicBezTo>
                      <a:cubicBezTo>
                        <a:pt x="114" y="212"/>
                        <a:pt x="113" y="210"/>
                        <a:pt x="113" y="209"/>
                      </a:cubicBezTo>
                      <a:cubicBezTo>
                        <a:pt x="112" y="210"/>
                        <a:pt x="111" y="212"/>
                        <a:pt x="110" y="213"/>
                      </a:cubicBezTo>
                      <a:close/>
                      <a:moveTo>
                        <a:pt x="111" y="249"/>
                      </a:moveTo>
                      <a:cubicBezTo>
                        <a:pt x="112" y="252"/>
                        <a:pt x="113" y="255"/>
                        <a:pt x="114" y="258"/>
                      </a:cubicBezTo>
                      <a:cubicBezTo>
                        <a:pt x="116" y="256"/>
                        <a:pt x="118" y="253"/>
                        <a:pt x="120" y="251"/>
                      </a:cubicBezTo>
                      <a:cubicBezTo>
                        <a:pt x="119" y="248"/>
                        <a:pt x="118" y="245"/>
                        <a:pt x="117" y="243"/>
                      </a:cubicBezTo>
                      <a:cubicBezTo>
                        <a:pt x="115" y="245"/>
                        <a:pt x="112" y="247"/>
                        <a:pt x="111" y="249"/>
                      </a:cubicBezTo>
                      <a:close/>
                      <a:moveTo>
                        <a:pt x="113" y="221"/>
                      </a:moveTo>
                      <a:cubicBezTo>
                        <a:pt x="114" y="220"/>
                        <a:pt x="113" y="220"/>
                        <a:pt x="112" y="220"/>
                      </a:cubicBezTo>
                      <a:cubicBezTo>
                        <a:pt x="111" y="220"/>
                        <a:pt x="111" y="220"/>
                        <a:pt x="111" y="221"/>
                      </a:cubicBezTo>
                      <a:cubicBezTo>
                        <a:pt x="111" y="222"/>
                        <a:pt x="111" y="223"/>
                        <a:pt x="112" y="223"/>
                      </a:cubicBezTo>
                      <a:cubicBezTo>
                        <a:pt x="113" y="223"/>
                        <a:pt x="113" y="222"/>
                        <a:pt x="113" y="221"/>
                      </a:cubicBezTo>
                      <a:close/>
                      <a:moveTo>
                        <a:pt x="470" y="423"/>
                      </a:moveTo>
                      <a:cubicBezTo>
                        <a:pt x="468" y="426"/>
                        <a:pt x="470" y="431"/>
                        <a:pt x="474" y="433"/>
                      </a:cubicBezTo>
                      <a:cubicBezTo>
                        <a:pt x="474" y="433"/>
                        <a:pt x="475" y="433"/>
                        <a:pt x="476" y="433"/>
                      </a:cubicBezTo>
                      <a:cubicBezTo>
                        <a:pt x="479" y="429"/>
                        <a:pt x="481" y="426"/>
                        <a:pt x="483" y="422"/>
                      </a:cubicBezTo>
                      <a:cubicBezTo>
                        <a:pt x="482" y="421"/>
                        <a:pt x="481" y="420"/>
                        <a:pt x="480" y="419"/>
                      </a:cubicBezTo>
                      <a:cubicBezTo>
                        <a:pt x="476" y="417"/>
                        <a:pt x="472" y="419"/>
                        <a:pt x="470" y="423"/>
                      </a:cubicBezTo>
                      <a:close/>
                      <a:moveTo>
                        <a:pt x="452" y="287"/>
                      </a:moveTo>
                      <a:cubicBezTo>
                        <a:pt x="451" y="284"/>
                        <a:pt x="449" y="281"/>
                        <a:pt x="448" y="279"/>
                      </a:cubicBezTo>
                      <a:cubicBezTo>
                        <a:pt x="447" y="282"/>
                        <a:pt x="445" y="284"/>
                        <a:pt x="444" y="287"/>
                      </a:cubicBezTo>
                      <a:cubicBezTo>
                        <a:pt x="441" y="288"/>
                        <a:pt x="438" y="288"/>
                        <a:pt x="435" y="289"/>
                      </a:cubicBezTo>
                      <a:cubicBezTo>
                        <a:pt x="437" y="290"/>
                        <a:pt x="439" y="292"/>
                        <a:pt x="441" y="294"/>
                      </a:cubicBezTo>
                      <a:cubicBezTo>
                        <a:pt x="440" y="297"/>
                        <a:pt x="439" y="299"/>
                        <a:pt x="438" y="302"/>
                      </a:cubicBezTo>
                      <a:cubicBezTo>
                        <a:pt x="441" y="301"/>
                        <a:pt x="444" y="300"/>
                        <a:pt x="447" y="299"/>
                      </a:cubicBezTo>
                      <a:cubicBezTo>
                        <a:pt x="450" y="301"/>
                        <a:pt x="452" y="302"/>
                        <a:pt x="454" y="304"/>
                      </a:cubicBezTo>
                      <a:cubicBezTo>
                        <a:pt x="454" y="301"/>
                        <a:pt x="454" y="298"/>
                        <a:pt x="454" y="295"/>
                      </a:cubicBezTo>
                      <a:cubicBezTo>
                        <a:pt x="457" y="293"/>
                        <a:pt x="459" y="291"/>
                        <a:pt x="461" y="289"/>
                      </a:cubicBezTo>
                      <a:cubicBezTo>
                        <a:pt x="458" y="288"/>
                        <a:pt x="455" y="288"/>
                        <a:pt x="452" y="287"/>
                      </a:cubicBezTo>
                      <a:close/>
                      <a:moveTo>
                        <a:pt x="444" y="263"/>
                      </a:moveTo>
                      <a:cubicBezTo>
                        <a:pt x="453" y="260"/>
                        <a:pt x="462" y="258"/>
                        <a:pt x="472" y="257"/>
                      </a:cubicBezTo>
                      <a:cubicBezTo>
                        <a:pt x="477" y="252"/>
                        <a:pt x="481" y="245"/>
                        <a:pt x="485" y="239"/>
                      </a:cubicBezTo>
                      <a:cubicBezTo>
                        <a:pt x="483" y="237"/>
                        <a:pt x="482" y="235"/>
                        <a:pt x="481" y="233"/>
                      </a:cubicBezTo>
                      <a:cubicBezTo>
                        <a:pt x="473" y="234"/>
                        <a:pt x="466" y="236"/>
                        <a:pt x="459" y="238"/>
                      </a:cubicBezTo>
                      <a:cubicBezTo>
                        <a:pt x="454" y="247"/>
                        <a:pt x="449" y="255"/>
                        <a:pt x="444" y="263"/>
                      </a:cubicBezTo>
                      <a:close/>
                      <a:moveTo>
                        <a:pt x="422" y="305"/>
                      </a:moveTo>
                      <a:cubicBezTo>
                        <a:pt x="418" y="307"/>
                        <a:pt x="414" y="310"/>
                        <a:pt x="410" y="312"/>
                      </a:cubicBezTo>
                      <a:cubicBezTo>
                        <a:pt x="415" y="313"/>
                        <a:pt x="419" y="314"/>
                        <a:pt x="424" y="316"/>
                      </a:cubicBezTo>
                      <a:cubicBezTo>
                        <a:pt x="428" y="314"/>
                        <a:pt x="432" y="312"/>
                        <a:pt x="436" y="309"/>
                      </a:cubicBezTo>
                      <a:cubicBezTo>
                        <a:pt x="432" y="307"/>
                        <a:pt x="427" y="306"/>
                        <a:pt x="422" y="305"/>
                      </a:cubicBezTo>
                      <a:close/>
                      <a:moveTo>
                        <a:pt x="431" y="346"/>
                      </a:moveTo>
                      <a:cubicBezTo>
                        <a:pt x="428" y="342"/>
                        <a:pt x="424" y="338"/>
                        <a:pt x="421" y="335"/>
                      </a:cubicBezTo>
                      <a:cubicBezTo>
                        <a:pt x="416" y="335"/>
                        <a:pt x="411" y="336"/>
                        <a:pt x="407" y="335"/>
                      </a:cubicBezTo>
                      <a:cubicBezTo>
                        <a:pt x="410" y="338"/>
                        <a:pt x="413" y="342"/>
                        <a:pt x="416" y="346"/>
                      </a:cubicBezTo>
                      <a:cubicBezTo>
                        <a:pt x="421" y="346"/>
                        <a:pt x="426" y="346"/>
                        <a:pt x="431" y="346"/>
                      </a:cubicBezTo>
                      <a:close/>
                      <a:moveTo>
                        <a:pt x="400" y="324"/>
                      </a:moveTo>
                      <a:cubicBezTo>
                        <a:pt x="401" y="324"/>
                        <a:pt x="402" y="322"/>
                        <a:pt x="402" y="319"/>
                      </a:cubicBezTo>
                      <a:cubicBezTo>
                        <a:pt x="405" y="319"/>
                        <a:pt x="407" y="319"/>
                        <a:pt x="407" y="318"/>
                      </a:cubicBezTo>
                      <a:cubicBezTo>
                        <a:pt x="407" y="317"/>
                        <a:pt x="405" y="316"/>
                        <a:pt x="402" y="316"/>
                      </a:cubicBezTo>
                      <a:cubicBezTo>
                        <a:pt x="402" y="313"/>
                        <a:pt x="401" y="311"/>
                        <a:pt x="401" y="311"/>
                      </a:cubicBezTo>
                      <a:cubicBezTo>
                        <a:pt x="400" y="311"/>
                        <a:pt x="400" y="313"/>
                        <a:pt x="399" y="316"/>
                      </a:cubicBezTo>
                      <a:cubicBezTo>
                        <a:pt x="397" y="316"/>
                        <a:pt x="395" y="317"/>
                        <a:pt x="395" y="317"/>
                      </a:cubicBezTo>
                      <a:cubicBezTo>
                        <a:pt x="395" y="318"/>
                        <a:pt x="397" y="319"/>
                        <a:pt x="399" y="319"/>
                      </a:cubicBezTo>
                      <a:cubicBezTo>
                        <a:pt x="399" y="322"/>
                        <a:pt x="399" y="324"/>
                        <a:pt x="400" y="324"/>
                      </a:cubicBezTo>
                      <a:close/>
                      <a:moveTo>
                        <a:pt x="407" y="300"/>
                      </a:moveTo>
                      <a:cubicBezTo>
                        <a:pt x="412" y="300"/>
                        <a:pt x="417" y="300"/>
                        <a:pt x="421" y="301"/>
                      </a:cubicBezTo>
                      <a:cubicBezTo>
                        <a:pt x="425" y="298"/>
                        <a:pt x="429" y="295"/>
                        <a:pt x="432" y="291"/>
                      </a:cubicBezTo>
                      <a:cubicBezTo>
                        <a:pt x="427" y="290"/>
                        <a:pt x="422" y="290"/>
                        <a:pt x="417" y="290"/>
                      </a:cubicBezTo>
                      <a:cubicBezTo>
                        <a:pt x="414" y="294"/>
                        <a:pt x="411" y="297"/>
                        <a:pt x="407" y="300"/>
                      </a:cubicBezTo>
                      <a:close/>
                      <a:moveTo>
                        <a:pt x="392" y="341"/>
                      </a:moveTo>
                      <a:cubicBezTo>
                        <a:pt x="393" y="341"/>
                        <a:pt x="394" y="340"/>
                        <a:pt x="396" y="338"/>
                      </a:cubicBezTo>
                      <a:cubicBezTo>
                        <a:pt x="398" y="339"/>
                        <a:pt x="401" y="339"/>
                        <a:pt x="401" y="339"/>
                      </a:cubicBezTo>
                      <a:cubicBezTo>
                        <a:pt x="401" y="338"/>
                        <a:pt x="400" y="336"/>
                        <a:pt x="398" y="335"/>
                      </a:cubicBezTo>
                      <a:cubicBezTo>
                        <a:pt x="399" y="332"/>
                        <a:pt x="399" y="330"/>
                        <a:pt x="398" y="330"/>
                      </a:cubicBezTo>
                      <a:cubicBezTo>
                        <a:pt x="398" y="330"/>
                        <a:pt x="396" y="331"/>
                        <a:pt x="395" y="333"/>
                      </a:cubicBezTo>
                      <a:cubicBezTo>
                        <a:pt x="393" y="332"/>
                        <a:pt x="391" y="332"/>
                        <a:pt x="390" y="332"/>
                      </a:cubicBezTo>
                      <a:cubicBezTo>
                        <a:pt x="390" y="333"/>
                        <a:pt x="391" y="334"/>
                        <a:pt x="394" y="336"/>
                      </a:cubicBezTo>
                      <a:cubicBezTo>
                        <a:pt x="392" y="338"/>
                        <a:pt x="392" y="340"/>
                        <a:pt x="392" y="341"/>
                      </a:cubicBezTo>
                      <a:close/>
                      <a:moveTo>
                        <a:pt x="498" y="392"/>
                      </a:moveTo>
                      <a:cubicBezTo>
                        <a:pt x="500" y="388"/>
                        <a:pt x="501" y="384"/>
                        <a:pt x="502" y="379"/>
                      </a:cubicBezTo>
                      <a:cubicBezTo>
                        <a:pt x="501" y="380"/>
                        <a:pt x="499" y="380"/>
                        <a:pt x="498" y="382"/>
                      </a:cubicBezTo>
                      <a:cubicBezTo>
                        <a:pt x="495" y="385"/>
                        <a:pt x="495" y="389"/>
                        <a:pt x="498" y="392"/>
                      </a:cubicBezTo>
                      <a:close/>
                      <a:moveTo>
                        <a:pt x="460" y="308"/>
                      </a:moveTo>
                      <a:cubicBezTo>
                        <a:pt x="469" y="310"/>
                        <a:pt x="479" y="314"/>
                        <a:pt x="488" y="318"/>
                      </a:cubicBezTo>
                      <a:cubicBezTo>
                        <a:pt x="495" y="314"/>
                        <a:pt x="501" y="311"/>
                        <a:pt x="508" y="307"/>
                      </a:cubicBezTo>
                      <a:cubicBezTo>
                        <a:pt x="508" y="305"/>
                        <a:pt x="507" y="302"/>
                        <a:pt x="507" y="300"/>
                      </a:cubicBezTo>
                      <a:cubicBezTo>
                        <a:pt x="500" y="297"/>
                        <a:pt x="493" y="295"/>
                        <a:pt x="485" y="294"/>
                      </a:cubicBezTo>
                      <a:cubicBezTo>
                        <a:pt x="477" y="299"/>
                        <a:pt x="469" y="304"/>
                        <a:pt x="460" y="308"/>
                      </a:cubicBezTo>
                      <a:close/>
                      <a:moveTo>
                        <a:pt x="424" y="376"/>
                      </a:moveTo>
                      <a:cubicBezTo>
                        <a:pt x="422" y="373"/>
                        <a:pt x="420" y="371"/>
                        <a:pt x="418" y="369"/>
                      </a:cubicBezTo>
                      <a:cubicBezTo>
                        <a:pt x="417" y="371"/>
                        <a:pt x="417" y="374"/>
                        <a:pt x="416" y="376"/>
                      </a:cubicBezTo>
                      <a:cubicBezTo>
                        <a:pt x="413" y="377"/>
                        <a:pt x="410" y="377"/>
                        <a:pt x="408" y="378"/>
                      </a:cubicBezTo>
                      <a:cubicBezTo>
                        <a:pt x="410" y="380"/>
                        <a:pt x="412" y="382"/>
                        <a:pt x="414" y="384"/>
                      </a:cubicBezTo>
                      <a:cubicBezTo>
                        <a:pt x="414" y="387"/>
                        <a:pt x="413" y="390"/>
                        <a:pt x="413" y="393"/>
                      </a:cubicBezTo>
                      <a:cubicBezTo>
                        <a:pt x="416" y="392"/>
                        <a:pt x="418" y="390"/>
                        <a:pt x="421" y="389"/>
                      </a:cubicBezTo>
                      <a:cubicBezTo>
                        <a:pt x="424" y="390"/>
                        <a:pt x="427" y="391"/>
                        <a:pt x="430" y="392"/>
                      </a:cubicBezTo>
                      <a:cubicBezTo>
                        <a:pt x="429" y="389"/>
                        <a:pt x="428" y="386"/>
                        <a:pt x="427" y="383"/>
                      </a:cubicBezTo>
                      <a:cubicBezTo>
                        <a:pt x="429" y="381"/>
                        <a:pt x="431" y="378"/>
                        <a:pt x="433" y="376"/>
                      </a:cubicBezTo>
                      <a:cubicBezTo>
                        <a:pt x="430" y="376"/>
                        <a:pt x="427" y="376"/>
                        <a:pt x="424" y="376"/>
                      </a:cubicBezTo>
                      <a:close/>
                      <a:moveTo>
                        <a:pt x="425" y="470"/>
                      </a:moveTo>
                      <a:cubicBezTo>
                        <a:pt x="423" y="470"/>
                        <a:pt x="422" y="471"/>
                        <a:pt x="422" y="473"/>
                      </a:cubicBezTo>
                      <a:cubicBezTo>
                        <a:pt x="422" y="474"/>
                        <a:pt x="423" y="475"/>
                        <a:pt x="425" y="475"/>
                      </a:cubicBezTo>
                      <a:cubicBezTo>
                        <a:pt x="426" y="475"/>
                        <a:pt x="427" y="474"/>
                        <a:pt x="427" y="473"/>
                      </a:cubicBezTo>
                      <a:cubicBezTo>
                        <a:pt x="427" y="471"/>
                        <a:pt x="426" y="470"/>
                        <a:pt x="425" y="470"/>
                      </a:cubicBezTo>
                      <a:close/>
                      <a:moveTo>
                        <a:pt x="476" y="264"/>
                      </a:moveTo>
                      <a:cubicBezTo>
                        <a:pt x="469" y="271"/>
                        <a:pt x="462" y="278"/>
                        <a:pt x="455" y="284"/>
                      </a:cubicBezTo>
                      <a:cubicBezTo>
                        <a:pt x="464" y="284"/>
                        <a:pt x="474" y="285"/>
                        <a:pt x="484" y="287"/>
                      </a:cubicBezTo>
                      <a:cubicBezTo>
                        <a:pt x="489" y="282"/>
                        <a:pt x="495" y="277"/>
                        <a:pt x="500" y="272"/>
                      </a:cubicBezTo>
                      <a:cubicBezTo>
                        <a:pt x="499" y="270"/>
                        <a:pt x="498" y="267"/>
                        <a:pt x="497" y="265"/>
                      </a:cubicBezTo>
                      <a:cubicBezTo>
                        <a:pt x="490" y="264"/>
                        <a:pt x="483" y="264"/>
                        <a:pt x="476" y="264"/>
                      </a:cubicBezTo>
                      <a:close/>
                      <a:moveTo>
                        <a:pt x="424" y="427"/>
                      </a:moveTo>
                      <a:cubicBezTo>
                        <a:pt x="416" y="421"/>
                        <a:pt x="408" y="414"/>
                        <a:pt x="402" y="407"/>
                      </a:cubicBezTo>
                      <a:cubicBezTo>
                        <a:pt x="403" y="416"/>
                        <a:pt x="403" y="426"/>
                        <a:pt x="402" y="436"/>
                      </a:cubicBezTo>
                      <a:cubicBezTo>
                        <a:pt x="408" y="444"/>
                        <a:pt x="416" y="450"/>
                        <a:pt x="424" y="457"/>
                      </a:cubicBezTo>
                      <a:cubicBezTo>
                        <a:pt x="425" y="447"/>
                        <a:pt x="425" y="436"/>
                        <a:pt x="424" y="427"/>
                      </a:cubicBezTo>
                      <a:close/>
                      <a:moveTo>
                        <a:pt x="422" y="362"/>
                      </a:moveTo>
                      <a:cubicBezTo>
                        <a:pt x="420" y="357"/>
                        <a:pt x="417" y="353"/>
                        <a:pt x="415" y="349"/>
                      </a:cubicBezTo>
                      <a:cubicBezTo>
                        <a:pt x="410" y="348"/>
                        <a:pt x="405" y="347"/>
                        <a:pt x="401" y="346"/>
                      </a:cubicBezTo>
                      <a:cubicBezTo>
                        <a:pt x="403" y="349"/>
                        <a:pt x="406" y="354"/>
                        <a:pt x="407" y="358"/>
                      </a:cubicBezTo>
                      <a:cubicBezTo>
                        <a:pt x="412" y="360"/>
                        <a:pt x="417" y="361"/>
                        <a:pt x="422" y="362"/>
                      </a:cubicBezTo>
                      <a:close/>
                      <a:moveTo>
                        <a:pt x="409" y="375"/>
                      </a:moveTo>
                      <a:cubicBezTo>
                        <a:pt x="408" y="370"/>
                        <a:pt x="407" y="365"/>
                        <a:pt x="405" y="361"/>
                      </a:cubicBezTo>
                      <a:cubicBezTo>
                        <a:pt x="400" y="359"/>
                        <a:pt x="396" y="357"/>
                        <a:pt x="392" y="354"/>
                      </a:cubicBezTo>
                      <a:cubicBezTo>
                        <a:pt x="394" y="359"/>
                        <a:pt x="395" y="363"/>
                        <a:pt x="396" y="368"/>
                      </a:cubicBezTo>
                      <a:cubicBezTo>
                        <a:pt x="400" y="371"/>
                        <a:pt x="404" y="373"/>
                        <a:pt x="409" y="375"/>
                      </a:cubicBezTo>
                      <a:close/>
                      <a:moveTo>
                        <a:pt x="270" y="536"/>
                      </a:moveTo>
                      <a:cubicBezTo>
                        <a:pt x="267" y="530"/>
                        <a:pt x="263" y="526"/>
                        <a:pt x="261" y="527"/>
                      </a:cubicBezTo>
                      <a:cubicBezTo>
                        <a:pt x="259" y="528"/>
                        <a:pt x="260" y="533"/>
                        <a:pt x="263" y="540"/>
                      </a:cubicBezTo>
                      <a:cubicBezTo>
                        <a:pt x="263" y="540"/>
                        <a:pt x="263" y="540"/>
                        <a:pt x="263" y="540"/>
                      </a:cubicBezTo>
                      <a:cubicBezTo>
                        <a:pt x="268" y="540"/>
                        <a:pt x="274" y="539"/>
                        <a:pt x="280" y="539"/>
                      </a:cubicBezTo>
                      <a:cubicBezTo>
                        <a:pt x="282" y="537"/>
                        <a:pt x="284" y="535"/>
                        <a:pt x="284" y="534"/>
                      </a:cubicBezTo>
                      <a:cubicBezTo>
                        <a:pt x="283" y="532"/>
                        <a:pt x="277" y="533"/>
                        <a:pt x="270" y="536"/>
                      </a:cubicBezTo>
                      <a:close/>
                      <a:moveTo>
                        <a:pt x="445" y="255"/>
                      </a:moveTo>
                      <a:cubicBezTo>
                        <a:pt x="442" y="255"/>
                        <a:pt x="439" y="256"/>
                        <a:pt x="436" y="256"/>
                      </a:cubicBezTo>
                      <a:cubicBezTo>
                        <a:pt x="434" y="254"/>
                        <a:pt x="431" y="252"/>
                        <a:pt x="429" y="250"/>
                      </a:cubicBezTo>
                      <a:cubicBezTo>
                        <a:pt x="429" y="253"/>
                        <a:pt x="429" y="256"/>
                        <a:pt x="428" y="259"/>
                      </a:cubicBezTo>
                      <a:cubicBezTo>
                        <a:pt x="426" y="261"/>
                        <a:pt x="423" y="263"/>
                        <a:pt x="421" y="264"/>
                      </a:cubicBezTo>
                      <a:cubicBezTo>
                        <a:pt x="423" y="265"/>
                        <a:pt x="426" y="266"/>
                        <a:pt x="428" y="267"/>
                      </a:cubicBezTo>
                      <a:cubicBezTo>
                        <a:pt x="429" y="270"/>
                        <a:pt x="429" y="273"/>
                        <a:pt x="429" y="275"/>
                      </a:cubicBezTo>
                      <a:cubicBezTo>
                        <a:pt x="431" y="273"/>
                        <a:pt x="433" y="271"/>
                        <a:pt x="436" y="269"/>
                      </a:cubicBezTo>
                      <a:cubicBezTo>
                        <a:pt x="438" y="270"/>
                        <a:pt x="441" y="271"/>
                        <a:pt x="444" y="272"/>
                      </a:cubicBezTo>
                      <a:cubicBezTo>
                        <a:pt x="443" y="269"/>
                        <a:pt x="442" y="266"/>
                        <a:pt x="441" y="263"/>
                      </a:cubicBezTo>
                      <a:cubicBezTo>
                        <a:pt x="442" y="260"/>
                        <a:pt x="444" y="258"/>
                        <a:pt x="445" y="255"/>
                      </a:cubicBezTo>
                      <a:close/>
                      <a:moveTo>
                        <a:pt x="427" y="244"/>
                      </a:moveTo>
                      <a:cubicBezTo>
                        <a:pt x="436" y="240"/>
                        <a:pt x="445" y="235"/>
                        <a:pt x="454" y="232"/>
                      </a:cubicBezTo>
                      <a:cubicBezTo>
                        <a:pt x="457" y="224"/>
                        <a:pt x="460" y="216"/>
                        <a:pt x="462" y="208"/>
                      </a:cubicBezTo>
                      <a:cubicBezTo>
                        <a:pt x="461" y="207"/>
                        <a:pt x="460" y="206"/>
                        <a:pt x="459" y="205"/>
                      </a:cubicBezTo>
                      <a:cubicBezTo>
                        <a:pt x="451" y="208"/>
                        <a:pt x="443" y="212"/>
                        <a:pt x="436" y="216"/>
                      </a:cubicBezTo>
                      <a:cubicBezTo>
                        <a:pt x="434" y="226"/>
                        <a:pt x="431" y="235"/>
                        <a:pt x="427" y="244"/>
                      </a:cubicBezTo>
                      <a:close/>
                      <a:moveTo>
                        <a:pt x="393" y="385"/>
                      </a:moveTo>
                      <a:cubicBezTo>
                        <a:pt x="393" y="380"/>
                        <a:pt x="393" y="375"/>
                        <a:pt x="393" y="370"/>
                      </a:cubicBezTo>
                      <a:cubicBezTo>
                        <a:pt x="389" y="367"/>
                        <a:pt x="385" y="364"/>
                        <a:pt x="382" y="360"/>
                      </a:cubicBezTo>
                      <a:cubicBezTo>
                        <a:pt x="383" y="365"/>
                        <a:pt x="382" y="370"/>
                        <a:pt x="382" y="375"/>
                      </a:cubicBezTo>
                      <a:cubicBezTo>
                        <a:pt x="385" y="378"/>
                        <a:pt x="389" y="382"/>
                        <a:pt x="393" y="385"/>
                      </a:cubicBezTo>
                      <a:close/>
                      <a:moveTo>
                        <a:pt x="402" y="290"/>
                      </a:moveTo>
                      <a:cubicBezTo>
                        <a:pt x="406" y="288"/>
                        <a:pt x="411" y="288"/>
                        <a:pt x="416" y="287"/>
                      </a:cubicBezTo>
                      <a:cubicBezTo>
                        <a:pt x="419" y="283"/>
                        <a:pt x="421" y="279"/>
                        <a:pt x="423" y="274"/>
                      </a:cubicBezTo>
                      <a:cubicBezTo>
                        <a:pt x="418" y="275"/>
                        <a:pt x="414" y="276"/>
                        <a:pt x="409" y="277"/>
                      </a:cubicBezTo>
                      <a:cubicBezTo>
                        <a:pt x="407" y="282"/>
                        <a:pt x="404" y="286"/>
                        <a:pt x="402" y="290"/>
                      </a:cubicBezTo>
                      <a:close/>
                      <a:moveTo>
                        <a:pt x="380" y="281"/>
                      </a:moveTo>
                      <a:cubicBezTo>
                        <a:pt x="380" y="282"/>
                        <a:pt x="381" y="284"/>
                        <a:pt x="383" y="285"/>
                      </a:cubicBezTo>
                      <a:cubicBezTo>
                        <a:pt x="382" y="288"/>
                        <a:pt x="381" y="289"/>
                        <a:pt x="382" y="290"/>
                      </a:cubicBezTo>
                      <a:cubicBezTo>
                        <a:pt x="382" y="290"/>
                        <a:pt x="384" y="289"/>
                        <a:pt x="386" y="287"/>
                      </a:cubicBezTo>
                      <a:cubicBezTo>
                        <a:pt x="388" y="288"/>
                        <a:pt x="390" y="290"/>
                        <a:pt x="390" y="289"/>
                      </a:cubicBezTo>
                      <a:cubicBezTo>
                        <a:pt x="391" y="289"/>
                        <a:pt x="390" y="287"/>
                        <a:pt x="388" y="285"/>
                      </a:cubicBezTo>
                      <a:cubicBezTo>
                        <a:pt x="389" y="282"/>
                        <a:pt x="390" y="280"/>
                        <a:pt x="389" y="280"/>
                      </a:cubicBezTo>
                      <a:cubicBezTo>
                        <a:pt x="389" y="279"/>
                        <a:pt x="387" y="281"/>
                        <a:pt x="385" y="283"/>
                      </a:cubicBezTo>
                      <a:cubicBezTo>
                        <a:pt x="383" y="281"/>
                        <a:pt x="380" y="281"/>
                        <a:pt x="380" y="281"/>
                      </a:cubicBezTo>
                      <a:close/>
                      <a:moveTo>
                        <a:pt x="369" y="256"/>
                      </a:moveTo>
                      <a:cubicBezTo>
                        <a:pt x="371" y="261"/>
                        <a:pt x="372" y="266"/>
                        <a:pt x="372" y="270"/>
                      </a:cubicBezTo>
                      <a:cubicBezTo>
                        <a:pt x="375" y="266"/>
                        <a:pt x="378" y="262"/>
                        <a:pt x="381" y="259"/>
                      </a:cubicBezTo>
                      <a:cubicBezTo>
                        <a:pt x="380" y="254"/>
                        <a:pt x="379" y="249"/>
                        <a:pt x="378" y="244"/>
                      </a:cubicBezTo>
                      <a:cubicBezTo>
                        <a:pt x="375" y="248"/>
                        <a:pt x="372" y="252"/>
                        <a:pt x="369" y="256"/>
                      </a:cubicBezTo>
                      <a:close/>
                      <a:moveTo>
                        <a:pt x="394" y="281"/>
                      </a:moveTo>
                      <a:cubicBezTo>
                        <a:pt x="398" y="278"/>
                        <a:pt x="402" y="276"/>
                        <a:pt x="407" y="275"/>
                      </a:cubicBezTo>
                      <a:cubicBezTo>
                        <a:pt x="408" y="270"/>
                        <a:pt x="410" y="266"/>
                        <a:pt x="411" y="261"/>
                      </a:cubicBezTo>
                      <a:cubicBezTo>
                        <a:pt x="406" y="262"/>
                        <a:pt x="402" y="265"/>
                        <a:pt x="398" y="267"/>
                      </a:cubicBezTo>
                      <a:cubicBezTo>
                        <a:pt x="397" y="272"/>
                        <a:pt x="395" y="276"/>
                        <a:pt x="394" y="281"/>
                      </a:cubicBezTo>
                      <a:close/>
                      <a:moveTo>
                        <a:pt x="320" y="524"/>
                      </a:moveTo>
                      <a:cubicBezTo>
                        <a:pt x="319" y="517"/>
                        <a:pt x="318" y="511"/>
                        <a:pt x="315" y="512"/>
                      </a:cubicBezTo>
                      <a:cubicBezTo>
                        <a:pt x="313" y="512"/>
                        <a:pt x="312" y="517"/>
                        <a:pt x="312" y="524"/>
                      </a:cubicBezTo>
                      <a:cubicBezTo>
                        <a:pt x="304" y="525"/>
                        <a:pt x="299" y="528"/>
                        <a:pt x="299" y="530"/>
                      </a:cubicBezTo>
                      <a:cubicBezTo>
                        <a:pt x="300" y="531"/>
                        <a:pt x="305" y="532"/>
                        <a:pt x="312" y="532"/>
                      </a:cubicBezTo>
                      <a:cubicBezTo>
                        <a:pt x="312" y="533"/>
                        <a:pt x="312" y="533"/>
                        <a:pt x="313" y="534"/>
                      </a:cubicBezTo>
                      <a:cubicBezTo>
                        <a:pt x="315" y="534"/>
                        <a:pt x="317" y="533"/>
                        <a:pt x="320" y="533"/>
                      </a:cubicBezTo>
                      <a:cubicBezTo>
                        <a:pt x="320" y="532"/>
                        <a:pt x="320" y="532"/>
                        <a:pt x="320" y="532"/>
                      </a:cubicBezTo>
                      <a:cubicBezTo>
                        <a:pt x="322" y="532"/>
                        <a:pt x="324" y="531"/>
                        <a:pt x="325" y="531"/>
                      </a:cubicBezTo>
                      <a:cubicBezTo>
                        <a:pt x="327" y="531"/>
                        <a:pt x="330" y="530"/>
                        <a:pt x="332" y="530"/>
                      </a:cubicBezTo>
                      <a:cubicBezTo>
                        <a:pt x="332" y="529"/>
                        <a:pt x="332" y="529"/>
                        <a:pt x="332" y="529"/>
                      </a:cubicBezTo>
                      <a:cubicBezTo>
                        <a:pt x="333" y="527"/>
                        <a:pt x="327" y="524"/>
                        <a:pt x="320" y="524"/>
                      </a:cubicBezTo>
                      <a:close/>
                      <a:moveTo>
                        <a:pt x="370" y="311"/>
                      </a:moveTo>
                      <a:cubicBezTo>
                        <a:pt x="368" y="299"/>
                        <a:pt x="368" y="299"/>
                        <a:pt x="368" y="299"/>
                      </a:cubicBezTo>
                      <a:cubicBezTo>
                        <a:pt x="360" y="308"/>
                        <a:pt x="360" y="308"/>
                        <a:pt x="360" y="308"/>
                      </a:cubicBezTo>
                      <a:cubicBezTo>
                        <a:pt x="358" y="308"/>
                        <a:pt x="358" y="308"/>
                        <a:pt x="358" y="308"/>
                      </a:cubicBezTo>
                      <a:cubicBezTo>
                        <a:pt x="361" y="314"/>
                        <a:pt x="362" y="321"/>
                        <a:pt x="362" y="328"/>
                      </a:cubicBezTo>
                      <a:cubicBezTo>
                        <a:pt x="368" y="334"/>
                        <a:pt x="368" y="334"/>
                        <a:pt x="368" y="334"/>
                      </a:cubicBezTo>
                      <a:cubicBezTo>
                        <a:pt x="370" y="322"/>
                        <a:pt x="370" y="322"/>
                        <a:pt x="370" y="322"/>
                      </a:cubicBezTo>
                      <a:cubicBezTo>
                        <a:pt x="381" y="317"/>
                        <a:pt x="381" y="317"/>
                        <a:pt x="381" y="317"/>
                      </a:cubicBezTo>
                      <a:lnTo>
                        <a:pt x="370" y="311"/>
                      </a:lnTo>
                      <a:close/>
                      <a:moveTo>
                        <a:pt x="293" y="252"/>
                      </a:moveTo>
                      <a:cubicBezTo>
                        <a:pt x="295" y="252"/>
                        <a:pt x="296" y="253"/>
                        <a:pt x="298" y="253"/>
                      </a:cubicBezTo>
                      <a:cubicBezTo>
                        <a:pt x="298" y="251"/>
                        <a:pt x="298" y="250"/>
                        <a:pt x="298" y="248"/>
                      </a:cubicBezTo>
                      <a:cubicBezTo>
                        <a:pt x="296" y="249"/>
                        <a:pt x="295" y="250"/>
                        <a:pt x="293" y="252"/>
                      </a:cubicBezTo>
                      <a:close/>
                      <a:moveTo>
                        <a:pt x="386" y="354"/>
                      </a:moveTo>
                      <a:cubicBezTo>
                        <a:pt x="387" y="354"/>
                        <a:pt x="386" y="352"/>
                        <a:pt x="385" y="349"/>
                      </a:cubicBezTo>
                      <a:cubicBezTo>
                        <a:pt x="387" y="348"/>
                        <a:pt x="388" y="346"/>
                        <a:pt x="388" y="345"/>
                      </a:cubicBezTo>
                      <a:cubicBezTo>
                        <a:pt x="387" y="345"/>
                        <a:pt x="385" y="346"/>
                        <a:pt x="383" y="347"/>
                      </a:cubicBezTo>
                      <a:cubicBezTo>
                        <a:pt x="381" y="345"/>
                        <a:pt x="380" y="343"/>
                        <a:pt x="379" y="344"/>
                      </a:cubicBezTo>
                      <a:cubicBezTo>
                        <a:pt x="379" y="344"/>
                        <a:pt x="379" y="346"/>
                        <a:pt x="381" y="348"/>
                      </a:cubicBezTo>
                      <a:cubicBezTo>
                        <a:pt x="378" y="350"/>
                        <a:pt x="377" y="351"/>
                        <a:pt x="377" y="352"/>
                      </a:cubicBezTo>
                      <a:cubicBezTo>
                        <a:pt x="377" y="352"/>
                        <a:pt x="380" y="352"/>
                        <a:pt x="382" y="351"/>
                      </a:cubicBezTo>
                      <a:cubicBezTo>
                        <a:pt x="384" y="353"/>
                        <a:pt x="385" y="355"/>
                        <a:pt x="386" y="354"/>
                      </a:cubicBezTo>
                      <a:close/>
                      <a:moveTo>
                        <a:pt x="287" y="464"/>
                      </a:moveTo>
                      <a:cubicBezTo>
                        <a:pt x="287" y="465"/>
                        <a:pt x="288" y="466"/>
                        <a:pt x="290" y="466"/>
                      </a:cubicBezTo>
                      <a:cubicBezTo>
                        <a:pt x="291" y="466"/>
                        <a:pt x="292" y="465"/>
                        <a:pt x="292" y="464"/>
                      </a:cubicBezTo>
                      <a:cubicBezTo>
                        <a:pt x="292" y="462"/>
                        <a:pt x="291" y="461"/>
                        <a:pt x="290" y="461"/>
                      </a:cubicBezTo>
                      <a:cubicBezTo>
                        <a:pt x="288" y="461"/>
                        <a:pt x="287" y="462"/>
                        <a:pt x="287" y="464"/>
                      </a:cubicBezTo>
                      <a:close/>
                      <a:moveTo>
                        <a:pt x="262" y="461"/>
                      </a:moveTo>
                      <a:cubicBezTo>
                        <a:pt x="259" y="459"/>
                        <a:pt x="255" y="459"/>
                        <a:pt x="253" y="462"/>
                      </a:cubicBezTo>
                      <a:cubicBezTo>
                        <a:pt x="250" y="465"/>
                        <a:pt x="251" y="469"/>
                        <a:pt x="253" y="471"/>
                      </a:cubicBezTo>
                      <a:cubicBezTo>
                        <a:pt x="256" y="473"/>
                        <a:pt x="260" y="473"/>
                        <a:pt x="262" y="470"/>
                      </a:cubicBezTo>
                      <a:cubicBezTo>
                        <a:pt x="265" y="467"/>
                        <a:pt x="264" y="463"/>
                        <a:pt x="262" y="461"/>
                      </a:cubicBezTo>
                      <a:close/>
                      <a:moveTo>
                        <a:pt x="308" y="402"/>
                      </a:moveTo>
                      <a:cubicBezTo>
                        <a:pt x="305" y="403"/>
                        <a:pt x="301" y="404"/>
                        <a:pt x="298" y="405"/>
                      </a:cubicBezTo>
                      <a:cubicBezTo>
                        <a:pt x="293" y="408"/>
                        <a:pt x="289" y="411"/>
                        <a:pt x="284" y="414"/>
                      </a:cubicBezTo>
                      <a:cubicBezTo>
                        <a:pt x="281" y="423"/>
                        <a:pt x="279" y="433"/>
                        <a:pt x="278" y="443"/>
                      </a:cubicBezTo>
                      <a:cubicBezTo>
                        <a:pt x="287" y="439"/>
                        <a:pt x="296" y="433"/>
                        <a:pt x="303" y="427"/>
                      </a:cubicBezTo>
                      <a:cubicBezTo>
                        <a:pt x="304" y="418"/>
                        <a:pt x="306" y="410"/>
                        <a:pt x="308" y="402"/>
                      </a:cubicBezTo>
                      <a:close/>
                      <a:moveTo>
                        <a:pt x="146" y="298"/>
                      </a:moveTo>
                      <a:cubicBezTo>
                        <a:pt x="144" y="297"/>
                        <a:pt x="143" y="296"/>
                        <a:pt x="141" y="296"/>
                      </a:cubicBezTo>
                      <a:cubicBezTo>
                        <a:pt x="138" y="297"/>
                        <a:pt x="135" y="298"/>
                        <a:pt x="132" y="298"/>
                      </a:cubicBezTo>
                      <a:cubicBezTo>
                        <a:pt x="135" y="299"/>
                        <a:pt x="138" y="300"/>
                        <a:pt x="141" y="301"/>
                      </a:cubicBezTo>
                      <a:cubicBezTo>
                        <a:pt x="142" y="300"/>
                        <a:pt x="143" y="300"/>
                        <a:pt x="145" y="299"/>
                      </a:cubicBezTo>
                      <a:cubicBezTo>
                        <a:pt x="145" y="299"/>
                        <a:pt x="145" y="298"/>
                        <a:pt x="146" y="298"/>
                      </a:cubicBezTo>
                      <a:close/>
                      <a:moveTo>
                        <a:pt x="393" y="132"/>
                      </a:moveTo>
                      <a:cubicBezTo>
                        <a:pt x="393" y="132"/>
                        <a:pt x="394" y="132"/>
                        <a:pt x="394" y="132"/>
                      </a:cubicBezTo>
                      <a:cubicBezTo>
                        <a:pt x="394" y="131"/>
                        <a:pt x="394" y="131"/>
                        <a:pt x="393" y="131"/>
                      </a:cubicBezTo>
                      <a:cubicBezTo>
                        <a:pt x="393" y="131"/>
                        <a:pt x="392" y="131"/>
                        <a:pt x="392" y="131"/>
                      </a:cubicBezTo>
                      <a:cubicBezTo>
                        <a:pt x="392" y="132"/>
                        <a:pt x="392" y="132"/>
                        <a:pt x="393" y="132"/>
                      </a:cubicBezTo>
                      <a:close/>
                      <a:moveTo>
                        <a:pt x="393" y="136"/>
                      </a:moveTo>
                      <a:cubicBezTo>
                        <a:pt x="394" y="136"/>
                        <a:pt x="394" y="136"/>
                        <a:pt x="394" y="135"/>
                      </a:cubicBezTo>
                      <a:cubicBezTo>
                        <a:pt x="394" y="135"/>
                        <a:pt x="393" y="134"/>
                        <a:pt x="393" y="135"/>
                      </a:cubicBezTo>
                      <a:cubicBezTo>
                        <a:pt x="392" y="135"/>
                        <a:pt x="392" y="135"/>
                        <a:pt x="392" y="135"/>
                      </a:cubicBezTo>
                      <a:cubicBezTo>
                        <a:pt x="392" y="136"/>
                        <a:pt x="393" y="136"/>
                        <a:pt x="393" y="136"/>
                      </a:cubicBezTo>
                      <a:close/>
                      <a:moveTo>
                        <a:pt x="392" y="147"/>
                      </a:moveTo>
                      <a:cubicBezTo>
                        <a:pt x="393" y="147"/>
                        <a:pt x="393" y="147"/>
                        <a:pt x="394" y="147"/>
                      </a:cubicBezTo>
                      <a:cubicBezTo>
                        <a:pt x="394" y="147"/>
                        <a:pt x="394" y="146"/>
                        <a:pt x="393" y="146"/>
                      </a:cubicBezTo>
                      <a:cubicBezTo>
                        <a:pt x="393" y="145"/>
                        <a:pt x="393" y="146"/>
                        <a:pt x="392" y="146"/>
                      </a:cubicBezTo>
                      <a:cubicBezTo>
                        <a:pt x="392" y="146"/>
                        <a:pt x="392" y="147"/>
                        <a:pt x="392" y="147"/>
                      </a:cubicBezTo>
                      <a:close/>
                      <a:moveTo>
                        <a:pt x="394" y="128"/>
                      </a:moveTo>
                      <a:cubicBezTo>
                        <a:pt x="393" y="128"/>
                        <a:pt x="393" y="128"/>
                        <a:pt x="394" y="129"/>
                      </a:cubicBezTo>
                      <a:cubicBezTo>
                        <a:pt x="394" y="129"/>
                        <a:pt x="395" y="129"/>
                        <a:pt x="395" y="128"/>
                      </a:cubicBezTo>
                      <a:cubicBezTo>
                        <a:pt x="395" y="128"/>
                        <a:pt x="395" y="127"/>
                        <a:pt x="395" y="127"/>
                      </a:cubicBezTo>
                      <a:cubicBezTo>
                        <a:pt x="394" y="127"/>
                        <a:pt x="394" y="127"/>
                        <a:pt x="394" y="128"/>
                      </a:cubicBezTo>
                      <a:close/>
                      <a:moveTo>
                        <a:pt x="388" y="151"/>
                      </a:moveTo>
                      <a:cubicBezTo>
                        <a:pt x="388" y="151"/>
                        <a:pt x="388" y="151"/>
                        <a:pt x="389" y="152"/>
                      </a:cubicBezTo>
                      <a:cubicBezTo>
                        <a:pt x="389" y="152"/>
                        <a:pt x="389" y="152"/>
                        <a:pt x="389" y="152"/>
                      </a:cubicBezTo>
                      <a:cubicBezTo>
                        <a:pt x="389" y="151"/>
                        <a:pt x="389" y="151"/>
                        <a:pt x="389" y="151"/>
                      </a:cubicBezTo>
                      <a:cubicBezTo>
                        <a:pt x="389" y="151"/>
                        <a:pt x="389" y="151"/>
                        <a:pt x="388" y="151"/>
                      </a:cubicBezTo>
                      <a:close/>
                      <a:moveTo>
                        <a:pt x="394" y="161"/>
                      </a:moveTo>
                      <a:cubicBezTo>
                        <a:pt x="394" y="161"/>
                        <a:pt x="394" y="160"/>
                        <a:pt x="394" y="160"/>
                      </a:cubicBezTo>
                      <a:cubicBezTo>
                        <a:pt x="395" y="160"/>
                        <a:pt x="394" y="160"/>
                        <a:pt x="394" y="160"/>
                      </a:cubicBezTo>
                      <a:cubicBezTo>
                        <a:pt x="394" y="160"/>
                        <a:pt x="394" y="160"/>
                        <a:pt x="394" y="160"/>
                      </a:cubicBezTo>
                      <a:cubicBezTo>
                        <a:pt x="394" y="160"/>
                        <a:pt x="394" y="160"/>
                        <a:pt x="394" y="161"/>
                      </a:cubicBezTo>
                      <a:close/>
                      <a:moveTo>
                        <a:pt x="395" y="139"/>
                      </a:moveTo>
                      <a:cubicBezTo>
                        <a:pt x="395" y="138"/>
                        <a:pt x="394" y="138"/>
                        <a:pt x="394" y="138"/>
                      </a:cubicBezTo>
                      <a:cubicBezTo>
                        <a:pt x="393" y="138"/>
                        <a:pt x="393" y="139"/>
                        <a:pt x="394" y="139"/>
                      </a:cubicBezTo>
                      <a:cubicBezTo>
                        <a:pt x="394" y="140"/>
                        <a:pt x="394" y="140"/>
                        <a:pt x="395" y="140"/>
                      </a:cubicBezTo>
                      <a:cubicBezTo>
                        <a:pt x="395" y="139"/>
                        <a:pt x="395" y="139"/>
                        <a:pt x="395" y="139"/>
                      </a:cubicBezTo>
                      <a:close/>
                      <a:moveTo>
                        <a:pt x="389" y="116"/>
                      </a:moveTo>
                      <a:cubicBezTo>
                        <a:pt x="389" y="116"/>
                        <a:pt x="389" y="116"/>
                        <a:pt x="389" y="115"/>
                      </a:cubicBezTo>
                      <a:cubicBezTo>
                        <a:pt x="389" y="115"/>
                        <a:pt x="389" y="115"/>
                        <a:pt x="389" y="115"/>
                      </a:cubicBezTo>
                      <a:cubicBezTo>
                        <a:pt x="388" y="116"/>
                        <a:pt x="388" y="116"/>
                        <a:pt x="388" y="116"/>
                      </a:cubicBezTo>
                      <a:cubicBezTo>
                        <a:pt x="389" y="116"/>
                        <a:pt x="389" y="116"/>
                        <a:pt x="389" y="116"/>
                      </a:cubicBezTo>
                      <a:close/>
                      <a:moveTo>
                        <a:pt x="386" y="112"/>
                      </a:moveTo>
                      <a:cubicBezTo>
                        <a:pt x="386" y="112"/>
                        <a:pt x="386" y="112"/>
                        <a:pt x="386" y="111"/>
                      </a:cubicBezTo>
                      <a:cubicBezTo>
                        <a:pt x="386" y="111"/>
                        <a:pt x="385" y="111"/>
                        <a:pt x="385" y="111"/>
                      </a:cubicBezTo>
                      <a:cubicBezTo>
                        <a:pt x="385" y="112"/>
                        <a:pt x="385" y="112"/>
                        <a:pt x="385" y="112"/>
                      </a:cubicBezTo>
                      <a:cubicBezTo>
                        <a:pt x="385" y="112"/>
                        <a:pt x="386" y="112"/>
                        <a:pt x="386" y="112"/>
                      </a:cubicBezTo>
                      <a:close/>
                      <a:moveTo>
                        <a:pt x="386" y="155"/>
                      </a:moveTo>
                      <a:cubicBezTo>
                        <a:pt x="386" y="155"/>
                        <a:pt x="386" y="155"/>
                        <a:pt x="386" y="155"/>
                      </a:cubicBezTo>
                      <a:cubicBezTo>
                        <a:pt x="386" y="155"/>
                        <a:pt x="385" y="155"/>
                        <a:pt x="385" y="155"/>
                      </a:cubicBezTo>
                      <a:cubicBezTo>
                        <a:pt x="385" y="155"/>
                        <a:pt x="385" y="155"/>
                        <a:pt x="385" y="156"/>
                      </a:cubicBezTo>
                      <a:cubicBezTo>
                        <a:pt x="385" y="156"/>
                        <a:pt x="386" y="156"/>
                        <a:pt x="386" y="155"/>
                      </a:cubicBezTo>
                      <a:close/>
                      <a:moveTo>
                        <a:pt x="387" y="137"/>
                      </a:moveTo>
                      <a:cubicBezTo>
                        <a:pt x="388" y="137"/>
                        <a:pt x="388" y="137"/>
                        <a:pt x="388" y="136"/>
                      </a:cubicBezTo>
                      <a:cubicBezTo>
                        <a:pt x="388" y="136"/>
                        <a:pt x="387" y="135"/>
                        <a:pt x="387" y="136"/>
                      </a:cubicBezTo>
                      <a:cubicBezTo>
                        <a:pt x="386" y="136"/>
                        <a:pt x="386" y="136"/>
                        <a:pt x="386" y="137"/>
                      </a:cubicBezTo>
                      <a:cubicBezTo>
                        <a:pt x="386" y="137"/>
                        <a:pt x="387" y="137"/>
                        <a:pt x="387" y="137"/>
                      </a:cubicBezTo>
                      <a:close/>
                      <a:moveTo>
                        <a:pt x="396" y="112"/>
                      </a:moveTo>
                      <a:cubicBezTo>
                        <a:pt x="396" y="112"/>
                        <a:pt x="396" y="112"/>
                        <a:pt x="396" y="112"/>
                      </a:cubicBezTo>
                      <a:cubicBezTo>
                        <a:pt x="396" y="111"/>
                        <a:pt x="396" y="111"/>
                        <a:pt x="396" y="111"/>
                      </a:cubicBezTo>
                      <a:cubicBezTo>
                        <a:pt x="395" y="111"/>
                        <a:pt x="395" y="112"/>
                        <a:pt x="395" y="112"/>
                      </a:cubicBezTo>
                      <a:cubicBezTo>
                        <a:pt x="395" y="112"/>
                        <a:pt x="396" y="112"/>
                        <a:pt x="396" y="112"/>
                      </a:cubicBezTo>
                      <a:close/>
                      <a:moveTo>
                        <a:pt x="384" y="122"/>
                      </a:moveTo>
                      <a:cubicBezTo>
                        <a:pt x="384" y="122"/>
                        <a:pt x="384" y="122"/>
                        <a:pt x="384" y="121"/>
                      </a:cubicBezTo>
                      <a:cubicBezTo>
                        <a:pt x="384" y="121"/>
                        <a:pt x="383" y="121"/>
                        <a:pt x="383" y="122"/>
                      </a:cubicBezTo>
                      <a:cubicBezTo>
                        <a:pt x="383" y="122"/>
                        <a:pt x="383" y="122"/>
                        <a:pt x="383" y="122"/>
                      </a:cubicBezTo>
                      <a:cubicBezTo>
                        <a:pt x="384" y="123"/>
                        <a:pt x="384" y="122"/>
                        <a:pt x="384" y="122"/>
                      </a:cubicBezTo>
                      <a:close/>
                      <a:moveTo>
                        <a:pt x="394" y="107"/>
                      </a:moveTo>
                      <a:cubicBezTo>
                        <a:pt x="394" y="107"/>
                        <a:pt x="395" y="107"/>
                        <a:pt x="394" y="107"/>
                      </a:cubicBezTo>
                      <a:cubicBezTo>
                        <a:pt x="394" y="106"/>
                        <a:pt x="394" y="106"/>
                        <a:pt x="394" y="106"/>
                      </a:cubicBezTo>
                      <a:cubicBezTo>
                        <a:pt x="394" y="106"/>
                        <a:pt x="394" y="107"/>
                        <a:pt x="394" y="107"/>
                      </a:cubicBezTo>
                      <a:cubicBezTo>
                        <a:pt x="394" y="107"/>
                        <a:pt x="394" y="107"/>
                        <a:pt x="394" y="107"/>
                      </a:cubicBezTo>
                      <a:close/>
                      <a:moveTo>
                        <a:pt x="389" y="126"/>
                      </a:moveTo>
                      <a:cubicBezTo>
                        <a:pt x="389" y="126"/>
                        <a:pt x="390" y="126"/>
                        <a:pt x="390" y="125"/>
                      </a:cubicBezTo>
                      <a:cubicBezTo>
                        <a:pt x="390" y="125"/>
                        <a:pt x="390" y="125"/>
                        <a:pt x="390" y="124"/>
                      </a:cubicBezTo>
                      <a:cubicBezTo>
                        <a:pt x="389" y="124"/>
                        <a:pt x="389" y="124"/>
                        <a:pt x="388" y="125"/>
                      </a:cubicBezTo>
                      <a:cubicBezTo>
                        <a:pt x="388" y="125"/>
                        <a:pt x="388" y="125"/>
                        <a:pt x="389" y="126"/>
                      </a:cubicBezTo>
                      <a:close/>
                      <a:moveTo>
                        <a:pt x="413" y="128"/>
                      </a:moveTo>
                      <a:cubicBezTo>
                        <a:pt x="413" y="129"/>
                        <a:pt x="413" y="129"/>
                        <a:pt x="414" y="129"/>
                      </a:cubicBezTo>
                      <a:cubicBezTo>
                        <a:pt x="414" y="128"/>
                        <a:pt x="414" y="128"/>
                        <a:pt x="414" y="128"/>
                      </a:cubicBezTo>
                      <a:cubicBezTo>
                        <a:pt x="414" y="127"/>
                        <a:pt x="413" y="127"/>
                        <a:pt x="413" y="127"/>
                      </a:cubicBezTo>
                      <a:cubicBezTo>
                        <a:pt x="412" y="127"/>
                        <a:pt x="412" y="128"/>
                        <a:pt x="413" y="128"/>
                      </a:cubicBezTo>
                      <a:close/>
                      <a:moveTo>
                        <a:pt x="400" y="129"/>
                      </a:moveTo>
                      <a:cubicBezTo>
                        <a:pt x="401" y="129"/>
                        <a:pt x="401" y="129"/>
                        <a:pt x="401" y="128"/>
                      </a:cubicBezTo>
                      <a:cubicBezTo>
                        <a:pt x="400" y="128"/>
                        <a:pt x="400" y="128"/>
                        <a:pt x="399" y="128"/>
                      </a:cubicBezTo>
                      <a:cubicBezTo>
                        <a:pt x="399" y="128"/>
                        <a:pt x="399" y="129"/>
                        <a:pt x="399" y="129"/>
                      </a:cubicBezTo>
                      <a:cubicBezTo>
                        <a:pt x="400" y="130"/>
                        <a:pt x="400" y="130"/>
                        <a:pt x="400" y="129"/>
                      </a:cubicBezTo>
                      <a:close/>
                      <a:moveTo>
                        <a:pt x="400" y="124"/>
                      </a:moveTo>
                      <a:cubicBezTo>
                        <a:pt x="401" y="124"/>
                        <a:pt x="401" y="123"/>
                        <a:pt x="401" y="123"/>
                      </a:cubicBezTo>
                      <a:cubicBezTo>
                        <a:pt x="401" y="122"/>
                        <a:pt x="400" y="122"/>
                        <a:pt x="400" y="122"/>
                      </a:cubicBezTo>
                      <a:cubicBezTo>
                        <a:pt x="399" y="123"/>
                        <a:pt x="399" y="123"/>
                        <a:pt x="399" y="123"/>
                      </a:cubicBezTo>
                      <a:cubicBezTo>
                        <a:pt x="399" y="124"/>
                        <a:pt x="400" y="124"/>
                        <a:pt x="400" y="124"/>
                      </a:cubicBezTo>
                      <a:close/>
                      <a:moveTo>
                        <a:pt x="400" y="145"/>
                      </a:moveTo>
                      <a:cubicBezTo>
                        <a:pt x="400" y="145"/>
                        <a:pt x="401" y="144"/>
                        <a:pt x="401" y="144"/>
                      </a:cubicBezTo>
                      <a:cubicBezTo>
                        <a:pt x="401" y="144"/>
                        <a:pt x="401" y="143"/>
                        <a:pt x="400" y="143"/>
                      </a:cubicBezTo>
                      <a:cubicBezTo>
                        <a:pt x="400" y="143"/>
                        <a:pt x="399" y="143"/>
                        <a:pt x="399" y="143"/>
                      </a:cubicBezTo>
                      <a:cubicBezTo>
                        <a:pt x="399" y="144"/>
                        <a:pt x="399" y="144"/>
                        <a:pt x="400" y="145"/>
                      </a:cubicBezTo>
                      <a:close/>
                      <a:moveTo>
                        <a:pt x="398" y="130"/>
                      </a:moveTo>
                      <a:cubicBezTo>
                        <a:pt x="398" y="130"/>
                        <a:pt x="398" y="131"/>
                        <a:pt x="398" y="131"/>
                      </a:cubicBezTo>
                      <a:cubicBezTo>
                        <a:pt x="399" y="131"/>
                        <a:pt x="399" y="131"/>
                        <a:pt x="399" y="131"/>
                      </a:cubicBezTo>
                      <a:cubicBezTo>
                        <a:pt x="399" y="130"/>
                        <a:pt x="399" y="130"/>
                        <a:pt x="399" y="130"/>
                      </a:cubicBezTo>
                      <a:cubicBezTo>
                        <a:pt x="399" y="129"/>
                        <a:pt x="398" y="130"/>
                        <a:pt x="398" y="130"/>
                      </a:cubicBezTo>
                      <a:close/>
                      <a:moveTo>
                        <a:pt x="396" y="126"/>
                      </a:moveTo>
                      <a:cubicBezTo>
                        <a:pt x="396" y="126"/>
                        <a:pt x="397" y="126"/>
                        <a:pt x="397" y="126"/>
                      </a:cubicBezTo>
                      <a:cubicBezTo>
                        <a:pt x="398" y="125"/>
                        <a:pt x="398" y="125"/>
                        <a:pt x="397" y="125"/>
                      </a:cubicBezTo>
                      <a:cubicBezTo>
                        <a:pt x="397" y="124"/>
                        <a:pt x="397" y="124"/>
                        <a:pt x="396" y="124"/>
                      </a:cubicBezTo>
                      <a:cubicBezTo>
                        <a:pt x="396" y="125"/>
                        <a:pt x="396" y="125"/>
                        <a:pt x="396" y="126"/>
                      </a:cubicBezTo>
                      <a:close/>
                      <a:moveTo>
                        <a:pt x="398" y="118"/>
                      </a:moveTo>
                      <a:cubicBezTo>
                        <a:pt x="399" y="118"/>
                        <a:pt x="399" y="118"/>
                        <a:pt x="399" y="117"/>
                      </a:cubicBezTo>
                      <a:cubicBezTo>
                        <a:pt x="399" y="117"/>
                        <a:pt x="398" y="117"/>
                        <a:pt x="398" y="117"/>
                      </a:cubicBezTo>
                      <a:cubicBezTo>
                        <a:pt x="397" y="117"/>
                        <a:pt x="397" y="117"/>
                        <a:pt x="397" y="118"/>
                      </a:cubicBezTo>
                      <a:cubicBezTo>
                        <a:pt x="397" y="118"/>
                        <a:pt x="398" y="118"/>
                        <a:pt x="398" y="118"/>
                      </a:cubicBezTo>
                      <a:close/>
                      <a:moveTo>
                        <a:pt x="401" y="139"/>
                      </a:moveTo>
                      <a:cubicBezTo>
                        <a:pt x="401" y="138"/>
                        <a:pt x="401" y="138"/>
                        <a:pt x="400" y="137"/>
                      </a:cubicBezTo>
                      <a:cubicBezTo>
                        <a:pt x="400" y="137"/>
                        <a:pt x="400" y="137"/>
                        <a:pt x="399" y="138"/>
                      </a:cubicBezTo>
                      <a:cubicBezTo>
                        <a:pt x="399" y="138"/>
                        <a:pt x="399" y="138"/>
                        <a:pt x="399" y="139"/>
                      </a:cubicBezTo>
                      <a:cubicBezTo>
                        <a:pt x="400" y="139"/>
                        <a:pt x="400" y="139"/>
                        <a:pt x="401" y="139"/>
                      </a:cubicBezTo>
                      <a:close/>
                      <a:moveTo>
                        <a:pt x="398" y="135"/>
                      </a:moveTo>
                      <a:cubicBezTo>
                        <a:pt x="398" y="135"/>
                        <a:pt x="399" y="135"/>
                        <a:pt x="399" y="134"/>
                      </a:cubicBezTo>
                      <a:cubicBezTo>
                        <a:pt x="399" y="134"/>
                        <a:pt x="398" y="134"/>
                        <a:pt x="398" y="134"/>
                      </a:cubicBezTo>
                      <a:cubicBezTo>
                        <a:pt x="397" y="134"/>
                        <a:pt x="397" y="134"/>
                        <a:pt x="397" y="135"/>
                      </a:cubicBezTo>
                      <a:cubicBezTo>
                        <a:pt x="397" y="135"/>
                        <a:pt x="398" y="135"/>
                        <a:pt x="398" y="135"/>
                      </a:cubicBezTo>
                      <a:close/>
                      <a:moveTo>
                        <a:pt x="392" y="121"/>
                      </a:moveTo>
                      <a:cubicBezTo>
                        <a:pt x="393" y="121"/>
                        <a:pt x="393" y="121"/>
                        <a:pt x="393" y="121"/>
                      </a:cubicBezTo>
                      <a:cubicBezTo>
                        <a:pt x="394" y="121"/>
                        <a:pt x="394" y="120"/>
                        <a:pt x="394" y="120"/>
                      </a:cubicBezTo>
                      <a:cubicBezTo>
                        <a:pt x="393" y="120"/>
                        <a:pt x="393" y="120"/>
                        <a:pt x="392" y="120"/>
                      </a:cubicBezTo>
                      <a:cubicBezTo>
                        <a:pt x="392" y="120"/>
                        <a:pt x="392" y="121"/>
                        <a:pt x="392" y="121"/>
                      </a:cubicBezTo>
                      <a:close/>
                      <a:moveTo>
                        <a:pt x="392" y="165"/>
                      </a:moveTo>
                      <a:cubicBezTo>
                        <a:pt x="392" y="166"/>
                        <a:pt x="392" y="165"/>
                        <a:pt x="393" y="165"/>
                      </a:cubicBezTo>
                      <a:cubicBezTo>
                        <a:pt x="393" y="165"/>
                        <a:pt x="392" y="165"/>
                        <a:pt x="392" y="165"/>
                      </a:cubicBezTo>
                      <a:cubicBezTo>
                        <a:pt x="392" y="165"/>
                        <a:pt x="392" y="165"/>
                        <a:pt x="392" y="165"/>
                      </a:cubicBezTo>
                      <a:cubicBezTo>
                        <a:pt x="392" y="165"/>
                        <a:pt x="392" y="165"/>
                        <a:pt x="392" y="165"/>
                      </a:cubicBezTo>
                      <a:close/>
                      <a:moveTo>
                        <a:pt x="392" y="102"/>
                      </a:moveTo>
                      <a:cubicBezTo>
                        <a:pt x="392" y="102"/>
                        <a:pt x="393" y="102"/>
                        <a:pt x="393" y="102"/>
                      </a:cubicBezTo>
                      <a:cubicBezTo>
                        <a:pt x="392" y="101"/>
                        <a:pt x="392" y="101"/>
                        <a:pt x="392" y="101"/>
                      </a:cubicBezTo>
                      <a:cubicBezTo>
                        <a:pt x="392" y="101"/>
                        <a:pt x="392" y="102"/>
                        <a:pt x="392" y="102"/>
                      </a:cubicBezTo>
                      <a:cubicBezTo>
                        <a:pt x="392" y="102"/>
                        <a:pt x="392" y="102"/>
                        <a:pt x="392" y="102"/>
                      </a:cubicBezTo>
                      <a:close/>
                      <a:moveTo>
                        <a:pt x="398" y="150"/>
                      </a:moveTo>
                      <a:cubicBezTo>
                        <a:pt x="398" y="150"/>
                        <a:pt x="399" y="150"/>
                        <a:pt x="399" y="150"/>
                      </a:cubicBezTo>
                      <a:cubicBezTo>
                        <a:pt x="399" y="149"/>
                        <a:pt x="399" y="149"/>
                        <a:pt x="398" y="149"/>
                      </a:cubicBezTo>
                      <a:cubicBezTo>
                        <a:pt x="398" y="148"/>
                        <a:pt x="397" y="149"/>
                        <a:pt x="397" y="149"/>
                      </a:cubicBezTo>
                      <a:cubicBezTo>
                        <a:pt x="397" y="149"/>
                        <a:pt x="397" y="150"/>
                        <a:pt x="398" y="150"/>
                      </a:cubicBezTo>
                      <a:close/>
                      <a:moveTo>
                        <a:pt x="399" y="136"/>
                      </a:moveTo>
                      <a:cubicBezTo>
                        <a:pt x="399" y="136"/>
                        <a:pt x="399" y="136"/>
                        <a:pt x="398" y="136"/>
                      </a:cubicBezTo>
                      <a:cubicBezTo>
                        <a:pt x="398" y="136"/>
                        <a:pt x="398" y="136"/>
                        <a:pt x="398" y="137"/>
                      </a:cubicBezTo>
                      <a:cubicBezTo>
                        <a:pt x="398" y="137"/>
                        <a:pt x="399" y="137"/>
                        <a:pt x="399" y="137"/>
                      </a:cubicBezTo>
                      <a:cubicBezTo>
                        <a:pt x="399" y="137"/>
                        <a:pt x="399" y="136"/>
                        <a:pt x="399" y="136"/>
                      </a:cubicBezTo>
                      <a:close/>
                      <a:moveTo>
                        <a:pt x="396" y="141"/>
                      </a:moveTo>
                      <a:cubicBezTo>
                        <a:pt x="396" y="142"/>
                        <a:pt x="396" y="142"/>
                        <a:pt x="396" y="142"/>
                      </a:cubicBezTo>
                      <a:cubicBezTo>
                        <a:pt x="397" y="143"/>
                        <a:pt x="397" y="143"/>
                        <a:pt x="397" y="142"/>
                      </a:cubicBezTo>
                      <a:cubicBezTo>
                        <a:pt x="398" y="142"/>
                        <a:pt x="398" y="142"/>
                        <a:pt x="397" y="141"/>
                      </a:cubicBezTo>
                      <a:cubicBezTo>
                        <a:pt x="397" y="141"/>
                        <a:pt x="396" y="141"/>
                        <a:pt x="396" y="141"/>
                      </a:cubicBezTo>
                      <a:close/>
                      <a:moveTo>
                        <a:pt x="398" y="133"/>
                      </a:moveTo>
                      <a:cubicBezTo>
                        <a:pt x="398" y="133"/>
                        <a:pt x="399" y="133"/>
                        <a:pt x="399" y="133"/>
                      </a:cubicBezTo>
                      <a:cubicBezTo>
                        <a:pt x="399" y="132"/>
                        <a:pt x="398" y="132"/>
                        <a:pt x="398" y="132"/>
                      </a:cubicBezTo>
                      <a:cubicBezTo>
                        <a:pt x="398" y="132"/>
                        <a:pt x="397" y="132"/>
                        <a:pt x="397" y="132"/>
                      </a:cubicBezTo>
                      <a:cubicBezTo>
                        <a:pt x="397" y="133"/>
                        <a:pt x="397" y="133"/>
                        <a:pt x="398" y="133"/>
                      </a:cubicBezTo>
                      <a:close/>
                      <a:moveTo>
                        <a:pt x="387" y="131"/>
                      </a:moveTo>
                      <a:cubicBezTo>
                        <a:pt x="387" y="131"/>
                        <a:pt x="388" y="131"/>
                        <a:pt x="388" y="131"/>
                      </a:cubicBezTo>
                      <a:cubicBezTo>
                        <a:pt x="388" y="130"/>
                        <a:pt x="388" y="130"/>
                        <a:pt x="387" y="130"/>
                      </a:cubicBezTo>
                      <a:cubicBezTo>
                        <a:pt x="387" y="130"/>
                        <a:pt x="386" y="130"/>
                        <a:pt x="386" y="130"/>
                      </a:cubicBezTo>
                      <a:cubicBezTo>
                        <a:pt x="386" y="131"/>
                        <a:pt x="386" y="131"/>
                        <a:pt x="387" y="131"/>
                      </a:cubicBezTo>
                      <a:close/>
                      <a:moveTo>
                        <a:pt x="39" y="231"/>
                      </a:moveTo>
                      <a:cubicBezTo>
                        <a:pt x="39" y="232"/>
                        <a:pt x="41" y="230"/>
                        <a:pt x="43" y="229"/>
                      </a:cubicBezTo>
                      <a:cubicBezTo>
                        <a:pt x="45" y="230"/>
                        <a:pt x="46" y="231"/>
                        <a:pt x="47" y="231"/>
                      </a:cubicBezTo>
                      <a:cubicBezTo>
                        <a:pt x="47" y="230"/>
                        <a:pt x="46" y="229"/>
                        <a:pt x="45" y="227"/>
                      </a:cubicBezTo>
                      <a:cubicBezTo>
                        <a:pt x="47" y="225"/>
                        <a:pt x="48" y="224"/>
                        <a:pt x="48" y="223"/>
                      </a:cubicBezTo>
                      <a:cubicBezTo>
                        <a:pt x="47" y="223"/>
                        <a:pt x="46" y="223"/>
                        <a:pt x="43" y="225"/>
                      </a:cubicBezTo>
                      <a:cubicBezTo>
                        <a:pt x="42" y="224"/>
                        <a:pt x="40" y="223"/>
                        <a:pt x="40" y="223"/>
                      </a:cubicBezTo>
                      <a:cubicBezTo>
                        <a:pt x="39" y="224"/>
                        <a:pt x="40" y="225"/>
                        <a:pt x="41" y="227"/>
                      </a:cubicBezTo>
                      <a:cubicBezTo>
                        <a:pt x="39" y="229"/>
                        <a:pt x="38" y="231"/>
                        <a:pt x="39" y="231"/>
                      </a:cubicBezTo>
                      <a:close/>
                      <a:moveTo>
                        <a:pt x="93" y="204"/>
                      </a:moveTo>
                      <a:cubicBezTo>
                        <a:pt x="93" y="206"/>
                        <a:pt x="94" y="208"/>
                        <a:pt x="95" y="208"/>
                      </a:cubicBezTo>
                      <a:cubicBezTo>
                        <a:pt x="95" y="208"/>
                        <a:pt x="96" y="206"/>
                        <a:pt x="96" y="204"/>
                      </a:cubicBezTo>
                      <a:cubicBezTo>
                        <a:pt x="98" y="203"/>
                        <a:pt x="100" y="203"/>
                        <a:pt x="100" y="202"/>
                      </a:cubicBezTo>
                      <a:cubicBezTo>
                        <a:pt x="100" y="202"/>
                        <a:pt x="98" y="201"/>
                        <a:pt x="95" y="201"/>
                      </a:cubicBezTo>
                      <a:cubicBezTo>
                        <a:pt x="95" y="199"/>
                        <a:pt x="94" y="198"/>
                        <a:pt x="93" y="198"/>
                      </a:cubicBezTo>
                      <a:cubicBezTo>
                        <a:pt x="93" y="198"/>
                        <a:pt x="92" y="200"/>
                        <a:pt x="92" y="202"/>
                      </a:cubicBezTo>
                      <a:cubicBezTo>
                        <a:pt x="90" y="202"/>
                        <a:pt x="88" y="203"/>
                        <a:pt x="88" y="204"/>
                      </a:cubicBezTo>
                      <a:cubicBezTo>
                        <a:pt x="88" y="204"/>
                        <a:pt x="90" y="205"/>
                        <a:pt x="93" y="204"/>
                      </a:cubicBezTo>
                      <a:close/>
                      <a:moveTo>
                        <a:pt x="88" y="217"/>
                      </a:moveTo>
                      <a:cubicBezTo>
                        <a:pt x="88" y="218"/>
                        <a:pt x="89" y="219"/>
                        <a:pt x="89" y="219"/>
                      </a:cubicBezTo>
                      <a:cubicBezTo>
                        <a:pt x="90" y="219"/>
                        <a:pt x="90" y="218"/>
                        <a:pt x="89" y="216"/>
                      </a:cubicBezTo>
                      <a:cubicBezTo>
                        <a:pt x="91" y="216"/>
                        <a:pt x="92" y="215"/>
                        <a:pt x="92" y="215"/>
                      </a:cubicBezTo>
                      <a:cubicBezTo>
                        <a:pt x="92" y="214"/>
                        <a:pt x="91" y="214"/>
                        <a:pt x="89" y="215"/>
                      </a:cubicBezTo>
                      <a:cubicBezTo>
                        <a:pt x="88" y="213"/>
                        <a:pt x="88" y="212"/>
                        <a:pt x="87" y="212"/>
                      </a:cubicBezTo>
                      <a:cubicBezTo>
                        <a:pt x="87" y="212"/>
                        <a:pt x="87" y="213"/>
                        <a:pt x="87" y="215"/>
                      </a:cubicBezTo>
                      <a:cubicBezTo>
                        <a:pt x="86" y="216"/>
                        <a:pt x="84" y="216"/>
                        <a:pt x="85" y="217"/>
                      </a:cubicBezTo>
                      <a:cubicBezTo>
                        <a:pt x="85" y="217"/>
                        <a:pt x="86" y="217"/>
                        <a:pt x="88" y="217"/>
                      </a:cubicBezTo>
                      <a:close/>
                      <a:moveTo>
                        <a:pt x="118" y="214"/>
                      </a:moveTo>
                      <a:cubicBezTo>
                        <a:pt x="118" y="214"/>
                        <a:pt x="119" y="215"/>
                        <a:pt x="121" y="215"/>
                      </a:cubicBezTo>
                      <a:cubicBezTo>
                        <a:pt x="120" y="217"/>
                        <a:pt x="121" y="218"/>
                        <a:pt x="121" y="218"/>
                      </a:cubicBezTo>
                      <a:cubicBezTo>
                        <a:pt x="121" y="218"/>
                        <a:pt x="122" y="217"/>
                        <a:pt x="122" y="215"/>
                      </a:cubicBezTo>
                      <a:cubicBezTo>
                        <a:pt x="124" y="215"/>
                        <a:pt x="125" y="215"/>
                        <a:pt x="125" y="215"/>
                      </a:cubicBezTo>
                      <a:cubicBezTo>
                        <a:pt x="125" y="214"/>
                        <a:pt x="124" y="214"/>
                        <a:pt x="123" y="213"/>
                      </a:cubicBezTo>
                      <a:cubicBezTo>
                        <a:pt x="123" y="212"/>
                        <a:pt x="123" y="211"/>
                        <a:pt x="122" y="211"/>
                      </a:cubicBezTo>
                      <a:cubicBezTo>
                        <a:pt x="122" y="210"/>
                        <a:pt x="121" y="212"/>
                        <a:pt x="121" y="213"/>
                      </a:cubicBezTo>
                      <a:cubicBezTo>
                        <a:pt x="119" y="213"/>
                        <a:pt x="118" y="213"/>
                        <a:pt x="118" y="214"/>
                      </a:cubicBezTo>
                      <a:close/>
                      <a:moveTo>
                        <a:pt x="148" y="211"/>
                      </a:moveTo>
                      <a:cubicBezTo>
                        <a:pt x="147" y="214"/>
                        <a:pt x="147" y="215"/>
                        <a:pt x="148" y="215"/>
                      </a:cubicBezTo>
                      <a:cubicBezTo>
                        <a:pt x="148" y="216"/>
                        <a:pt x="149" y="215"/>
                        <a:pt x="151" y="213"/>
                      </a:cubicBezTo>
                      <a:cubicBezTo>
                        <a:pt x="153" y="214"/>
                        <a:pt x="155" y="214"/>
                        <a:pt x="155" y="214"/>
                      </a:cubicBezTo>
                      <a:cubicBezTo>
                        <a:pt x="155" y="213"/>
                        <a:pt x="154" y="212"/>
                        <a:pt x="152" y="210"/>
                      </a:cubicBezTo>
                      <a:cubicBezTo>
                        <a:pt x="152" y="208"/>
                        <a:pt x="153" y="207"/>
                        <a:pt x="152" y="206"/>
                      </a:cubicBezTo>
                      <a:cubicBezTo>
                        <a:pt x="151" y="206"/>
                        <a:pt x="150" y="207"/>
                        <a:pt x="149" y="209"/>
                      </a:cubicBezTo>
                      <a:cubicBezTo>
                        <a:pt x="146" y="208"/>
                        <a:pt x="144" y="208"/>
                        <a:pt x="144" y="209"/>
                      </a:cubicBezTo>
                      <a:cubicBezTo>
                        <a:pt x="144" y="209"/>
                        <a:pt x="146" y="210"/>
                        <a:pt x="148" y="211"/>
                      </a:cubicBezTo>
                      <a:close/>
                      <a:moveTo>
                        <a:pt x="134" y="217"/>
                      </a:moveTo>
                      <a:cubicBezTo>
                        <a:pt x="134" y="218"/>
                        <a:pt x="135" y="218"/>
                        <a:pt x="137" y="219"/>
                      </a:cubicBezTo>
                      <a:cubicBezTo>
                        <a:pt x="136" y="220"/>
                        <a:pt x="136" y="222"/>
                        <a:pt x="137" y="222"/>
                      </a:cubicBezTo>
                      <a:cubicBezTo>
                        <a:pt x="137" y="222"/>
                        <a:pt x="138" y="221"/>
                        <a:pt x="138" y="220"/>
                      </a:cubicBezTo>
                      <a:cubicBezTo>
                        <a:pt x="140" y="220"/>
                        <a:pt x="141" y="220"/>
                        <a:pt x="141" y="220"/>
                      </a:cubicBezTo>
                      <a:cubicBezTo>
                        <a:pt x="142" y="219"/>
                        <a:pt x="141" y="219"/>
                        <a:pt x="139" y="218"/>
                      </a:cubicBezTo>
                      <a:cubicBezTo>
                        <a:pt x="139" y="216"/>
                        <a:pt x="140" y="215"/>
                        <a:pt x="139" y="215"/>
                      </a:cubicBezTo>
                      <a:cubicBezTo>
                        <a:pt x="139" y="215"/>
                        <a:pt x="138" y="216"/>
                        <a:pt x="137" y="217"/>
                      </a:cubicBezTo>
                      <a:cubicBezTo>
                        <a:pt x="136" y="217"/>
                        <a:pt x="134" y="217"/>
                        <a:pt x="134" y="217"/>
                      </a:cubicBezTo>
                      <a:close/>
                      <a:moveTo>
                        <a:pt x="130" y="205"/>
                      </a:moveTo>
                      <a:cubicBezTo>
                        <a:pt x="130" y="208"/>
                        <a:pt x="130" y="209"/>
                        <a:pt x="131" y="210"/>
                      </a:cubicBezTo>
                      <a:cubicBezTo>
                        <a:pt x="131" y="210"/>
                        <a:pt x="132" y="208"/>
                        <a:pt x="133" y="206"/>
                      </a:cubicBezTo>
                      <a:cubicBezTo>
                        <a:pt x="135" y="207"/>
                        <a:pt x="137" y="207"/>
                        <a:pt x="138" y="206"/>
                      </a:cubicBezTo>
                      <a:cubicBezTo>
                        <a:pt x="138" y="206"/>
                        <a:pt x="136" y="205"/>
                        <a:pt x="134" y="204"/>
                      </a:cubicBezTo>
                      <a:cubicBezTo>
                        <a:pt x="134" y="202"/>
                        <a:pt x="134" y="200"/>
                        <a:pt x="133" y="200"/>
                      </a:cubicBezTo>
                      <a:cubicBezTo>
                        <a:pt x="132" y="200"/>
                        <a:pt x="131" y="201"/>
                        <a:pt x="131" y="203"/>
                      </a:cubicBezTo>
                      <a:cubicBezTo>
                        <a:pt x="128" y="203"/>
                        <a:pt x="126" y="203"/>
                        <a:pt x="126" y="203"/>
                      </a:cubicBezTo>
                      <a:cubicBezTo>
                        <a:pt x="126" y="204"/>
                        <a:pt x="128" y="205"/>
                        <a:pt x="130" y="205"/>
                      </a:cubicBezTo>
                      <a:close/>
                      <a:moveTo>
                        <a:pt x="19" y="258"/>
                      </a:moveTo>
                      <a:cubicBezTo>
                        <a:pt x="18" y="261"/>
                        <a:pt x="18" y="263"/>
                        <a:pt x="18" y="263"/>
                      </a:cubicBezTo>
                      <a:cubicBezTo>
                        <a:pt x="19" y="263"/>
                        <a:pt x="20" y="261"/>
                        <a:pt x="21" y="259"/>
                      </a:cubicBezTo>
                      <a:cubicBezTo>
                        <a:pt x="23" y="260"/>
                        <a:pt x="25" y="260"/>
                        <a:pt x="25" y="259"/>
                      </a:cubicBezTo>
                      <a:cubicBezTo>
                        <a:pt x="26" y="259"/>
                        <a:pt x="24" y="258"/>
                        <a:pt x="22" y="257"/>
                      </a:cubicBezTo>
                      <a:cubicBezTo>
                        <a:pt x="23" y="254"/>
                        <a:pt x="24" y="252"/>
                        <a:pt x="23" y="252"/>
                      </a:cubicBezTo>
                      <a:cubicBezTo>
                        <a:pt x="23" y="252"/>
                        <a:pt x="22" y="253"/>
                        <a:pt x="20" y="256"/>
                      </a:cubicBezTo>
                      <a:cubicBezTo>
                        <a:pt x="18" y="255"/>
                        <a:pt x="16" y="255"/>
                        <a:pt x="16" y="255"/>
                      </a:cubicBezTo>
                      <a:cubicBezTo>
                        <a:pt x="16" y="256"/>
                        <a:pt x="17" y="257"/>
                        <a:pt x="19" y="258"/>
                      </a:cubicBezTo>
                      <a:close/>
                      <a:moveTo>
                        <a:pt x="29" y="241"/>
                      </a:moveTo>
                      <a:cubicBezTo>
                        <a:pt x="27" y="244"/>
                        <a:pt x="27" y="246"/>
                        <a:pt x="27" y="246"/>
                      </a:cubicBezTo>
                      <a:cubicBezTo>
                        <a:pt x="28" y="246"/>
                        <a:pt x="29" y="245"/>
                        <a:pt x="31" y="243"/>
                      </a:cubicBezTo>
                      <a:cubicBezTo>
                        <a:pt x="32" y="244"/>
                        <a:pt x="34" y="245"/>
                        <a:pt x="35" y="244"/>
                      </a:cubicBezTo>
                      <a:cubicBezTo>
                        <a:pt x="35" y="244"/>
                        <a:pt x="34" y="242"/>
                        <a:pt x="32" y="241"/>
                      </a:cubicBezTo>
                      <a:cubicBezTo>
                        <a:pt x="34" y="238"/>
                        <a:pt x="35" y="237"/>
                        <a:pt x="34" y="236"/>
                      </a:cubicBezTo>
                      <a:cubicBezTo>
                        <a:pt x="34" y="236"/>
                        <a:pt x="32" y="237"/>
                        <a:pt x="30" y="239"/>
                      </a:cubicBezTo>
                      <a:cubicBezTo>
                        <a:pt x="28" y="238"/>
                        <a:pt x="27" y="237"/>
                        <a:pt x="26" y="238"/>
                      </a:cubicBezTo>
                      <a:cubicBezTo>
                        <a:pt x="26" y="239"/>
                        <a:pt x="27" y="240"/>
                        <a:pt x="29" y="241"/>
                      </a:cubicBezTo>
                      <a:close/>
                      <a:moveTo>
                        <a:pt x="142" y="388"/>
                      </a:moveTo>
                      <a:cubicBezTo>
                        <a:pt x="141" y="386"/>
                        <a:pt x="140" y="384"/>
                        <a:pt x="140" y="385"/>
                      </a:cubicBezTo>
                      <a:cubicBezTo>
                        <a:pt x="139" y="385"/>
                        <a:pt x="139" y="387"/>
                        <a:pt x="140" y="389"/>
                      </a:cubicBezTo>
                      <a:cubicBezTo>
                        <a:pt x="137" y="390"/>
                        <a:pt x="136" y="391"/>
                        <a:pt x="136" y="391"/>
                      </a:cubicBezTo>
                      <a:cubicBezTo>
                        <a:pt x="136" y="392"/>
                        <a:pt x="138" y="392"/>
                        <a:pt x="140" y="391"/>
                      </a:cubicBezTo>
                      <a:cubicBezTo>
                        <a:pt x="141" y="393"/>
                        <a:pt x="142" y="394"/>
                        <a:pt x="143" y="394"/>
                      </a:cubicBezTo>
                      <a:cubicBezTo>
                        <a:pt x="144" y="394"/>
                        <a:pt x="144" y="392"/>
                        <a:pt x="143" y="390"/>
                      </a:cubicBezTo>
                      <a:cubicBezTo>
                        <a:pt x="146" y="389"/>
                        <a:pt x="147" y="388"/>
                        <a:pt x="147" y="387"/>
                      </a:cubicBezTo>
                      <a:cubicBezTo>
                        <a:pt x="147" y="387"/>
                        <a:pt x="145" y="387"/>
                        <a:pt x="142" y="388"/>
                      </a:cubicBezTo>
                      <a:close/>
                      <a:moveTo>
                        <a:pt x="243" y="514"/>
                      </a:moveTo>
                      <a:cubicBezTo>
                        <a:pt x="242" y="511"/>
                        <a:pt x="234" y="514"/>
                        <a:pt x="226" y="520"/>
                      </a:cubicBezTo>
                      <a:cubicBezTo>
                        <a:pt x="219" y="513"/>
                        <a:pt x="212" y="509"/>
                        <a:pt x="210" y="511"/>
                      </a:cubicBezTo>
                      <a:cubicBezTo>
                        <a:pt x="208" y="513"/>
                        <a:pt x="211" y="520"/>
                        <a:pt x="218" y="527"/>
                      </a:cubicBezTo>
                      <a:cubicBezTo>
                        <a:pt x="214" y="531"/>
                        <a:pt x="212" y="535"/>
                        <a:pt x="211" y="538"/>
                      </a:cubicBezTo>
                      <a:cubicBezTo>
                        <a:pt x="214" y="538"/>
                        <a:pt x="217" y="539"/>
                        <a:pt x="221" y="539"/>
                      </a:cubicBezTo>
                      <a:cubicBezTo>
                        <a:pt x="222" y="538"/>
                        <a:pt x="224" y="537"/>
                        <a:pt x="225" y="535"/>
                      </a:cubicBezTo>
                      <a:cubicBezTo>
                        <a:pt x="227" y="537"/>
                        <a:pt x="229" y="538"/>
                        <a:pt x="231" y="540"/>
                      </a:cubicBezTo>
                      <a:cubicBezTo>
                        <a:pt x="234" y="540"/>
                        <a:pt x="237" y="540"/>
                        <a:pt x="240" y="540"/>
                      </a:cubicBezTo>
                      <a:cubicBezTo>
                        <a:pt x="239" y="537"/>
                        <a:pt x="237" y="533"/>
                        <a:pt x="233" y="528"/>
                      </a:cubicBezTo>
                      <a:cubicBezTo>
                        <a:pt x="240" y="521"/>
                        <a:pt x="245" y="516"/>
                        <a:pt x="243" y="514"/>
                      </a:cubicBezTo>
                      <a:close/>
                      <a:moveTo>
                        <a:pt x="161" y="381"/>
                      </a:moveTo>
                      <a:cubicBezTo>
                        <a:pt x="160" y="381"/>
                        <a:pt x="160" y="380"/>
                        <a:pt x="159" y="379"/>
                      </a:cubicBezTo>
                      <a:cubicBezTo>
                        <a:pt x="159" y="379"/>
                        <a:pt x="159" y="380"/>
                        <a:pt x="159" y="380"/>
                      </a:cubicBezTo>
                      <a:cubicBezTo>
                        <a:pt x="158" y="378"/>
                        <a:pt x="157" y="377"/>
                        <a:pt x="156" y="377"/>
                      </a:cubicBezTo>
                      <a:cubicBezTo>
                        <a:pt x="155" y="377"/>
                        <a:pt x="156" y="379"/>
                        <a:pt x="157" y="381"/>
                      </a:cubicBezTo>
                      <a:cubicBezTo>
                        <a:pt x="155" y="382"/>
                        <a:pt x="153" y="384"/>
                        <a:pt x="153" y="384"/>
                      </a:cubicBezTo>
                      <a:cubicBezTo>
                        <a:pt x="154" y="385"/>
                        <a:pt x="156" y="384"/>
                        <a:pt x="158" y="383"/>
                      </a:cubicBezTo>
                      <a:cubicBezTo>
                        <a:pt x="159" y="385"/>
                        <a:pt x="161" y="386"/>
                        <a:pt x="161" y="386"/>
                      </a:cubicBezTo>
                      <a:cubicBezTo>
                        <a:pt x="162" y="385"/>
                        <a:pt x="161" y="384"/>
                        <a:pt x="160" y="382"/>
                      </a:cubicBezTo>
                      <a:cubicBezTo>
                        <a:pt x="161" y="381"/>
                        <a:pt x="161" y="381"/>
                        <a:pt x="161" y="381"/>
                      </a:cubicBezTo>
                      <a:close/>
                      <a:moveTo>
                        <a:pt x="371" y="193"/>
                      </a:moveTo>
                      <a:cubicBezTo>
                        <a:pt x="367" y="184"/>
                        <a:pt x="363" y="175"/>
                        <a:pt x="358" y="166"/>
                      </a:cubicBezTo>
                      <a:cubicBezTo>
                        <a:pt x="353" y="175"/>
                        <a:pt x="350" y="184"/>
                        <a:pt x="347" y="194"/>
                      </a:cubicBezTo>
                      <a:cubicBezTo>
                        <a:pt x="352" y="202"/>
                        <a:pt x="356" y="211"/>
                        <a:pt x="360" y="220"/>
                      </a:cubicBezTo>
                      <a:cubicBezTo>
                        <a:pt x="363" y="211"/>
                        <a:pt x="366" y="202"/>
                        <a:pt x="371" y="193"/>
                      </a:cubicBezTo>
                      <a:close/>
                      <a:moveTo>
                        <a:pt x="129" y="380"/>
                      </a:moveTo>
                      <a:cubicBezTo>
                        <a:pt x="129" y="379"/>
                        <a:pt x="128" y="378"/>
                        <a:pt x="128" y="378"/>
                      </a:cubicBezTo>
                      <a:cubicBezTo>
                        <a:pt x="127" y="378"/>
                        <a:pt x="127" y="379"/>
                        <a:pt x="128" y="381"/>
                      </a:cubicBezTo>
                      <a:cubicBezTo>
                        <a:pt x="126" y="381"/>
                        <a:pt x="125" y="382"/>
                        <a:pt x="125" y="382"/>
                      </a:cubicBezTo>
                      <a:cubicBezTo>
                        <a:pt x="125" y="383"/>
                        <a:pt x="126" y="383"/>
                        <a:pt x="128" y="382"/>
                      </a:cubicBezTo>
                      <a:cubicBezTo>
                        <a:pt x="129" y="384"/>
                        <a:pt x="129" y="385"/>
                        <a:pt x="130" y="385"/>
                      </a:cubicBezTo>
                      <a:cubicBezTo>
                        <a:pt x="130" y="385"/>
                        <a:pt x="130" y="384"/>
                        <a:pt x="130" y="382"/>
                      </a:cubicBezTo>
                      <a:cubicBezTo>
                        <a:pt x="132" y="381"/>
                        <a:pt x="133" y="381"/>
                        <a:pt x="132" y="380"/>
                      </a:cubicBezTo>
                      <a:cubicBezTo>
                        <a:pt x="132" y="380"/>
                        <a:pt x="131" y="380"/>
                        <a:pt x="129" y="380"/>
                      </a:cubicBezTo>
                      <a:close/>
                      <a:moveTo>
                        <a:pt x="124" y="393"/>
                      </a:moveTo>
                      <a:cubicBezTo>
                        <a:pt x="124" y="391"/>
                        <a:pt x="123" y="389"/>
                        <a:pt x="122" y="389"/>
                      </a:cubicBezTo>
                      <a:cubicBezTo>
                        <a:pt x="122" y="389"/>
                        <a:pt x="121" y="391"/>
                        <a:pt x="121" y="393"/>
                      </a:cubicBezTo>
                      <a:cubicBezTo>
                        <a:pt x="119" y="394"/>
                        <a:pt x="117" y="394"/>
                        <a:pt x="117" y="395"/>
                      </a:cubicBezTo>
                      <a:cubicBezTo>
                        <a:pt x="117" y="395"/>
                        <a:pt x="119" y="396"/>
                        <a:pt x="122" y="396"/>
                      </a:cubicBezTo>
                      <a:cubicBezTo>
                        <a:pt x="122" y="398"/>
                        <a:pt x="123" y="399"/>
                        <a:pt x="124" y="399"/>
                      </a:cubicBezTo>
                      <a:cubicBezTo>
                        <a:pt x="124" y="399"/>
                        <a:pt x="125" y="397"/>
                        <a:pt x="125" y="395"/>
                      </a:cubicBezTo>
                      <a:cubicBezTo>
                        <a:pt x="127" y="395"/>
                        <a:pt x="129" y="394"/>
                        <a:pt x="129" y="393"/>
                      </a:cubicBezTo>
                      <a:cubicBezTo>
                        <a:pt x="129" y="392"/>
                        <a:pt x="127" y="392"/>
                        <a:pt x="124" y="393"/>
                      </a:cubicBezTo>
                      <a:close/>
                      <a:moveTo>
                        <a:pt x="376" y="139"/>
                      </a:moveTo>
                      <a:cubicBezTo>
                        <a:pt x="376" y="139"/>
                        <a:pt x="376" y="139"/>
                        <a:pt x="376" y="138"/>
                      </a:cubicBezTo>
                      <a:cubicBezTo>
                        <a:pt x="376" y="138"/>
                        <a:pt x="376" y="138"/>
                        <a:pt x="376" y="138"/>
                      </a:cubicBezTo>
                      <a:cubicBezTo>
                        <a:pt x="376" y="138"/>
                        <a:pt x="375" y="138"/>
                        <a:pt x="375" y="138"/>
                      </a:cubicBezTo>
                      <a:cubicBezTo>
                        <a:pt x="375" y="139"/>
                        <a:pt x="376" y="139"/>
                        <a:pt x="376" y="139"/>
                      </a:cubicBezTo>
                      <a:close/>
                      <a:moveTo>
                        <a:pt x="376" y="129"/>
                      </a:moveTo>
                      <a:cubicBezTo>
                        <a:pt x="376" y="129"/>
                        <a:pt x="376" y="129"/>
                        <a:pt x="376" y="129"/>
                      </a:cubicBezTo>
                      <a:cubicBezTo>
                        <a:pt x="376" y="128"/>
                        <a:pt x="376" y="128"/>
                        <a:pt x="376" y="128"/>
                      </a:cubicBezTo>
                      <a:cubicBezTo>
                        <a:pt x="376" y="128"/>
                        <a:pt x="375" y="128"/>
                        <a:pt x="375" y="128"/>
                      </a:cubicBezTo>
                      <a:cubicBezTo>
                        <a:pt x="375" y="129"/>
                        <a:pt x="376" y="129"/>
                        <a:pt x="376" y="129"/>
                      </a:cubicBezTo>
                      <a:close/>
                      <a:moveTo>
                        <a:pt x="380" y="119"/>
                      </a:moveTo>
                      <a:cubicBezTo>
                        <a:pt x="380" y="119"/>
                        <a:pt x="380" y="119"/>
                        <a:pt x="379" y="119"/>
                      </a:cubicBezTo>
                      <a:cubicBezTo>
                        <a:pt x="379" y="119"/>
                        <a:pt x="379" y="119"/>
                        <a:pt x="379" y="119"/>
                      </a:cubicBezTo>
                      <a:cubicBezTo>
                        <a:pt x="379" y="119"/>
                        <a:pt x="379" y="120"/>
                        <a:pt x="379" y="120"/>
                      </a:cubicBezTo>
                      <a:cubicBezTo>
                        <a:pt x="379" y="120"/>
                        <a:pt x="379" y="120"/>
                        <a:pt x="380" y="119"/>
                      </a:cubicBezTo>
                      <a:close/>
                      <a:moveTo>
                        <a:pt x="379" y="148"/>
                      </a:moveTo>
                      <a:cubicBezTo>
                        <a:pt x="380" y="148"/>
                        <a:pt x="380" y="148"/>
                        <a:pt x="380" y="147"/>
                      </a:cubicBezTo>
                      <a:cubicBezTo>
                        <a:pt x="379" y="147"/>
                        <a:pt x="379" y="147"/>
                        <a:pt x="379" y="147"/>
                      </a:cubicBezTo>
                      <a:cubicBezTo>
                        <a:pt x="379" y="147"/>
                        <a:pt x="379" y="148"/>
                        <a:pt x="379" y="148"/>
                      </a:cubicBezTo>
                      <a:cubicBezTo>
                        <a:pt x="379" y="148"/>
                        <a:pt x="379" y="148"/>
                        <a:pt x="379" y="148"/>
                      </a:cubicBezTo>
                      <a:close/>
                      <a:moveTo>
                        <a:pt x="381" y="138"/>
                      </a:moveTo>
                      <a:cubicBezTo>
                        <a:pt x="381" y="138"/>
                        <a:pt x="382" y="138"/>
                        <a:pt x="382" y="137"/>
                      </a:cubicBezTo>
                      <a:cubicBezTo>
                        <a:pt x="381" y="137"/>
                        <a:pt x="381" y="137"/>
                        <a:pt x="381" y="137"/>
                      </a:cubicBezTo>
                      <a:cubicBezTo>
                        <a:pt x="381" y="137"/>
                        <a:pt x="380" y="137"/>
                        <a:pt x="380" y="138"/>
                      </a:cubicBezTo>
                      <a:cubicBezTo>
                        <a:pt x="380" y="138"/>
                        <a:pt x="381" y="138"/>
                        <a:pt x="381" y="138"/>
                      </a:cubicBezTo>
                      <a:close/>
                      <a:moveTo>
                        <a:pt x="381" y="130"/>
                      </a:moveTo>
                      <a:cubicBezTo>
                        <a:pt x="381" y="130"/>
                        <a:pt x="381" y="130"/>
                        <a:pt x="382" y="130"/>
                      </a:cubicBezTo>
                      <a:cubicBezTo>
                        <a:pt x="382" y="129"/>
                        <a:pt x="381" y="129"/>
                        <a:pt x="381" y="129"/>
                      </a:cubicBezTo>
                      <a:cubicBezTo>
                        <a:pt x="381" y="129"/>
                        <a:pt x="380" y="129"/>
                        <a:pt x="380" y="129"/>
                      </a:cubicBezTo>
                      <a:cubicBezTo>
                        <a:pt x="380" y="130"/>
                        <a:pt x="381" y="130"/>
                        <a:pt x="381" y="130"/>
                      </a:cubicBezTo>
                      <a:close/>
                      <a:moveTo>
                        <a:pt x="382" y="108"/>
                      </a:moveTo>
                      <a:cubicBezTo>
                        <a:pt x="382" y="108"/>
                        <a:pt x="382" y="108"/>
                        <a:pt x="382" y="107"/>
                      </a:cubicBezTo>
                      <a:cubicBezTo>
                        <a:pt x="382" y="107"/>
                        <a:pt x="382" y="107"/>
                        <a:pt x="382" y="107"/>
                      </a:cubicBezTo>
                      <a:cubicBezTo>
                        <a:pt x="382" y="107"/>
                        <a:pt x="382" y="108"/>
                        <a:pt x="382" y="108"/>
                      </a:cubicBezTo>
                      <a:cubicBezTo>
                        <a:pt x="382" y="108"/>
                        <a:pt x="382" y="108"/>
                        <a:pt x="382" y="108"/>
                      </a:cubicBezTo>
                      <a:close/>
                      <a:moveTo>
                        <a:pt x="382" y="160"/>
                      </a:moveTo>
                      <a:cubicBezTo>
                        <a:pt x="382" y="159"/>
                        <a:pt x="382" y="159"/>
                        <a:pt x="382" y="159"/>
                      </a:cubicBezTo>
                      <a:cubicBezTo>
                        <a:pt x="382" y="159"/>
                        <a:pt x="382" y="159"/>
                        <a:pt x="382" y="159"/>
                      </a:cubicBezTo>
                      <a:cubicBezTo>
                        <a:pt x="382" y="159"/>
                        <a:pt x="382" y="159"/>
                        <a:pt x="382" y="160"/>
                      </a:cubicBezTo>
                      <a:cubicBezTo>
                        <a:pt x="382" y="160"/>
                        <a:pt x="382" y="160"/>
                        <a:pt x="382" y="160"/>
                      </a:cubicBezTo>
                      <a:close/>
                      <a:moveTo>
                        <a:pt x="370" y="128"/>
                      </a:moveTo>
                      <a:cubicBezTo>
                        <a:pt x="371" y="128"/>
                        <a:pt x="371" y="128"/>
                        <a:pt x="371" y="128"/>
                      </a:cubicBezTo>
                      <a:cubicBezTo>
                        <a:pt x="371" y="127"/>
                        <a:pt x="371" y="127"/>
                        <a:pt x="371" y="127"/>
                      </a:cubicBezTo>
                      <a:cubicBezTo>
                        <a:pt x="370" y="127"/>
                        <a:pt x="370" y="127"/>
                        <a:pt x="370" y="128"/>
                      </a:cubicBezTo>
                      <a:cubicBezTo>
                        <a:pt x="370" y="128"/>
                        <a:pt x="370" y="128"/>
                        <a:pt x="370" y="128"/>
                      </a:cubicBezTo>
                      <a:close/>
                      <a:moveTo>
                        <a:pt x="363" y="154"/>
                      </a:moveTo>
                      <a:cubicBezTo>
                        <a:pt x="364" y="153"/>
                        <a:pt x="364" y="150"/>
                        <a:pt x="362" y="148"/>
                      </a:cubicBezTo>
                      <a:cubicBezTo>
                        <a:pt x="360" y="147"/>
                        <a:pt x="358" y="147"/>
                        <a:pt x="356" y="149"/>
                      </a:cubicBezTo>
                      <a:cubicBezTo>
                        <a:pt x="355" y="151"/>
                        <a:pt x="355" y="153"/>
                        <a:pt x="357" y="155"/>
                      </a:cubicBezTo>
                      <a:cubicBezTo>
                        <a:pt x="359" y="156"/>
                        <a:pt x="361" y="156"/>
                        <a:pt x="363" y="154"/>
                      </a:cubicBezTo>
                      <a:close/>
                      <a:moveTo>
                        <a:pt x="371" y="140"/>
                      </a:moveTo>
                      <a:cubicBezTo>
                        <a:pt x="371" y="140"/>
                        <a:pt x="371" y="139"/>
                        <a:pt x="371" y="139"/>
                      </a:cubicBezTo>
                      <a:cubicBezTo>
                        <a:pt x="371" y="139"/>
                        <a:pt x="371" y="139"/>
                        <a:pt x="370" y="139"/>
                      </a:cubicBezTo>
                      <a:cubicBezTo>
                        <a:pt x="370" y="139"/>
                        <a:pt x="370" y="139"/>
                        <a:pt x="370" y="139"/>
                      </a:cubicBezTo>
                      <a:cubicBezTo>
                        <a:pt x="370" y="140"/>
                        <a:pt x="370" y="140"/>
                        <a:pt x="371" y="140"/>
                      </a:cubicBezTo>
                      <a:close/>
                      <a:moveTo>
                        <a:pt x="375" y="151"/>
                      </a:moveTo>
                      <a:cubicBezTo>
                        <a:pt x="375" y="151"/>
                        <a:pt x="375" y="150"/>
                        <a:pt x="375" y="150"/>
                      </a:cubicBezTo>
                      <a:cubicBezTo>
                        <a:pt x="375" y="150"/>
                        <a:pt x="375" y="150"/>
                        <a:pt x="374" y="150"/>
                      </a:cubicBezTo>
                      <a:cubicBezTo>
                        <a:pt x="374" y="150"/>
                        <a:pt x="374" y="150"/>
                        <a:pt x="374" y="150"/>
                      </a:cubicBezTo>
                      <a:cubicBezTo>
                        <a:pt x="374" y="151"/>
                        <a:pt x="375" y="151"/>
                        <a:pt x="375" y="151"/>
                      </a:cubicBezTo>
                      <a:close/>
                      <a:moveTo>
                        <a:pt x="375" y="117"/>
                      </a:moveTo>
                      <a:cubicBezTo>
                        <a:pt x="375" y="117"/>
                        <a:pt x="375" y="116"/>
                        <a:pt x="375" y="116"/>
                      </a:cubicBezTo>
                      <a:cubicBezTo>
                        <a:pt x="375" y="116"/>
                        <a:pt x="374" y="116"/>
                        <a:pt x="374" y="116"/>
                      </a:cubicBezTo>
                      <a:cubicBezTo>
                        <a:pt x="374" y="117"/>
                        <a:pt x="374" y="117"/>
                        <a:pt x="374" y="117"/>
                      </a:cubicBezTo>
                      <a:cubicBezTo>
                        <a:pt x="375" y="117"/>
                        <a:pt x="375" y="117"/>
                        <a:pt x="375" y="117"/>
                      </a:cubicBezTo>
                      <a:close/>
                      <a:moveTo>
                        <a:pt x="377" y="222"/>
                      </a:moveTo>
                      <a:cubicBezTo>
                        <a:pt x="374" y="222"/>
                        <a:pt x="371" y="222"/>
                        <a:pt x="368" y="222"/>
                      </a:cubicBezTo>
                      <a:cubicBezTo>
                        <a:pt x="370" y="224"/>
                        <a:pt x="372" y="227"/>
                        <a:pt x="374" y="229"/>
                      </a:cubicBezTo>
                      <a:cubicBezTo>
                        <a:pt x="373" y="232"/>
                        <a:pt x="372" y="235"/>
                        <a:pt x="371" y="238"/>
                      </a:cubicBezTo>
                      <a:cubicBezTo>
                        <a:pt x="374" y="237"/>
                        <a:pt x="376" y="236"/>
                        <a:pt x="379" y="235"/>
                      </a:cubicBezTo>
                      <a:cubicBezTo>
                        <a:pt x="381" y="237"/>
                        <a:pt x="383" y="239"/>
                        <a:pt x="384" y="241"/>
                      </a:cubicBezTo>
                      <a:cubicBezTo>
                        <a:pt x="385" y="238"/>
                        <a:pt x="385" y="235"/>
                        <a:pt x="386" y="232"/>
                      </a:cubicBezTo>
                      <a:cubicBezTo>
                        <a:pt x="388" y="230"/>
                        <a:pt x="391" y="229"/>
                        <a:pt x="394" y="228"/>
                      </a:cubicBezTo>
                      <a:cubicBezTo>
                        <a:pt x="391" y="226"/>
                        <a:pt x="388" y="225"/>
                        <a:pt x="385" y="224"/>
                      </a:cubicBezTo>
                      <a:cubicBezTo>
                        <a:pt x="385" y="223"/>
                        <a:pt x="385" y="222"/>
                        <a:pt x="385" y="221"/>
                      </a:cubicBezTo>
                      <a:cubicBezTo>
                        <a:pt x="390" y="214"/>
                        <a:pt x="395" y="206"/>
                        <a:pt x="402" y="199"/>
                      </a:cubicBezTo>
                      <a:cubicBezTo>
                        <a:pt x="401" y="189"/>
                        <a:pt x="399" y="179"/>
                        <a:pt x="396" y="169"/>
                      </a:cubicBezTo>
                      <a:cubicBezTo>
                        <a:pt x="389" y="177"/>
                        <a:pt x="383" y="185"/>
                        <a:pt x="378" y="194"/>
                      </a:cubicBezTo>
                      <a:cubicBezTo>
                        <a:pt x="380" y="201"/>
                        <a:pt x="382" y="208"/>
                        <a:pt x="383" y="215"/>
                      </a:cubicBezTo>
                      <a:cubicBezTo>
                        <a:pt x="383" y="215"/>
                        <a:pt x="383" y="215"/>
                        <a:pt x="383" y="215"/>
                      </a:cubicBezTo>
                      <a:cubicBezTo>
                        <a:pt x="381" y="217"/>
                        <a:pt x="379" y="219"/>
                        <a:pt x="377" y="222"/>
                      </a:cubicBezTo>
                      <a:close/>
                      <a:moveTo>
                        <a:pt x="384" y="145"/>
                      </a:moveTo>
                      <a:cubicBezTo>
                        <a:pt x="384" y="145"/>
                        <a:pt x="384" y="145"/>
                        <a:pt x="384" y="145"/>
                      </a:cubicBezTo>
                      <a:cubicBezTo>
                        <a:pt x="384" y="144"/>
                        <a:pt x="384" y="144"/>
                        <a:pt x="383" y="145"/>
                      </a:cubicBezTo>
                      <a:cubicBezTo>
                        <a:pt x="383" y="145"/>
                        <a:pt x="383" y="145"/>
                        <a:pt x="383" y="145"/>
                      </a:cubicBezTo>
                      <a:cubicBezTo>
                        <a:pt x="383" y="146"/>
                        <a:pt x="384" y="146"/>
                        <a:pt x="384" y="145"/>
                      </a:cubicBezTo>
                      <a:close/>
                      <a:moveTo>
                        <a:pt x="390" y="143"/>
                      </a:moveTo>
                      <a:cubicBezTo>
                        <a:pt x="390" y="142"/>
                        <a:pt x="390" y="142"/>
                        <a:pt x="390" y="141"/>
                      </a:cubicBezTo>
                      <a:cubicBezTo>
                        <a:pt x="390" y="141"/>
                        <a:pt x="389" y="141"/>
                        <a:pt x="389" y="141"/>
                      </a:cubicBezTo>
                      <a:cubicBezTo>
                        <a:pt x="388" y="141"/>
                        <a:pt x="388" y="142"/>
                        <a:pt x="388" y="142"/>
                      </a:cubicBezTo>
                      <a:cubicBezTo>
                        <a:pt x="389" y="143"/>
                        <a:pt x="389" y="143"/>
                        <a:pt x="390" y="143"/>
                      </a:cubicBezTo>
                      <a:close/>
                      <a:moveTo>
                        <a:pt x="149" y="261"/>
                      </a:moveTo>
                      <a:cubicBezTo>
                        <a:pt x="146" y="261"/>
                        <a:pt x="143" y="262"/>
                        <a:pt x="140" y="262"/>
                      </a:cubicBezTo>
                      <a:cubicBezTo>
                        <a:pt x="139" y="265"/>
                        <a:pt x="138" y="269"/>
                        <a:pt x="137" y="271"/>
                      </a:cubicBezTo>
                      <a:cubicBezTo>
                        <a:pt x="140" y="271"/>
                        <a:pt x="143" y="270"/>
                        <a:pt x="147" y="270"/>
                      </a:cubicBezTo>
                      <a:cubicBezTo>
                        <a:pt x="148" y="267"/>
                        <a:pt x="149" y="264"/>
                        <a:pt x="149" y="261"/>
                      </a:cubicBezTo>
                      <a:close/>
                      <a:moveTo>
                        <a:pt x="150" y="231"/>
                      </a:moveTo>
                      <a:cubicBezTo>
                        <a:pt x="149" y="231"/>
                        <a:pt x="148" y="231"/>
                        <a:pt x="148" y="232"/>
                      </a:cubicBezTo>
                      <a:cubicBezTo>
                        <a:pt x="147" y="232"/>
                        <a:pt x="147" y="233"/>
                        <a:pt x="148" y="234"/>
                      </a:cubicBezTo>
                      <a:cubicBezTo>
                        <a:pt x="149" y="234"/>
                        <a:pt x="150" y="234"/>
                        <a:pt x="150" y="233"/>
                      </a:cubicBezTo>
                      <a:cubicBezTo>
                        <a:pt x="150" y="232"/>
                        <a:pt x="150" y="231"/>
                        <a:pt x="150" y="231"/>
                      </a:cubicBezTo>
                      <a:close/>
                      <a:moveTo>
                        <a:pt x="340" y="195"/>
                      </a:moveTo>
                      <a:cubicBezTo>
                        <a:pt x="334" y="187"/>
                        <a:pt x="328" y="179"/>
                        <a:pt x="320" y="172"/>
                      </a:cubicBezTo>
                      <a:cubicBezTo>
                        <a:pt x="318" y="182"/>
                        <a:pt x="317" y="192"/>
                        <a:pt x="317" y="202"/>
                      </a:cubicBezTo>
                      <a:cubicBezTo>
                        <a:pt x="324" y="209"/>
                        <a:pt x="330" y="216"/>
                        <a:pt x="336" y="224"/>
                      </a:cubicBezTo>
                      <a:cubicBezTo>
                        <a:pt x="336" y="214"/>
                        <a:pt x="337" y="205"/>
                        <a:pt x="340" y="195"/>
                      </a:cubicBezTo>
                      <a:close/>
                      <a:moveTo>
                        <a:pt x="154" y="235"/>
                      </a:moveTo>
                      <a:cubicBezTo>
                        <a:pt x="153" y="236"/>
                        <a:pt x="153" y="237"/>
                        <a:pt x="154" y="237"/>
                      </a:cubicBezTo>
                      <a:cubicBezTo>
                        <a:pt x="154" y="238"/>
                        <a:pt x="155" y="238"/>
                        <a:pt x="156" y="237"/>
                      </a:cubicBezTo>
                      <a:cubicBezTo>
                        <a:pt x="156" y="236"/>
                        <a:pt x="156" y="235"/>
                        <a:pt x="155" y="235"/>
                      </a:cubicBezTo>
                      <a:cubicBezTo>
                        <a:pt x="155" y="235"/>
                        <a:pt x="154" y="235"/>
                        <a:pt x="154" y="235"/>
                      </a:cubicBezTo>
                      <a:close/>
                      <a:moveTo>
                        <a:pt x="395" y="265"/>
                      </a:moveTo>
                      <a:cubicBezTo>
                        <a:pt x="395" y="260"/>
                        <a:pt x="396" y="255"/>
                        <a:pt x="395" y="250"/>
                      </a:cubicBezTo>
                      <a:cubicBezTo>
                        <a:pt x="391" y="253"/>
                        <a:pt x="388" y="257"/>
                        <a:pt x="384" y="260"/>
                      </a:cubicBezTo>
                      <a:cubicBezTo>
                        <a:pt x="384" y="265"/>
                        <a:pt x="384" y="270"/>
                        <a:pt x="384" y="274"/>
                      </a:cubicBezTo>
                      <a:cubicBezTo>
                        <a:pt x="387" y="271"/>
                        <a:pt x="391" y="268"/>
                        <a:pt x="395" y="265"/>
                      </a:cubicBezTo>
                      <a:close/>
                      <a:moveTo>
                        <a:pt x="310" y="231"/>
                      </a:moveTo>
                      <a:cubicBezTo>
                        <a:pt x="310" y="233"/>
                        <a:pt x="310" y="234"/>
                        <a:pt x="311" y="236"/>
                      </a:cubicBezTo>
                      <a:cubicBezTo>
                        <a:pt x="308" y="238"/>
                        <a:pt x="306" y="240"/>
                        <a:pt x="304" y="243"/>
                      </a:cubicBezTo>
                      <a:cubicBezTo>
                        <a:pt x="307" y="243"/>
                        <a:pt x="310" y="243"/>
                        <a:pt x="313" y="244"/>
                      </a:cubicBezTo>
                      <a:cubicBezTo>
                        <a:pt x="314" y="247"/>
                        <a:pt x="316" y="249"/>
                        <a:pt x="317" y="252"/>
                      </a:cubicBezTo>
                      <a:cubicBezTo>
                        <a:pt x="318" y="250"/>
                        <a:pt x="319" y="247"/>
                        <a:pt x="320" y="245"/>
                      </a:cubicBezTo>
                      <a:cubicBezTo>
                        <a:pt x="323" y="245"/>
                        <a:pt x="326" y="245"/>
                        <a:pt x="329" y="245"/>
                      </a:cubicBezTo>
                      <a:cubicBezTo>
                        <a:pt x="327" y="243"/>
                        <a:pt x="325" y="240"/>
                        <a:pt x="323" y="238"/>
                      </a:cubicBezTo>
                      <a:cubicBezTo>
                        <a:pt x="324" y="235"/>
                        <a:pt x="325" y="232"/>
                        <a:pt x="327" y="229"/>
                      </a:cubicBezTo>
                      <a:cubicBezTo>
                        <a:pt x="324" y="230"/>
                        <a:pt x="321" y="231"/>
                        <a:pt x="318" y="232"/>
                      </a:cubicBezTo>
                      <a:cubicBezTo>
                        <a:pt x="316" y="231"/>
                        <a:pt x="314" y="229"/>
                        <a:pt x="312" y="228"/>
                      </a:cubicBezTo>
                      <a:cubicBezTo>
                        <a:pt x="311" y="221"/>
                        <a:pt x="310" y="213"/>
                        <a:pt x="310" y="205"/>
                      </a:cubicBezTo>
                      <a:cubicBezTo>
                        <a:pt x="302" y="198"/>
                        <a:pt x="294" y="192"/>
                        <a:pt x="285" y="187"/>
                      </a:cubicBezTo>
                      <a:cubicBezTo>
                        <a:pt x="286" y="197"/>
                        <a:pt x="287" y="207"/>
                        <a:pt x="289" y="217"/>
                      </a:cubicBezTo>
                      <a:cubicBezTo>
                        <a:pt x="297" y="221"/>
                        <a:pt x="304" y="226"/>
                        <a:pt x="310" y="231"/>
                      </a:cubicBezTo>
                      <a:close/>
                      <a:moveTo>
                        <a:pt x="430" y="212"/>
                      </a:moveTo>
                      <a:cubicBezTo>
                        <a:pt x="431" y="202"/>
                        <a:pt x="432" y="192"/>
                        <a:pt x="432" y="182"/>
                      </a:cubicBezTo>
                      <a:cubicBezTo>
                        <a:pt x="423" y="188"/>
                        <a:pt x="415" y="194"/>
                        <a:pt x="408" y="201"/>
                      </a:cubicBezTo>
                      <a:cubicBezTo>
                        <a:pt x="409" y="211"/>
                        <a:pt x="408" y="221"/>
                        <a:pt x="407" y="231"/>
                      </a:cubicBezTo>
                      <a:cubicBezTo>
                        <a:pt x="414" y="224"/>
                        <a:pt x="422" y="218"/>
                        <a:pt x="430" y="212"/>
                      </a:cubicBezTo>
                      <a:close/>
                      <a:moveTo>
                        <a:pt x="325" y="164"/>
                      </a:moveTo>
                      <a:cubicBezTo>
                        <a:pt x="327" y="162"/>
                        <a:pt x="327" y="159"/>
                        <a:pt x="325" y="158"/>
                      </a:cubicBezTo>
                      <a:cubicBezTo>
                        <a:pt x="323" y="156"/>
                        <a:pt x="320" y="156"/>
                        <a:pt x="319" y="158"/>
                      </a:cubicBezTo>
                      <a:cubicBezTo>
                        <a:pt x="317" y="160"/>
                        <a:pt x="318" y="163"/>
                        <a:pt x="319" y="164"/>
                      </a:cubicBezTo>
                      <a:cubicBezTo>
                        <a:pt x="321" y="166"/>
                        <a:pt x="324" y="166"/>
                        <a:pt x="325" y="164"/>
                      </a:cubicBezTo>
                      <a:close/>
                      <a:moveTo>
                        <a:pt x="43" y="244"/>
                      </a:moveTo>
                      <a:cubicBezTo>
                        <a:pt x="43" y="244"/>
                        <a:pt x="44" y="243"/>
                        <a:pt x="46" y="242"/>
                      </a:cubicBezTo>
                      <a:cubicBezTo>
                        <a:pt x="47" y="243"/>
                        <a:pt x="48" y="244"/>
                        <a:pt x="48" y="243"/>
                      </a:cubicBezTo>
                      <a:cubicBezTo>
                        <a:pt x="49" y="243"/>
                        <a:pt x="48" y="242"/>
                        <a:pt x="47" y="241"/>
                      </a:cubicBezTo>
                      <a:cubicBezTo>
                        <a:pt x="48" y="239"/>
                        <a:pt x="49" y="238"/>
                        <a:pt x="48" y="238"/>
                      </a:cubicBezTo>
                      <a:cubicBezTo>
                        <a:pt x="48" y="238"/>
                        <a:pt x="47" y="238"/>
                        <a:pt x="46" y="240"/>
                      </a:cubicBezTo>
                      <a:cubicBezTo>
                        <a:pt x="44" y="239"/>
                        <a:pt x="43" y="238"/>
                        <a:pt x="43" y="238"/>
                      </a:cubicBezTo>
                      <a:cubicBezTo>
                        <a:pt x="42" y="239"/>
                        <a:pt x="43" y="240"/>
                        <a:pt x="44" y="241"/>
                      </a:cubicBezTo>
                      <a:cubicBezTo>
                        <a:pt x="43" y="242"/>
                        <a:pt x="43" y="243"/>
                        <a:pt x="43" y="244"/>
                      </a:cubicBezTo>
                      <a:close/>
                      <a:moveTo>
                        <a:pt x="48" y="255"/>
                      </a:moveTo>
                      <a:cubicBezTo>
                        <a:pt x="52" y="258"/>
                        <a:pt x="56" y="260"/>
                        <a:pt x="59" y="262"/>
                      </a:cubicBezTo>
                      <a:cubicBezTo>
                        <a:pt x="56" y="260"/>
                        <a:pt x="53" y="257"/>
                        <a:pt x="49" y="254"/>
                      </a:cubicBezTo>
                      <a:cubicBezTo>
                        <a:pt x="49" y="254"/>
                        <a:pt x="49" y="255"/>
                        <a:pt x="48" y="255"/>
                      </a:cubicBezTo>
                      <a:close/>
                      <a:moveTo>
                        <a:pt x="8" y="314"/>
                      </a:moveTo>
                      <a:cubicBezTo>
                        <a:pt x="8" y="314"/>
                        <a:pt x="9" y="315"/>
                        <a:pt x="12" y="315"/>
                      </a:cubicBezTo>
                      <a:cubicBezTo>
                        <a:pt x="12" y="317"/>
                        <a:pt x="13" y="319"/>
                        <a:pt x="14" y="319"/>
                      </a:cubicBezTo>
                      <a:cubicBezTo>
                        <a:pt x="14" y="319"/>
                        <a:pt x="14" y="317"/>
                        <a:pt x="14" y="314"/>
                      </a:cubicBezTo>
                      <a:cubicBezTo>
                        <a:pt x="16" y="314"/>
                        <a:pt x="18" y="313"/>
                        <a:pt x="18" y="312"/>
                      </a:cubicBezTo>
                      <a:cubicBezTo>
                        <a:pt x="18" y="312"/>
                        <a:pt x="16" y="311"/>
                        <a:pt x="14" y="311"/>
                      </a:cubicBezTo>
                      <a:cubicBezTo>
                        <a:pt x="13" y="309"/>
                        <a:pt x="12" y="307"/>
                        <a:pt x="12" y="307"/>
                      </a:cubicBezTo>
                      <a:cubicBezTo>
                        <a:pt x="11" y="307"/>
                        <a:pt x="11" y="309"/>
                        <a:pt x="11" y="312"/>
                      </a:cubicBezTo>
                      <a:cubicBezTo>
                        <a:pt x="9" y="312"/>
                        <a:pt x="7" y="313"/>
                        <a:pt x="8" y="314"/>
                      </a:cubicBezTo>
                      <a:close/>
                      <a:moveTo>
                        <a:pt x="75" y="209"/>
                      </a:moveTo>
                      <a:cubicBezTo>
                        <a:pt x="76" y="211"/>
                        <a:pt x="77" y="212"/>
                        <a:pt x="77" y="212"/>
                      </a:cubicBezTo>
                      <a:cubicBezTo>
                        <a:pt x="78" y="212"/>
                        <a:pt x="78" y="210"/>
                        <a:pt x="77" y="208"/>
                      </a:cubicBezTo>
                      <a:cubicBezTo>
                        <a:pt x="80" y="207"/>
                        <a:pt x="81" y="206"/>
                        <a:pt x="81" y="206"/>
                      </a:cubicBezTo>
                      <a:cubicBezTo>
                        <a:pt x="81" y="205"/>
                        <a:pt x="79" y="205"/>
                        <a:pt x="77" y="206"/>
                      </a:cubicBezTo>
                      <a:cubicBezTo>
                        <a:pt x="76" y="204"/>
                        <a:pt x="75" y="202"/>
                        <a:pt x="74" y="203"/>
                      </a:cubicBezTo>
                      <a:cubicBezTo>
                        <a:pt x="73" y="203"/>
                        <a:pt x="73" y="205"/>
                        <a:pt x="74" y="207"/>
                      </a:cubicBezTo>
                      <a:cubicBezTo>
                        <a:pt x="71" y="208"/>
                        <a:pt x="70" y="209"/>
                        <a:pt x="70" y="210"/>
                      </a:cubicBezTo>
                      <a:cubicBezTo>
                        <a:pt x="70" y="210"/>
                        <a:pt x="72" y="210"/>
                        <a:pt x="75" y="209"/>
                      </a:cubicBezTo>
                      <a:close/>
                      <a:moveTo>
                        <a:pt x="52" y="247"/>
                      </a:moveTo>
                      <a:cubicBezTo>
                        <a:pt x="53" y="247"/>
                        <a:pt x="53" y="246"/>
                        <a:pt x="52" y="245"/>
                      </a:cubicBezTo>
                      <a:cubicBezTo>
                        <a:pt x="52" y="245"/>
                        <a:pt x="51" y="245"/>
                        <a:pt x="50" y="245"/>
                      </a:cubicBezTo>
                      <a:cubicBezTo>
                        <a:pt x="50" y="246"/>
                        <a:pt x="50" y="247"/>
                        <a:pt x="50" y="247"/>
                      </a:cubicBezTo>
                      <a:cubicBezTo>
                        <a:pt x="51" y="248"/>
                        <a:pt x="52" y="248"/>
                        <a:pt x="52" y="247"/>
                      </a:cubicBezTo>
                      <a:close/>
                      <a:moveTo>
                        <a:pt x="145" y="249"/>
                      </a:moveTo>
                      <a:cubicBezTo>
                        <a:pt x="148" y="246"/>
                        <a:pt x="150" y="243"/>
                        <a:pt x="153" y="240"/>
                      </a:cubicBezTo>
                      <a:cubicBezTo>
                        <a:pt x="152" y="238"/>
                        <a:pt x="152" y="238"/>
                        <a:pt x="152" y="238"/>
                      </a:cubicBezTo>
                      <a:cubicBezTo>
                        <a:pt x="150" y="242"/>
                        <a:pt x="147" y="246"/>
                        <a:pt x="145" y="249"/>
                      </a:cubicBezTo>
                      <a:close/>
                      <a:moveTo>
                        <a:pt x="58" y="217"/>
                      </a:moveTo>
                      <a:cubicBezTo>
                        <a:pt x="59" y="219"/>
                        <a:pt x="61" y="220"/>
                        <a:pt x="61" y="220"/>
                      </a:cubicBezTo>
                      <a:cubicBezTo>
                        <a:pt x="62" y="220"/>
                        <a:pt x="61" y="218"/>
                        <a:pt x="60" y="216"/>
                      </a:cubicBezTo>
                      <a:cubicBezTo>
                        <a:pt x="62" y="215"/>
                        <a:pt x="64" y="213"/>
                        <a:pt x="64" y="213"/>
                      </a:cubicBezTo>
                      <a:cubicBezTo>
                        <a:pt x="63" y="212"/>
                        <a:pt x="61" y="213"/>
                        <a:pt x="59" y="214"/>
                      </a:cubicBezTo>
                      <a:cubicBezTo>
                        <a:pt x="58" y="212"/>
                        <a:pt x="56" y="211"/>
                        <a:pt x="56" y="211"/>
                      </a:cubicBezTo>
                      <a:cubicBezTo>
                        <a:pt x="55" y="212"/>
                        <a:pt x="56" y="213"/>
                        <a:pt x="57" y="215"/>
                      </a:cubicBezTo>
                      <a:cubicBezTo>
                        <a:pt x="54" y="217"/>
                        <a:pt x="53" y="218"/>
                        <a:pt x="53" y="219"/>
                      </a:cubicBezTo>
                      <a:cubicBezTo>
                        <a:pt x="54" y="219"/>
                        <a:pt x="56" y="219"/>
                        <a:pt x="58" y="217"/>
                      </a:cubicBezTo>
                      <a:close/>
                      <a:moveTo>
                        <a:pt x="416" y="102"/>
                      </a:moveTo>
                      <a:cubicBezTo>
                        <a:pt x="416" y="102"/>
                        <a:pt x="416" y="101"/>
                        <a:pt x="415" y="101"/>
                      </a:cubicBezTo>
                      <a:cubicBezTo>
                        <a:pt x="415" y="101"/>
                        <a:pt x="415" y="101"/>
                        <a:pt x="415" y="102"/>
                      </a:cubicBezTo>
                      <a:cubicBezTo>
                        <a:pt x="415" y="102"/>
                        <a:pt x="415" y="102"/>
                        <a:pt x="415" y="102"/>
                      </a:cubicBezTo>
                      <a:cubicBezTo>
                        <a:pt x="415" y="102"/>
                        <a:pt x="416" y="102"/>
                        <a:pt x="416" y="102"/>
                      </a:cubicBezTo>
                      <a:close/>
                      <a:moveTo>
                        <a:pt x="415" y="165"/>
                      </a:moveTo>
                      <a:cubicBezTo>
                        <a:pt x="416" y="165"/>
                        <a:pt x="416" y="165"/>
                        <a:pt x="416" y="165"/>
                      </a:cubicBezTo>
                      <a:cubicBezTo>
                        <a:pt x="416" y="165"/>
                        <a:pt x="415" y="165"/>
                        <a:pt x="415" y="165"/>
                      </a:cubicBezTo>
                      <a:cubicBezTo>
                        <a:pt x="415" y="165"/>
                        <a:pt x="415" y="165"/>
                        <a:pt x="415" y="165"/>
                      </a:cubicBezTo>
                      <a:cubicBezTo>
                        <a:pt x="415" y="165"/>
                        <a:pt x="415" y="166"/>
                        <a:pt x="415" y="165"/>
                      </a:cubicBezTo>
                      <a:close/>
                      <a:moveTo>
                        <a:pt x="415" y="132"/>
                      </a:moveTo>
                      <a:cubicBezTo>
                        <a:pt x="415" y="132"/>
                        <a:pt x="415" y="132"/>
                        <a:pt x="415" y="131"/>
                      </a:cubicBezTo>
                      <a:cubicBezTo>
                        <a:pt x="415" y="131"/>
                        <a:pt x="415" y="131"/>
                        <a:pt x="414" y="131"/>
                      </a:cubicBezTo>
                      <a:cubicBezTo>
                        <a:pt x="414" y="131"/>
                        <a:pt x="414" y="131"/>
                        <a:pt x="414" y="132"/>
                      </a:cubicBezTo>
                      <a:cubicBezTo>
                        <a:pt x="414" y="132"/>
                        <a:pt x="414" y="132"/>
                        <a:pt x="415" y="132"/>
                      </a:cubicBezTo>
                      <a:close/>
                      <a:moveTo>
                        <a:pt x="414" y="136"/>
                      </a:moveTo>
                      <a:cubicBezTo>
                        <a:pt x="415" y="136"/>
                        <a:pt x="415" y="136"/>
                        <a:pt x="415" y="135"/>
                      </a:cubicBezTo>
                      <a:cubicBezTo>
                        <a:pt x="415" y="135"/>
                        <a:pt x="415" y="135"/>
                        <a:pt x="415" y="135"/>
                      </a:cubicBezTo>
                      <a:cubicBezTo>
                        <a:pt x="414" y="134"/>
                        <a:pt x="414" y="135"/>
                        <a:pt x="414" y="135"/>
                      </a:cubicBezTo>
                      <a:cubicBezTo>
                        <a:pt x="414" y="136"/>
                        <a:pt x="414" y="136"/>
                        <a:pt x="414" y="136"/>
                      </a:cubicBezTo>
                      <a:close/>
                      <a:moveTo>
                        <a:pt x="414" y="120"/>
                      </a:moveTo>
                      <a:cubicBezTo>
                        <a:pt x="414" y="120"/>
                        <a:pt x="414" y="121"/>
                        <a:pt x="414" y="121"/>
                      </a:cubicBezTo>
                      <a:cubicBezTo>
                        <a:pt x="414" y="121"/>
                        <a:pt x="415" y="121"/>
                        <a:pt x="415" y="121"/>
                      </a:cubicBezTo>
                      <a:cubicBezTo>
                        <a:pt x="416" y="121"/>
                        <a:pt x="415" y="120"/>
                        <a:pt x="415" y="120"/>
                      </a:cubicBezTo>
                      <a:cubicBezTo>
                        <a:pt x="415" y="120"/>
                        <a:pt x="414" y="120"/>
                        <a:pt x="414" y="120"/>
                      </a:cubicBezTo>
                      <a:close/>
                      <a:moveTo>
                        <a:pt x="413" y="160"/>
                      </a:moveTo>
                      <a:cubicBezTo>
                        <a:pt x="413" y="160"/>
                        <a:pt x="413" y="160"/>
                        <a:pt x="413" y="160"/>
                      </a:cubicBezTo>
                      <a:cubicBezTo>
                        <a:pt x="413" y="160"/>
                        <a:pt x="413" y="161"/>
                        <a:pt x="414" y="161"/>
                      </a:cubicBezTo>
                      <a:cubicBezTo>
                        <a:pt x="414" y="160"/>
                        <a:pt x="414" y="160"/>
                        <a:pt x="414" y="160"/>
                      </a:cubicBezTo>
                      <a:cubicBezTo>
                        <a:pt x="414" y="160"/>
                        <a:pt x="414" y="160"/>
                        <a:pt x="413" y="160"/>
                      </a:cubicBezTo>
                      <a:close/>
                      <a:moveTo>
                        <a:pt x="414" y="106"/>
                      </a:moveTo>
                      <a:cubicBezTo>
                        <a:pt x="413" y="106"/>
                        <a:pt x="413" y="106"/>
                        <a:pt x="413" y="107"/>
                      </a:cubicBezTo>
                      <a:cubicBezTo>
                        <a:pt x="413" y="107"/>
                        <a:pt x="413" y="107"/>
                        <a:pt x="413" y="107"/>
                      </a:cubicBezTo>
                      <a:cubicBezTo>
                        <a:pt x="414" y="107"/>
                        <a:pt x="414" y="107"/>
                        <a:pt x="414" y="107"/>
                      </a:cubicBezTo>
                      <a:cubicBezTo>
                        <a:pt x="414" y="107"/>
                        <a:pt x="414" y="106"/>
                        <a:pt x="414" y="106"/>
                      </a:cubicBezTo>
                      <a:close/>
                      <a:moveTo>
                        <a:pt x="108" y="338"/>
                      </a:moveTo>
                      <a:cubicBezTo>
                        <a:pt x="107" y="341"/>
                        <a:pt x="106" y="344"/>
                        <a:pt x="104" y="347"/>
                      </a:cubicBezTo>
                      <a:cubicBezTo>
                        <a:pt x="105" y="349"/>
                        <a:pt x="107" y="352"/>
                        <a:pt x="109" y="354"/>
                      </a:cubicBezTo>
                      <a:cubicBezTo>
                        <a:pt x="111" y="352"/>
                        <a:pt x="112" y="349"/>
                        <a:pt x="114" y="346"/>
                      </a:cubicBezTo>
                      <a:cubicBezTo>
                        <a:pt x="112" y="344"/>
                        <a:pt x="110" y="341"/>
                        <a:pt x="108" y="338"/>
                      </a:cubicBezTo>
                      <a:close/>
                      <a:moveTo>
                        <a:pt x="408" y="136"/>
                      </a:moveTo>
                      <a:cubicBezTo>
                        <a:pt x="408" y="136"/>
                        <a:pt x="408" y="137"/>
                        <a:pt x="409" y="137"/>
                      </a:cubicBezTo>
                      <a:cubicBezTo>
                        <a:pt x="409" y="137"/>
                        <a:pt x="409" y="137"/>
                        <a:pt x="410" y="137"/>
                      </a:cubicBezTo>
                      <a:cubicBezTo>
                        <a:pt x="410" y="136"/>
                        <a:pt x="410" y="136"/>
                        <a:pt x="409" y="136"/>
                      </a:cubicBezTo>
                      <a:cubicBezTo>
                        <a:pt x="409" y="136"/>
                        <a:pt x="408" y="136"/>
                        <a:pt x="408" y="136"/>
                      </a:cubicBezTo>
                      <a:close/>
                      <a:moveTo>
                        <a:pt x="410" y="135"/>
                      </a:moveTo>
                      <a:cubicBezTo>
                        <a:pt x="410" y="135"/>
                        <a:pt x="410" y="135"/>
                        <a:pt x="410" y="135"/>
                      </a:cubicBezTo>
                      <a:cubicBezTo>
                        <a:pt x="411" y="134"/>
                        <a:pt x="410" y="134"/>
                        <a:pt x="410" y="134"/>
                      </a:cubicBezTo>
                      <a:cubicBezTo>
                        <a:pt x="409" y="134"/>
                        <a:pt x="409" y="134"/>
                        <a:pt x="409" y="134"/>
                      </a:cubicBezTo>
                      <a:cubicBezTo>
                        <a:pt x="409" y="135"/>
                        <a:pt x="409" y="135"/>
                        <a:pt x="410" y="135"/>
                      </a:cubicBezTo>
                      <a:close/>
                      <a:moveTo>
                        <a:pt x="409" y="149"/>
                      </a:moveTo>
                      <a:cubicBezTo>
                        <a:pt x="409" y="149"/>
                        <a:pt x="409" y="149"/>
                        <a:pt x="409" y="150"/>
                      </a:cubicBezTo>
                      <a:cubicBezTo>
                        <a:pt x="409" y="150"/>
                        <a:pt x="409" y="150"/>
                        <a:pt x="410" y="150"/>
                      </a:cubicBezTo>
                      <a:cubicBezTo>
                        <a:pt x="410" y="150"/>
                        <a:pt x="410" y="149"/>
                        <a:pt x="410" y="149"/>
                      </a:cubicBezTo>
                      <a:cubicBezTo>
                        <a:pt x="410" y="149"/>
                        <a:pt x="410" y="148"/>
                        <a:pt x="409" y="149"/>
                      </a:cubicBezTo>
                      <a:close/>
                      <a:moveTo>
                        <a:pt x="411" y="155"/>
                      </a:moveTo>
                      <a:cubicBezTo>
                        <a:pt x="411" y="156"/>
                        <a:pt x="412" y="156"/>
                        <a:pt x="412" y="156"/>
                      </a:cubicBezTo>
                      <a:cubicBezTo>
                        <a:pt x="412" y="156"/>
                        <a:pt x="412" y="155"/>
                        <a:pt x="412" y="155"/>
                      </a:cubicBezTo>
                      <a:cubicBezTo>
                        <a:pt x="412" y="155"/>
                        <a:pt x="412" y="155"/>
                        <a:pt x="411" y="155"/>
                      </a:cubicBezTo>
                      <a:cubicBezTo>
                        <a:pt x="411" y="155"/>
                        <a:pt x="411" y="155"/>
                        <a:pt x="411" y="155"/>
                      </a:cubicBezTo>
                      <a:close/>
                      <a:moveTo>
                        <a:pt x="410" y="133"/>
                      </a:moveTo>
                      <a:cubicBezTo>
                        <a:pt x="410" y="133"/>
                        <a:pt x="411" y="133"/>
                        <a:pt x="410" y="132"/>
                      </a:cubicBezTo>
                      <a:cubicBezTo>
                        <a:pt x="410" y="132"/>
                        <a:pt x="410" y="132"/>
                        <a:pt x="410" y="132"/>
                      </a:cubicBezTo>
                      <a:cubicBezTo>
                        <a:pt x="409" y="132"/>
                        <a:pt x="409" y="132"/>
                        <a:pt x="409" y="133"/>
                      </a:cubicBezTo>
                      <a:cubicBezTo>
                        <a:pt x="409" y="133"/>
                        <a:pt x="409" y="133"/>
                        <a:pt x="410" y="133"/>
                      </a:cubicBezTo>
                      <a:close/>
                      <a:moveTo>
                        <a:pt x="415" y="147"/>
                      </a:moveTo>
                      <a:cubicBezTo>
                        <a:pt x="415" y="147"/>
                        <a:pt x="416" y="146"/>
                        <a:pt x="415" y="146"/>
                      </a:cubicBezTo>
                      <a:cubicBezTo>
                        <a:pt x="415" y="146"/>
                        <a:pt x="414" y="145"/>
                        <a:pt x="414" y="146"/>
                      </a:cubicBezTo>
                      <a:cubicBezTo>
                        <a:pt x="414" y="146"/>
                        <a:pt x="414" y="147"/>
                        <a:pt x="414" y="147"/>
                      </a:cubicBezTo>
                      <a:cubicBezTo>
                        <a:pt x="414" y="147"/>
                        <a:pt x="415" y="147"/>
                        <a:pt x="415" y="147"/>
                      </a:cubicBezTo>
                      <a:close/>
                      <a:moveTo>
                        <a:pt x="407" y="137"/>
                      </a:moveTo>
                      <a:cubicBezTo>
                        <a:pt x="407" y="138"/>
                        <a:pt x="407" y="138"/>
                        <a:pt x="407" y="139"/>
                      </a:cubicBezTo>
                      <a:cubicBezTo>
                        <a:pt x="407" y="139"/>
                        <a:pt x="408" y="139"/>
                        <a:pt x="408" y="139"/>
                      </a:cubicBezTo>
                      <a:cubicBezTo>
                        <a:pt x="408" y="138"/>
                        <a:pt x="409" y="138"/>
                        <a:pt x="408" y="138"/>
                      </a:cubicBezTo>
                      <a:cubicBezTo>
                        <a:pt x="408" y="137"/>
                        <a:pt x="407" y="137"/>
                        <a:pt x="407" y="137"/>
                      </a:cubicBezTo>
                      <a:close/>
                      <a:moveTo>
                        <a:pt x="410" y="141"/>
                      </a:moveTo>
                      <a:cubicBezTo>
                        <a:pt x="410" y="142"/>
                        <a:pt x="410" y="142"/>
                        <a:pt x="410" y="142"/>
                      </a:cubicBezTo>
                      <a:cubicBezTo>
                        <a:pt x="410" y="143"/>
                        <a:pt x="411" y="143"/>
                        <a:pt x="411" y="142"/>
                      </a:cubicBezTo>
                      <a:cubicBezTo>
                        <a:pt x="412" y="142"/>
                        <a:pt x="412" y="142"/>
                        <a:pt x="411" y="141"/>
                      </a:cubicBezTo>
                      <a:cubicBezTo>
                        <a:pt x="411" y="141"/>
                        <a:pt x="411" y="141"/>
                        <a:pt x="410" y="141"/>
                      </a:cubicBezTo>
                      <a:close/>
                      <a:moveTo>
                        <a:pt x="396" y="156"/>
                      </a:moveTo>
                      <a:cubicBezTo>
                        <a:pt x="396" y="156"/>
                        <a:pt x="396" y="156"/>
                        <a:pt x="396" y="155"/>
                      </a:cubicBezTo>
                      <a:cubicBezTo>
                        <a:pt x="396" y="155"/>
                        <a:pt x="396" y="155"/>
                        <a:pt x="396" y="155"/>
                      </a:cubicBezTo>
                      <a:cubicBezTo>
                        <a:pt x="396" y="155"/>
                        <a:pt x="395" y="155"/>
                        <a:pt x="395" y="155"/>
                      </a:cubicBezTo>
                      <a:cubicBezTo>
                        <a:pt x="395" y="155"/>
                        <a:pt x="395" y="156"/>
                        <a:pt x="396" y="156"/>
                      </a:cubicBezTo>
                      <a:close/>
                      <a:moveTo>
                        <a:pt x="404" y="161"/>
                      </a:moveTo>
                      <a:cubicBezTo>
                        <a:pt x="404" y="161"/>
                        <a:pt x="403" y="162"/>
                        <a:pt x="403" y="162"/>
                      </a:cubicBezTo>
                      <a:cubicBezTo>
                        <a:pt x="403" y="162"/>
                        <a:pt x="404" y="162"/>
                        <a:pt x="404" y="162"/>
                      </a:cubicBezTo>
                      <a:cubicBezTo>
                        <a:pt x="404" y="162"/>
                        <a:pt x="404" y="162"/>
                        <a:pt x="404" y="162"/>
                      </a:cubicBezTo>
                      <a:cubicBezTo>
                        <a:pt x="404" y="162"/>
                        <a:pt x="404" y="161"/>
                        <a:pt x="404" y="161"/>
                      </a:cubicBezTo>
                      <a:close/>
                      <a:moveTo>
                        <a:pt x="404" y="145"/>
                      </a:moveTo>
                      <a:cubicBezTo>
                        <a:pt x="404" y="145"/>
                        <a:pt x="405" y="145"/>
                        <a:pt x="405" y="144"/>
                      </a:cubicBezTo>
                      <a:cubicBezTo>
                        <a:pt x="405" y="144"/>
                        <a:pt x="404" y="144"/>
                        <a:pt x="404" y="144"/>
                      </a:cubicBezTo>
                      <a:cubicBezTo>
                        <a:pt x="403" y="144"/>
                        <a:pt x="403" y="144"/>
                        <a:pt x="403" y="144"/>
                      </a:cubicBezTo>
                      <a:cubicBezTo>
                        <a:pt x="403" y="145"/>
                        <a:pt x="403" y="145"/>
                        <a:pt x="404" y="145"/>
                      </a:cubicBezTo>
                      <a:close/>
                      <a:moveTo>
                        <a:pt x="406" y="129"/>
                      </a:moveTo>
                      <a:cubicBezTo>
                        <a:pt x="406" y="129"/>
                        <a:pt x="406" y="128"/>
                        <a:pt x="407" y="128"/>
                      </a:cubicBezTo>
                      <a:cubicBezTo>
                        <a:pt x="407" y="128"/>
                        <a:pt x="407" y="127"/>
                        <a:pt x="406" y="127"/>
                      </a:cubicBezTo>
                      <a:cubicBezTo>
                        <a:pt x="406" y="127"/>
                        <a:pt x="405" y="127"/>
                        <a:pt x="405" y="128"/>
                      </a:cubicBezTo>
                      <a:cubicBezTo>
                        <a:pt x="405" y="128"/>
                        <a:pt x="405" y="128"/>
                        <a:pt x="406" y="129"/>
                      </a:cubicBezTo>
                      <a:close/>
                      <a:moveTo>
                        <a:pt x="404" y="167"/>
                      </a:moveTo>
                      <a:cubicBezTo>
                        <a:pt x="404" y="167"/>
                        <a:pt x="403" y="167"/>
                        <a:pt x="403" y="167"/>
                      </a:cubicBezTo>
                      <a:cubicBezTo>
                        <a:pt x="403" y="167"/>
                        <a:pt x="404" y="168"/>
                        <a:pt x="404" y="168"/>
                      </a:cubicBezTo>
                      <a:cubicBezTo>
                        <a:pt x="404" y="168"/>
                        <a:pt x="404" y="167"/>
                        <a:pt x="404" y="167"/>
                      </a:cubicBezTo>
                      <a:cubicBezTo>
                        <a:pt x="404" y="167"/>
                        <a:pt x="404" y="167"/>
                        <a:pt x="404" y="167"/>
                      </a:cubicBezTo>
                      <a:close/>
                      <a:moveTo>
                        <a:pt x="404" y="156"/>
                      </a:moveTo>
                      <a:cubicBezTo>
                        <a:pt x="403" y="156"/>
                        <a:pt x="403" y="156"/>
                        <a:pt x="403" y="157"/>
                      </a:cubicBezTo>
                      <a:cubicBezTo>
                        <a:pt x="403" y="157"/>
                        <a:pt x="403" y="157"/>
                        <a:pt x="404" y="157"/>
                      </a:cubicBezTo>
                      <a:cubicBezTo>
                        <a:pt x="404" y="157"/>
                        <a:pt x="404" y="157"/>
                        <a:pt x="404" y="157"/>
                      </a:cubicBezTo>
                      <a:cubicBezTo>
                        <a:pt x="404" y="156"/>
                        <a:pt x="404" y="156"/>
                        <a:pt x="404" y="156"/>
                      </a:cubicBezTo>
                      <a:close/>
                      <a:moveTo>
                        <a:pt x="406" y="140"/>
                      </a:moveTo>
                      <a:cubicBezTo>
                        <a:pt x="407" y="140"/>
                        <a:pt x="407" y="139"/>
                        <a:pt x="407" y="139"/>
                      </a:cubicBezTo>
                      <a:cubicBezTo>
                        <a:pt x="406" y="138"/>
                        <a:pt x="406" y="138"/>
                        <a:pt x="406" y="138"/>
                      </a:cubicBezTo>
                      <a:cubicBezTo>
                        <a:pt x="405" y="138"/>
                        <a:pt x="405" y="139"/>
                        <a:pt x="405" y="139"/>
                      </a:cubicBezTo>
                      <a:cubicBezTo>
                        <a:pt x="405" y="140"/>
                        <a:pt x="406" y="140"/>
                        <a:pt x="406" y="140"/>
                      </a:cubicBezTo>
                      <a:close/>
                      <a:moveTo>
                        <a:pt x="406" y="246"/>
                      </a:moveTo>
                      <a:cubicBezTo>
                        <a:pt x="408" y="249"/>
                        <a:pt x="409" y="251"/>
                        <a:pt x="410" y="254"/>
                      </a:cubicBezTo>
                      <a:cubicBezTo>
                        <a:pt x="411" y="251"/>
                        <a:pt x="413" y="249"/>
                        <a:pt x="414" y="246"/>
                      </a:cubicBezTo>
                      <a:cubicBezTo>
                        <a:pt x="417" y="245"/>
                        <a:pt x="420" y="245"/>
                        <a:pt x="423" y="245"/>
                      </a:cubicBezTo>
                      <a:cubicBezTo>
                        <a:pt x="421" y="243"/>
                        <a:pt x="419" y="240"/>
                        <a:pt x="417" y="238"/>
                      </a:cubicBezTo>
                      <a:cubicBezTo>
                        <a:pt x="417" y="235"/>
                        <a:pt x="418" y="232"/>
                        <a:pt x="418" y="229"/>
                      </a:cubicBezTo>
                      <a:cubicBezTo>
                        <a:pt x="415" y="230"/>
                        <a:pt x="412" y="232"/>
                        <a:pt x="410" y="234"/>
                      </a:cubicBezTo>
                      <a:cubicBezTo>
                        <a:pt x="407" y="232"/>
                        <a:pt x="404" y="231"/>
                        <a:pt x="401" y="231"/>
                      </a:cubicBezTo>
                      <a:cubicBezTo>
                        <a:pt x="402" y="233"/>
                        <a:pt x="403" y="236"/>
                        <a:pt x="404" y="239"/>
                      </a:cubicBezTo>
                      <a:cubicBezTo>
                        <a:pt x="402" y="242"/>
                        <a:pt x="400" y="244"/>
                        <a:pt x="398" y="247"/>
                      </a:cubicBezTo>
                      <a:cubicBezTo>
                        <a:pt x="401" y="246"/>
                        <a:pt x="404" y="246"/>
                        <a:pt x="406" y="246"/>
                      </a:cubicBezTo>
                      <a:close/>
                      <a:moveTo>
                        <a:pt x="404" y="151"/>
                      </a:moveTo>
                      <a:cubicBezTo>
                        <a:pt x="404" y="151"/>
                        <a:pt x="405" y="151"/>
                        <a:pt x="405" y="150"/>
                      </a:cubicBezTo>
                      <a:cubicBezTo>
                        <a:pt x="405" y="150"/>
                        <a:pt x="404" y="150"/>
                        <a:pt x="404" y="150"/>
                      </a:cubicBezTo>
                      <a:cubicBezTo>
                        <a:pt x="403" y="150"/>
                        <a:pt x="403" y="150"/>
                        <a:pt x="403" y="150"/>
                      </a:cubicBezTo>
                      <a:cubicBezTo>
                        <a:pt x="403" y="151"/>
                        <a:pt x="403" y="151"/>
                        <a:pt x="404" y="151"/>
                      </a:cubicBezTo>
                      <a:close/>
                      <a:moveTo>
                        <a:pt x="404" y="111"/>
                      </a:moveTo>
                      <a:cubicBezTo>
                        <a:pt x="404" y="111"/>
                        <a:pt x="404" y="111"/>
                        <a:pt x="404" y="110"/>
                      </a:cubicBezTo>
                      <a:cubicBezTo>
                        <a:pt x="404" y="110"/>
                        <a:pt x="404" y="110"/>
                        <a:pt x="404" y="110"/>
                      </a:cubicBezTo>
                      <a:cubicBezTo>
                        <a:pt x="403" y="110"/>
                        <a:pt x="403" y="110"/>
                        <a:pt x="403" y="110"/>
                      </a:cubicBezTo>
                      <a:cubicBezTo>
                        <a:pt x="403" y="111"/>
                        <a:pt x="403" y="111"/>
                        <a:pt x="404" y="111"/>
                      </a:cubicBezTo>
                      <a:close/>
                      <a:moveTo>
                        <a:pt x="404" y="100"/>
                      </a:moveTo>
                      <a:cubicBezTo>
                        <a:pt x="404" y="100"/>
                        <a:pt x="404" y="100"/>
                        <a:pt x="404" y="100"/>
                      </a:cubicBezTo>
                      <a:cubicBezTo>
                        <a:pt x="404" y="100"/>
                        <a:pt x="404" y="99"/>
                        <a:pt x="404" y="99"/>
                      </a:cubicBezTo>
                      <a:cubicBezTo>
                        <a:pt x="404" y="99"/>
                        <a:pt x="403" y="100"/>
                        <a:pt x="403" y="100"/>
                      </a:cubicBezTo>
                      <a:cubicBezTo>
                        <a:pt x="403" y="100"/>
                        <a:pt x="404" y="100"/>
                        <a:pt x="404" y="100"/>
                      </a:cubicBezTo>
                      <a:close/>
                      <a:moveTo>
                        <a:pt x="404" y="106"/>
                      </a:moveTo>
                      <a:cubicBezTo>
                        <a:pt x="404" y="106"/>
                        <a:pt x="404" y="105"/>
                        <a:pt x="404" y="105"/>
                      </a:cubicBezTo>
                      <a:cubicBezTo>
                        <a:pt x="404" y="105"/>
                        <a:pt x="404" y="105"/>
                        <a:pt x="404" y="105"/>
                      </a:cubicBezTo>
                      <a:cubicBezTo>
                        <a:pt x="404" y="105"/>
                        <a:pt x="403" y="105"/>
                        <a:pt x="403" y="105"/>
                      </a:cubicBezTo>
                      <a:cubicBezTo>
                        <a:pt x="403" y="105"/>
                        <a:pt x="404" y="106"/>
                        <a:pt x="404" y="106"/>
                      </a:cubicBezTo>
                      <a:close/>
                      <a:moveTo>
                        <a:pt x="404" y="140"/>
                      </a:moveTo>
                      <a:cubicBezTo>
                        <a:pt x="404" y="140"/>
                        <a:pt x="405" y="140"/>
                        <a:pt x="405" y="139"/>
                      </a:cubicBezTo>
                      <a:cubicBezTo>
                        <a:pt x="405" y="139"/>
                        <a:pt x="404" y="139"/>
                        <a:pt x="404" y="139"/>
                      </a:cubicBezTo>
                      <a:cubicBezTo>
                        <a:pt x="403" y="139"/>
                        <a:pt x="403" y="139"/>
                        <a:pt x="403" y="139"/>
                      </a:cubicBezTo>
                      <a:cubicBezTo>
                        <a:pt x="403" y="140"/>
                        <a:pt x="403" y="140"/>
                        <a:pt x="404" y="140"/>
                      </a:cubicBezTo>
                      <a:close/>
                      <a:moveTo>
                        <a:pt x="404" y="128"/>
                      </a:moveTo>
                      <a:cubicBezTo>
                        <a:pt x="404" y="128"/>
                        <a:pt x="405" y="128"/>
                        <a:pt x="405" y="127"/>
                      </a:cubicBezTo>
                      <a:cubicBezTo>
                        <a:pt x="405" y="127"/>
                        <a:pt x="404" y="127"/>
                        <a:pt x="404" y="127"/>
                      </a:cubicBezTo>
                      <a:cubicBezTo>
                        <a:pt x="403" y="127"/>
                        <a:pt x="403" y="127"/>
                        <a:pt x="403" y="127"/>
                      </a:cubicBezTo>
                      <a:cubicBezTo>
                        <a:pt x="403" y="128"/>
                        <a:pt x="403" y="128"/>
                        <a:pt x="404" y="128"/>
                      </a:cubicBezTo>
                      <a:close/>
                      <a:moveTo>
                        <a:pt x="404" y="117"/>
                      </a:moveTo>
                      <a:cubicBezTo>
                        <a:pt x="404" y="117"/>
                        <a:pt x="405" y="117"/>
                        <a:pt x="405" y="117"/>
                      </a:cubicBezTo>
                      <a:cubicBezTo>
                        <a:pt x="405" y="116"/>
                        <a:pt x="404" y="116"/>
                        <a:pt x="404" y="116"/>
                      </a:cubicBezTo>
                      <a:cubicBezTo>
                        <a:pt x="403" y="116"/>
                        <a:pt x="403" y="116"/>
                        <a:pt x="403" y="117"/>
                      </a:cubicBezTo>
                      <a:cubicBezTo>
                        <a:pt x="403" y="117"/>
                        <a:pt x="403" y="117"/>
                        <a:pt x="404" y="117"/>
                      </a:cubicBezTo>
                      <a:close/>
                      <a:moveTo>
                        <a:pt x="404" y="123"/>
                      </a:moveTo>
                      <a:cubicBezTo>
                        <a:pt x="404" y="123"/>
                        <a:pt x="405" y="123"/>
                        <a:pt x="405" y="122"/>
                      </a:cubicBezTo>
                      <a:cubicBezTo>
                        <a:pt x="405" y="122"/>
                        <a:pt x="404" y="122"/>
                        <a:pt x="404" y="122"/>
                      </a:cubicBezTo>
                      <a:cubicBezTo>
                        <a:pt x="403" y="122"/>
                        <a:pt x="403" y="122"/>
                        <a:pt x="403" y="122"/>
                      </a:cubicBezTo>
                      <a:cubicBezTo>
                        <a:pt x="403" y="123"/>
                        <a:pt x="403" y="123"/>
                        <a:pt x="404" y="123"/>
                      </a:cubicBezTo>
                      <a:close/>
                      <a:moveTo>
                        <a:pt x="120" y="371"/>
                      </a:moveTo>
                      <a:cubicBezTo>
                        <a:pt x="119" y="367"/>
                        <a:pt x="119" y="363"/>
                        <a:pt x="118" y="359"/>
                      </a:cubicBezTo>
                      <a:cubicBezTo>
                        <a:pt x="118" y="363"/>
                        <a:pt x="118" y="367"/>
                        <a:pt x="119" y="372"/>
                      </a:cubicBezTo>
                      <a:cubicBezTo>
                        <a:pt x="119" y="372"/>
                        <a:pt x="120" y="372"/>
                        <a:pt x="120" y="371"/>
                      </a:cubicBezTo>
                      <a:close/>
                      <a:moveTo>
                        <a:pt x="123" y="383"/>
                      </a:moveTo>
                      <a:cubicBezTo>
                        <a:pt x="122" y="381"/>
                        <a:pt x="121" y="380"/>
                        <a:pt x="121" y="379"/>
                      </a:cubicBezTo>
                      <a:cubicBezTo>
                        <a:pt x="120" y="380"/>
                        <a:pt x="120" y="382"/>
                        <a:pt x="119" y="383"/>
                      </a:cubicBezTo>
                      <a:cubicBezTo>
                        <a:pt x="120" y="385"/>
                        <a:pt x="121" y="386"/>
                        <a:pt x="122" y="387"/>
                      </a:cubicBezTo>
                      <a:cubicBezTo>
                        <a:pt x="122" y="386"/>
                        <a:pt x="123" y="384"/>
                        <a:pt x="123" y="383"/>
                      </a:cubicBezTo>
                      <a:close/>
                      <a:moveTo>
                        <a:pt x="420" y="137"/>
                      </a:moveTo>
                      <a:cubicBezTo>
                        <a:pt x="421" y="137"/>
                        <a:pt x="421" y="137"/>
                        <a:pt x="421" y="137"/>
                      </a:cubicBezTo>
                      <a:cubicBezTo>
                        <a:pt x="421" y="136"/>
                        <a:pt x="421" y="136"/>
                        <a:pt x="421" y="136"/>
                      </a:cubicBezTo>
                      <a:cubicBezTo>
                        <a:pt x="420" y="135"/>
                        <a:pt x="420" y="136"/>
                        <a:pt x="420" y="136"/>
                      </a:cubicBezTo>
                      <a:cubicBezTo>
                        <a:pt x="420" y="137"/>
                        <a:pt x="420" y="137"/>
                        <a:pt x="420" y="137"/>
                      </a:cubicBezTo>
                      <a:close/>
                      <a:moveTo>
                        <a:pt x="127" y="370"/>
                      </a:moveTo>
                      <a:cubicBezTo>
                        <a:pt x="126" y="366"/>
                        <a:pt x="124" y="362"/>
                        <a:pt x="123" y="358"/>
                      </a:cubicBezTo>
                      <a:cubicBezTo>
                        <a:pt x="124" y="362"/>
                        <a:pt x="124" y="366"/>
                        <a:pt x="125" y="371"/>
                      </a:cubicBezTo>
                      <a:lnTo>
                        <a:pt x="127" y="370"/>
                      </a:lnTo>
                      <a:close/>
                      <a:moveTo>
                        <a:pt x="134" y="338"/>
                      </a:moveTo>
                      <a:cubicBezTo>
                        <a:pt x="131" y="337"/>
                        <a:pt x="128" y="335"/>
                        <a:pt x="126" y="333"/>
                      </a:cubicBezTo>
                      <a:cubicBezTo>
                        <a:pt x="126" y="337"/>
                        <a:pt x="126" y="340"/>
                        <a:pt x="125" y="343"/>
                      </a:cubicBezTo>
                      <a:cubicBezTo>
                        <a:pt x="128" y="345"/>
                        <a:pt x="130" y="346"/>
                        <a:pt x="133" y="348"/>
                      </a:cubicBezTo>
                      <a:cubicBezTo>
                        <a:pt x="134" y="344"/>
                        <a:pt x="134" y="341"/>
                        <a:pt x="134" y="338"/>
                      </a:cubicBezTo>
                      <a:close/>
                      <a:moveTo>
                        <a:pt x="112" y="377"/>
                      </a:moveTo>
                      <a:cubicBezTo>
                        <a:pt x="113" y="377"/>
                        <a:pt x="113" y="377"/>
                        <a:pt x="113" y="376"/>
                      </a:cubicBezTo>
                      <a:cubicBezTo>
                        <a:pt x="113" y="375"/>
                        <a:pt x="112" y="374"/>
                        <a:pt x="112" y="374"/>
                      </a:cubicBezTo>
                      <a:cubicBezTo>
                        <a:pt x="111" y="374"/>
                        <a:pt x="110" y="375"/>
                        <a:pt x="110" y="376"/>
                      </a:cubicBezTo>
                      <a:cubicBezTo>
                        <a:pt x="110" y="377"/>
                        <a:pt x="111" y="377"/>
                        <a:pt x="112" y="377"/>
                      </a:cubicBezTo>
                      <a:close/>
                      <a:moveTo>
                        <a:pt x="127" y="375"/>
                      </a:moveTo>
                      <a:cubicBezTo>
                        <a:pt x="128" y="375"/>
                        <a:pt x="128" y="374"/>
                        <a:pt x="128" y="373"/>
                      </a:cubicBezTo>
                      <a:cubicBezTo>
                        <a:pt x="128" y="373"/>
                        <a:pt x="127" y="372"/>
                        <a:pt x="127" y="372"/>
                      </a:cubicBezTo>
                      <a:cubicBezTo>
                        <a:pt x="126" y="372"/>
                        <a:pt x="125" y="373"/>
                        <a:pt x="126" y="374"/>
                      </a:cubicBezTo>
                      <a:cubicBezTo>
                        <a:pt x="126" y="375"/>
                        <a:pt x="126" y="375"/>
                        <a:pt x="127" y="375"/>
                      </a:cubicBezTo>
                      <a:close/>
                      <a:moveTo>
                        <a:pt x="120" y="376"/>
                      </a:moveTo>
                      <a:cubicBezTo>
                        <a:pt x="121" y="376"/>
                        <a:pt x="122" y="376"/>
                        <a:pt x="121" y="375"/>
                      </a:cubicBezTo>
                      <a:cubicBezTo>
                        <a:pt x="121" y="374"/>
                        <a:pt x="121" y="374"/>
                        <a:pt x="120" y="374"/>
                      </a:cubicBezTo>
                      <a:cubicBezTo>
                        <a:pt x="119" y="374"/>
                        <a:pt x="119" y="374"/>
                        <a:pt x="119" y="375"/>
                      </a:cubicBezTo>
                      <a:cubicBezTo>
                        <a:pt x="119" y="376"/>
                        <a:pt x="120" y="377"/>
                        <a:pt x="120" y="376"/>
                      </a:cubicBezTo>
                      <a:close/>
                      <a:moveTo>
                        <a:pt x="111" y="359"/>
                      </a:moveTo>
                      <a:cubicBezTo>
                        <a:pt x="111" y="364"/>
                        <a:pt x="111" y="368"/>
                        <a:pt x="111" y="372"/>
                      </a:cubicBezTo>
                      <a:cubicBezTo>
                        <a:pt x="113" y="372"/>
                        <a:pt x="113" y="372"/>
                        <a:pt x="113" y="372"/>
                      </a:cubicBezTo>
                      <a:cubicBezTo>
                        <a:pt x="112" y="368"/>
                        <a:pt x="112" y="364"/>
                        <a:pt x="111" y="359"/>
                      </a:cubicBezTo>
                      <a:close/>
                      <a:moveTo>
                        <a:pt x="444" y="16"/>
                      </a:moveTo>
                      <a:cubicBezTo>
                        <a:pt x="442" y="22"/>
                        <a:pt x="443" y="27"/>
                        <a:pt x="444" y="27"/>
                      </a:cubicBezTo>
                      <a:cubicBezTo>
                        <a:pt x="445" y="27"/>
                        <a:pt x="447" y="23"/>
                        <a:pt x="449" y="17"/>
                      </a:cubicBezTo>
                      <a:cubicBezTo>
                        <a:pt x="454" y="18"/>
                        <a:pt x="458" y="18"/>
                        <a:pt x="458" y="17"/>
                      </a:cubicBezTo>
                      <a:cubicBezTo>
                        <a:pt x="459" y="15"/>
                        <a:pt x="455" y="13"/>
                        <a:pt x="451" y="11"/>
                      </a:cubicBezTo>
                      <a:cubicBezTo>
                        <a:pt x="452" y="5"/>
                        <a:pt x="452" y="1"/>
                        <a:pt x="451" y="0"/>
                      </a:cubicBezTo>
                      <a:cubicBezTo>
                        <a:pt x="450" y="0"/>
                        <a:pt x="447" y="4"/>
                        <a:pt x="445" y="10"/>
                      </a:cubicBezTo>
                      <a:cubicBezTo>
                        <a:pt x="440" y="9"/>
                        <a:pt x="436" y="9"/>
                        <a:pt x="436" y="11"/>
                      </a:cubicBezTo>
                      <a:cubicBezTo>
                        <a:pt x="435" y="12"/>
                        <a:pt x="439" y="15"/>
                        <a:pt x="444" y="16"/>
                      </a:cubicBezTo>
                      <a:close/>
                      <a:moveTo>
                        <a:pt x="426" y="108"/>
                      </a:moveTo>
                      <a:cubicBezTo>
                        <a:pt x="426" y="108"/>
                        <a:pt x="426" y="107"/>
                        <a:pt x="426" y="107"/>
                      </a:cubicBezTo>
                      <a:cubicBezTo>
                        <a:pt x="426" y="107"/>
                        <a:pt x="425" y="107"/>
                        <a:pt x="425" y="107"/>
                      </a:cubicBezTo>
                      <a:cubicBezTo>
                        <a:pt x="425" y="108"/>
                        <a:pt x="425" y="108"/>
                        <a:pt x="425" y="108"/>
                      </a:cubicBezTo>
                      <a:cubicBezTo>
                        <a:pt x="425" y="108"/>
                        <a:pt x="426" y="108"/>
                        <a:pt x="426" y="108"/>
                      </a:cubicBezTo>
                      <a:close/>
                      <a:moveTo>
                        <a:pt x="424" y="145"/>
                      </a:moveTo>
                      <a:cubicBezTo>
                        <a:pt x="424" y="145"/>
                        <a:pt x="424" y="145"/>
                        <a:pt x="424" y="145"/>
                      </a:cubicBezTo>
                      <a:cubicBezTo>
                        <a:pt x="424" y="144"/>
                        <a:pt x="423" y="144"/>
                        <a:pt x="423" y="145"/>
                      </a:cubicBezTo>
                      <a:cubicBezTo>
                        <a:pt x="423" y="145"/>
                        <a:pt x="423" y="145"/>
                        <a:pt x="424" y="145"/>
                      </a:cubicBezTo>
                      <a:cubicBezTo>
                        <a:pt x="424" y="146"/>
                        <a:pt x="424" y="146"/>
                        <a:pt x="424" y="145"/>
                      </a:cubicBezTo>
                      <a:close/>
                      <a:moveTo>
                        <a:pt x="424" y="122"/>
                      </a:moveTo>
                      <a:cubicBezTo>
                        <a:pt x="424" y="122"/>
                        <a:pt x="424" y="122"/>
                        <a:pt x="424" y="122"/>
                      </a:cubicBezTo>
                      <a:cubicBezTo>
                        <a:pt x="424" y="121"/>
                        <a:pt x="424" y="121"/>
                        <a:pt x="424" y="121"/>
                      </a:cubicBezTo>
                      <a:cubicBezTo>
                        <a:pt x="423" y="122"/>
                        <a:pt x="423" y="122"/>
                        <a:pt x="423" y="122"/>
                      </a:cubicBezTo>
                      <a:cubicBezTo>
                        <a:pt x="423" y="122"/>
                        <a:pt x="424" y="123"/>
                        <a:pt x="424" y="122"/>
                      </a:cubicBezTo>
                      <a:close/>
                      <a:moveTo>
                        <a:pt x="427" y="130"/>
                      </a:moveTo>
                      <a:cubicBezTo>
                        <a:pt x="427" y="130"/>
                        <a:pt x="427" y="130"/>
                        <a:pt x="427" y="129"/>
                      </a:cubicBezTo>
                      <a:cubicBezTo>
                        <a:pt x="427" y="129"/>
                        <a:pt x="427" y="129"/>
                        <a:pt x="426" y="129"/>
                      </a:cubicBezTo>
                      <a:cubicBezTo>
                        <a:pt x="426" y="129"/>
                        <a:pt x="426" y="129"/>
                        <a:pt x="426" y="130"/>
                      </a:cubicBezTo>
                      <a:cubicBezTo>
                        <a:pt x="426" y="130"/>
                        <a:pt x="426" y="130"/>
                        <a:pt x="427" y="130"/>
                      </a:cubicBezTo>
                      <a:close/>
                      <a:moveTo>
                        <a:pt x="426" y="138"/>
                      </a:moveTo>
                      <a:cubicBezTo>
                        <a:pt x="427" y="138"/>
                        <a:pt x="427" y="138"/>
                        <a:pt x="427" y="138"/>
                      </a:cubicBezTo>
                      <a:cubicBezTo>
                        <a:pt x="427" y="137"/>
                        <a:pt x="427" y="137"/>
                        <a:pt x="427" y="137"/>
                      </a:cubicBezTo>
                      <a:cubicBezTo>
                        <a:pt x="426" y="137"/>
                        <a:pt x="426" y="137"/>
                        <a:pt x="426" y="137"/>
                      </a:cubicBezTo>
                      <a:cubicBezTo>
                        <a:pt x="426" y="138"/>
                        <a:pt x="426" y="138"/>
                        <a:pt x="426" y="138"/>
                      </a:cubicBezTo>
                      <a:close/>
                      <a:moveTo>
                        <a:pt x="33" y="419"/>
                      </a:moveTo>
                      <a:cubicBezTo>
                        <a:pt x="32" y="419"/>
                        <a:pt x="31" y="419"/>
                        <a:pt x="31" y="419"/>
                      </a:cubicBezTo>
                      <a:cubicBezTo>
                        <a:pt x="29" y="421"/>
                        <a:pt x="24" y="426"/>
                        <a:pt x="24" y="426"/>
                      </a:cubicBezTo>
                      <a:cubicBezTo>
                        <a:pt x="24" y="427"/>
                        <a:pt x="30" y="422"/>
                        <a:pt x="32" y="421"/>
                      </a:cubicBezTo>
                      <a:cubicBezTo>
                        <a:pt x="33" y="420"/>
                        <a:pt x="33" y="420"/>
                        <a:pt x="33" y="419"/>
                      </a:cubicBezTo>
                      <a:close/>
                      <a:moveTo>
                        <a:pt x="95" y="454"/>
                      </a:moveTo>
                      <a:cubicBezTo>
                        <a:pt x="95" y="455"/>
                        <a:pt x="97" y="457"/>
                        <a:pt x="98" y="456"/>
                      </a:cubicBezTo>
                      <a:cubicBezTo>
                        <a:pt x="100" y="456"/>
                        <a:pt x="101" y="455"/>
                        <a:pt x="101" y="453"/>
                      </a:cubicBezTo>
                      <a:cubicBezTo>
                        <a:pt x="101" y="451"/>
                        <a:pt x="100" y="450"/>
                        <a:pt x="98" y="450"/>
                      </a:cubicBezTo>
                      <a:cubicBezTo>
                        <a:pt x="96" y="450"/>
                        <a:pt x="95" y="452"/>
                        <a:pt x="95" y="454"/>
                      </a:cubicBezTo>
                      <a:close/>
                      <a:moveTo>
                        <a:pt x="103" y="419"/>
                      </a:moveTo>
                      <a:cubicBezTo>
                        <a:pt x="103" y="418"/>
                        <a:pt x="102" y="416"/>
                        <a:pt x="101" y="415"/>
                      </a:cubicBezTo>
                      <a:cubicBezTo>
                        <a:pt x="99" y="414"/>
                        <a:pt x="97" y="415"/>
                        <a:pt x="96" y="417"/>
                      </a:cubicBezTo>
                      <a:cubicBezTo>
                        <a:pt x="96" y="419"/>
                        <a:pt x="96" y="421"/>
                        <a:pt x="98" y="421"/>
                      </a:cubicBezTo>
                      <a:cubicBezTo>
                        <a:pt x="100" y="422"/>
                        <a:pt x="102" y="421"/>
                        <a:pt x="103" y="419"/>
                      </a:cubicBezTo>
                      <a:close/>
                      <a:moveTo>
                        <a:pt x="105" y="394"/>
                      </a:moveTo>
                      <a:cubicBezTo>
                        <a:pt x="105" y="392"/>
                        <a:pt x="105" y="390"/>
                        <a:pt x="104" y="390"/>
                      </a:cubicBezTo>
                      <a:cubicBezTo>
                        <a:pt x="104" y="390"/>
                        <a:pt x="103" y="392"/>
                        <a:pt x="103" y="394"/>
                      </a:cubicBezTo>
                      <a:cubicBezTo>
                        <a:pt x="100" y="394"/>
                        <a:pt x="98" y="394"/>
                        <a:pt x="98" y="395"/>
                      </a:cubicBezTo>
                      <a:cubicBezTo>
                        <a:pt x="98" y="395"/>
                        <a:pt x="100" y="396"/>
                        <a:pt x="102" y="396"/>
                      </a:cubicBezTo>
                      <a:cubicBezTo>
                        <a:pt x="102" y="398"/>
                        <a:pt x="103" y="400"/>
                        <a:pt x="104" y="400"/>
                      </a:cubicBezTo>
                      <a:cubicBezTo>
                        <a:pt x="104" y="400"/>
                        <a:pt x="105" y="399"/>
                        <a:pt x="105" y="396"/>
                      </a:cubicBezTo>
                      <a:cubicBezTo>
                        <a:pt x="108" y="396"/>
                        <a:pt x="110" y="396"/>
                        <a:pt x="110" y="395"/>
                      </a:cubicBezTo>
                      <a:cubicBezTo>
                        <a:pt x="110" y="395"/>
                        <a:pt x="108" y="394"/>
                        <a:pt x="105" y="394"/>
                      </a:cubicBezTo>
                      <a:close/>
                      <a:moveTo>
                        <a:pt x="108" y="469"/>
                      </a:moveTo>
                      <a:cubicBezTo>
                        <a:pt x="108" y="467"/>
                        <a:pt x="107" y="466"/>
                        <a:pt x="105" y="466"/>
                      </a:cubicBezTo>
                      <a:cubicBezTo>
                        <a:pt x="103" y="466"/>
                        <a:pt x="102" y="467"/>
                        <a:pt x="102" y="469"/>
                      </a:cubicBezTo>
                      <a:cubicBezTo>
                        <a:pt x="101" y="471"/>
                        <a:pt x="103" y="472"/>
                        <a:pt x="104" y="472"/>
                      </a:cubicBezTo>
                      <a:cubicBezTo>
                        <a:pt x="106" y="472"/>
                        <a:pt x="108" y="471"/>
                        <a:pt x="108" y="469"/>
                      </a:cubicBezTo>
                      <a:close/>
                      <a:moveTo>
                        <a:pt x="124" y="334"/>
                      </a:moveTo>
                      <a:cubicBezTo>
                        <a:pt x="124" y="332"/>
                        <a:pt x="124" y="330"/>
                        <a:pt x="124" y="328"/>
                      </a:cubicBezTo>
                      <a:cubicBezTo>
                        <a:pt x="121" y="326"/>
                        <a:pt x="119" y="323"/>
                        <a:pt x="117" y="321"/>
                      </a:cubicBezTo>
                      <a:cubicBezTo>
                        <a:pt x="118" y="324"/>
                        <a:pt x="119" y="327"/>
                        <a:pt x="119" y="330"/>
                      </a:cubicBezTo>
                      <a:cubicBezTo>
                        <a:pt x="121" y="332"/>
                        <a:pt x="122" y="333"/>
                        <a:pt x="124" y="334"/>
                      </a:cubicBezTo>
                      <a:close/>
                      <a:moveTo>
                        <a:pt x="116" y="331"/>
                      </a:moveTo>
                      <a:cubicBezTo>
                        <a:pt x="115" y="328"/>
                        <a:pt x="113" y="326"/>
                        <a:pt x="112" y="323"/>
                      </a:cubicBezTo>
                      <a:cubicBezTo>
                        <a:pt x="112" y="326"/>
                        <a:pt x="112" y="329"/>
                        <a:pt x="112" y="332"/>
                      </a:cubicBezTo>
                      <a:cubicBezTo>
                        <a:pt x="113" y="334"/>
                        <a:pt x="114" y="336"/>
                        <a:pt x="115" y="337"/>
                      </a:cubicBezTo>
                      <a:cubicBezTo>
                        <a:pt x="116" y="335"/>
                        <a:pt x="116" y="333"/>
                        <a:pt x="116" y="331"/>
                      </a:cubicBezTo>
                      <a:close/>
                      <a:moveTo>
                        <a:pt x="102" y="384"/>
                      </a:moveTo>
                      <a:cubicBezTo>
                        <a:pt x="103" y="385"/>
                        <a:pt x="104" y="387"/>
                        <a:pt x="104" y="388"/>
                      </a:cubicBezTo>
                      <a:cubicBezTo>
                        <a:pt x="105" y="387"/>
                        <a:pt x="106" y="385"/>
                        <a:pt x="107" y="384"/>
                      </a:cubicBezTo>
                      <a:cubicBezTo>
                        <a:pt x="106" y="382"/>
                        <a:pt x="105" y="381"/>
                        <a:pt x="105" y="379"/>
                      </a:cubicBezTo>
                      <a:cubicBezTo>
                        <a:pt x="104" y="381"/>
                        <a:pt x="103" y="382"/>
                        <a:pt x="102" y="384"/>
                      </a:cubicBezTo>
                      <a:close/>
                      <a:moveTo>
                        <a:pt x="119" y="320"/>
                      </a:moveTo>
                      <a:cubicBezTo>
                        <a:pt x="119" y="319"/>
                        <a:pt x="118" y="318"/>
                        <a:pt x="118" y="317"/>
                      </a:cubicBezTo>
                      <a:cubicBezTo>
                        <a:pt x="116" y="314"/>
                        <a:pt x="113" y="310"/>
                        <a:pt x="111" y="306"/>
                      </a:cubicBezTo>
                      <a:cubicBezTo>
                        <a:pt x="113" y="310"/>
                        <a:pt x="115" y="314"/>
                        <a:pt x="116" y="318"/>
                      </a:cubicBezTo>
                      <a:cubicBezTo>
                        <a:pt x="117" y="319"/>
                        <a:pt x="118" y="320"/>
                        <a:pt x="119" y="320"/>
                      </a:cubicBezTo>
                      <a:close/>
                      <a:moveTo>
                        <a:pt x="101" y="469"/>
                      </a:moveTo>
                      <a:cubicBezTo>
                        <a:pt x="101" y="468"/>
                        <a:pt x="100" y="467"/>
                        <a:pt x="99" y="467"/>
                      </a:cubicBezTo>
                      <a:cubicBezTo>
                        <a:pt x="97" y="467"/>
                        <a:pt x="92" y="468"/>
                        <a:pt x="92" y="468"/>
                      </a:cubicBezTo>
                      <a:cubicBezTo>
                        <a:pt x="92" y="469"/>
                        <a:pt x="97" y="470"/>
                        <a:pt x="99" y="470"/>
                      </a:cubicBezTo>
                      <a:cubicBezTo>
                        <a:pt x="100" y="470"/>
                        <a:pt x="101" y="470"/>
                        <a:pt x="101" y="469"/>
                      </a:cubicBezTo>
                      <a:close/>
                      <a:moveTo>
                        <a:pt x="68" y="467"/>
                      </a:moveTo>
                      <a:cubicBezTo>
                        <a:pt x="68" y="467"/>
                        <a:pt x="67" y="466"/>
                        <a:pt x="67" y="466"/>
                      </a:cubicBezTo>
                      <a:cubicBezTo>
                        <a:pt x="64" y="466"/>
                        <a:pt x="56" y="466"/>
                        <a:pt x="56" y="467"/>
                      </a:cubicBezTo>
                      <a:cubicBezTo>
                        <a:pt x="56" y="467"/>
                        <a:pt x="64" y="468"/>
                        <a:pt x="67" y="468"/>
                      </a:cubicBezTo>
                      <a:cubicBezTo>
                        <a:pt x="67" y="468"/>
                        <a:pt x="68" y="468"/>
                        <a:pt x="68" y="467"/>
                      </a:cubicBezTo>
                      <a:close/>
                      <a:moveTo>
                        <a:pt x="81" y="468"/>
                      </a:moveTo>
                      <a:cubicBezTo>
                        <a:pt x="81" y="467"/>
                        <a:pt x="80" y="467"/>
                        <a:pt x="80" y="467"/>
                      </a:cubicBezTo>
                      <a:cubicBezTo>
                        <a:pt x="77" y="467"/>
                        <a:pt x="70" y="467"/>
                        <a:pt x="70" y="467"/>
                      </a:cubicBezTo>
                      <a:cubicBezTo>
                        <a:pt x="70" y="468"/>
                        <a:pt x="77" y="468"/>
                        <a:pt x="80" y="469"/>
                      </a:cubicBezTo>
                      <a:cubicBezTo>
                        <a:pt x="80" y="469"/>
                        <a:pt x="81" y="468"/>
                        <a:pt x="81" y="468"/>
                      </a:cubicBezTo>
                      <a:close/>
                      <a:moveTo>
                        <a:pt x="73" y="457"/>
                      </a:moveTo>
                      <a:cubicBezTo>
                        <a:pt x="74" y="457"/>
                        <a:pt x="75" y="456"/>
                        <a:pt x="74" y="456"/>
                      </a:cubicBezTo>
                      <a:cubicBezTo>
                        <a:pt x="74" y="455"/>
                        <a:pt x="74" y="455"/>
                        <a:pt x="73" y="455"/>
                      </a:cubicBezTo>
                      <a:cubicBezTo>
                        <a:pt x="71" y="455"/>
                        <a:pt x="64" y="456"/>
                        <a:pt x="64" y="457"/>
                      </a:cubicBezTo>
                      <a:cubicBezTo>
                        <a:pt x="64" y="457"/>
                        <a:pt x="71" y="457"/>
                        <a:pt x="73" y="457"/>
                      </a:cubicBezTo>
                      <a:close/>
                      <a:moveTo>
                        <a:pt x="93" y="455"/>
                      </a:moveTo>
                      <a:cubicBezTo>
                        <a:pt x="94" y="455"/>
                        <a:pt x="94" y="455"/>
                        <a:pt x="94" y="454"/>
                      </a:cubicBezTo>
                      <a:cubicBezTo>
                        <a:pt x="94" y="453"/>
                        <a:pt x="93" y="452"/>
                        <a:pt x="93" y="452"/>
                      </a:cubicBezTo>
                      <a:cubicBezTo>
                        <a:pt x="91" y="453"/>
                        <a:pt x="85" y="454"/>
                        <a:pt x="86" y="455"/>
                      </a:cubicBezTo>
                      <a:cubicBezTo>
                        <a:pt x="86" y="455"/>
                        <a:pt x="91" y="455"/>
                        <a:pt x="93" y="455"/>
                      </a:cubicBezTo>
                      <a:close/>
                      <a:moveTo>
                        <a:pt x="90" y="469"/>
                      </a:moveTo>
                      <a:cubicBezTo>
                        <a:pt x="91" y="470"/>
                        <a:pt x="92" y="469"/>
                        <a:pt x="92" y="468"/>
                      </a:cubicBezTo>
                      <a:cubicBezTo>
                        <a:pt x="92" y="468"/>
                        <a:pt x="91" y="467"/>
                        <a:pt x="91" y="467"/>
                      </a:cubicBezTo>
                      <a:cubicBezTo>
                        <a:pt x="88" y="467"/>
                        <a:pt x="82" y="467"/>
                        <a:pt x="82" y="468"/>
                      </a:cubicBezTo>
                      <a:cubicBezTo>
                        <a:pt x="82" y="468"/>
                        <a:pt x="88" y="469"/>
                        <a:pt x="90" y="469"/>
                      </a:cubicBezTo>
                      <a:close/>
                      <a:moveTo>
                        <a:pt x="106" y="359"/>
                      </a:moveTo>
                      <a:cubicBezTo>
                        <a:pt x="105" y="364"/>
                        <a:pt x="105" y="368"/>
                        <a:pt x="104" y="372"/>
                      </a:cubicBezTo>
                      <a:cubicBezTo>
                        <a:pt x="105" y="372"/>
                        <a:pt x="105" y="372"/>
                        <a:pt x="106" y="372"/>
                      </a:cubicBezTo>
                      <a:cubicBezTo>
                        <a:pt x="106" y="368"/>
                        <a:pt x="106" y="364"/>
                        <a:pt x="106" y="359"/>
                      </a:cubicBezTo>
                      <a:close/>
                      <a:moveTo>
                        <a:pt x="432" y="139"/>
                      </a:moveTo>
                      <a:cubicBezTo>
                        <a:pt x="432" y="139"/>
                        <a:pt x="432" y="139"/>
                        <a:pt x="432" y="138"/>
                      </a:cubicBezTo>
                      <a:cubicBezTo>
                        <a:pt x="432" y="138"/>
                        <a:pt x="432" y="138"/>
                        <a:pt x="432" y="138"/>
                      </a:cubicBezTo>
                      <a:cubicBezTo>
                        <a:pt x="432" y="138"/>
                        <a:pt x="431" y="138"/>
                        <a:pt x="431" y="138"/>
                      </a:cubicBezTo>
                      <a:cubicBezTo>
                        <a:pt x="431" y="139"/>
                        <a:pt x="431" y="139"/>
                        <a:pt x="432" y="139"/>
                      </a:cubicBezTo>
                      <a:close/>
                      <a:moveTo>
                        <a:pt x="437" y="140"/>
                      </a:moveTo>
                      <a:cubicBezTo>
                        <a:pt x="437" y="140"/>
                        <a:pt x="437" y="140"/>
                        <a:pt x="437" y="139"/>
                      </a:cubicBezTo>
                      <a:cubicBezTo>
                        <a:pt x="437" y="139"/>
                        <a:pt x="437" y="139"/>
                        <a:pt x="437" y="139"/>
                      </a:cubicBezTo>
                      <a:cubicBezTo>
                        <a:pt x="437" y="139"/>
                        <a:pt x="437" y="139"/>
                        <a:pt x="437" y="139"/>
                      </a:cubicBezTo>
                      <a:cubicBezTo>
                        <a:pt x="437" y="139"/>
                        <a:pt x="437" y="140"/>
                        <a:pt x="437" y="140"/>
                      </a:cubicBezTo>
                      <a:close/>
                      <a:moveTo>
                        <a:pt x="437" y="128"/>
                      </a:moveTo>
                      <a:cubicBezTo>
                        <a:pt x="437" y="128"/>
                        <a:pt x="437" y="128"/>
                        <a:pt x="437" y="128"/>
                      </a:cubicBezTo>
                      <a:cubicBezTo>
                        <a:pt x="437" y="127"/>
                        <a:pt x="437" y="127"/>
                        <a:pt x="437" y="127"/>
                      </a:cubicBezTo>
                      <a:cubicBezTo>
                        <a:pt x="437" y="127"/>
                        <a:pt x="437" y="127"/>
                        <a:pt x="437" y="128"/>
                      </a:cubicBezTo>
                      <a:cubicBezTo>
                        <a:pt x="437" y="128"/>
                        <a:pt x="437" y="128"/>
                        <a:pt x="437" y="128"/>
                      </a:cubicBezTo>
                      <a:close/>
                      <a:moveTo>
                        <a:pt x="430" y="102"/>
                      </a:moveTo>
                      <a:cubicBezTo>
                        <a:pt x="430" y="103"/>
                        <a:pt x="434" y="104"/>
                        <a:pt x="439" y="104"/>
                      </a:cubicBezTo>
                      <a:cubicBezTo>
                        <a:pt x="441" y="110"/>
                        <a:pt x="443" y="114"/>
                        <a:pt x="444" y="114"/>
                      </a:cubicBezTo>
                      <a:cubicBezTo>
                        <a:pt x="445" y="114"/>
                        <a:pt x="446" y="109"/>
                        <a:pt x="445" y="103"/>
                      </a:cubicBezTo>
                      <a:cubicBezTo>
                        <a:pt x="450" y="102"/>
                        <a:pt x="453" y="100"/>
                        <a:pt x="453" y="99"/>
                      </a:cubicBezTo>
                      <a:cubicBezTo>
                        <a:pt x="453" y="97"/>
                        <a:pt x="449" y="96"/>
                        <a:pt x="444" y="97"/>
                      </a:cubicBezTo>
                      <a:cubicBezTo>
                        <a:pt x="443" y="91"/>
                        <a:pt x="442" y="87"/>
                        <a:pt x="440" y="87"/>
                      </a:cubicBezTo>
                      <a:cubicBezTo>
                        <a:pt x="439" y="87"/>
                        <a:pt x="438" y="91"/>
                        <a:pt x="439" y="97"/>
                      </a:cubicBezTo>
                      <a:cubicBezTo>
                        <a:pt x="434" y="98"/>
                        <a:pt x="430" y="100"/>
                        <a:pt x="430" y="102"/>
                      </a:cubicBezTo>
                      <a:close/>
                      <a:moveTo>
                        <a:pt x="433" y="117"/>
                      </a:moveTo>
                      <a:cubicBezTo>
                        <a:pt x="433" y="117"/>
                        <a:pt x="433" y="117"/>
                        <a:pt x="433" y="116"/>
                      </a:cubicBezTo>
                      <a:cubicBezTo>
                        <a:pt x="433" y="116"/>
                        <a:pt x="433" y="116"/>
                        <a:pt x="433" y="116"/>
                      </a:cubicBezTo>
                      <a:cubicBezTo>
                        <a:pt x="433" y="116"/>
                        <a:pt x="433" y="117"/>
                        <a:pt x="433" y="117"/>
                      </a:cubicBezTo>
                      <a:cubicBezTo>
                        <a:pt x="433" y="117"/>
                        <a:pt x="433" y="117"/>
                        <a:pt x="433" y="117"/>
                      </a:cubicBezTo>
                      <a:close/>
                      <a:moveTo>
                        <a:pt x="432" y="129"/>
                      </a:moveTo>
                      <a:cubicBezTo>
                        <a:pt x="432" y="129"/>
                        <a:pt x="432" y="129"/>
                        <a:pt x="432" y="128"/>
                      </a:cubicBezTo>
                      <a:cubicBezTo>
                        <a:pt x="432" y="128"/>
                        <a:pt x="432" y="128"/>
                        <a:pt x="432" y="128"/>
                      </a:cubicBezTo>
                      <a:cubicBezTo>
                        <a:pt x="431" y="128"/>
                        <a:pt x="431" y="128"/>
                        <a:pt x="431" y="129"/>
                      </a:cubicBezTo>
                      <a:cubicBezTo>
                        <a:pt x="431" y="129"/>
                        <a:pt x="432" y="129"/>
                        <a:pt x="432" y="129"/>
                      </a:cubicBezTo>
                      <a:close/>
                      <a:moveTo>
                        <a:pt x="437" y="60"/>
                      </a:moveTo>
                      <a:cubicBezTo>
                        <a:pt x="437" y="66"/>
                        <a:pt x="438" y="70"/>
                        <a:pt x="440" y="70"/>
                      </a:cubicBezTo>
                      <a:cubicBezTo>
                        <a:pt x="441" y="70"/>
                        <a:pt x="442" y="66"/>
                        <a:pt x="443" y="60"/>
                      </a:cubicBezTo>
                      <a:cubicBezTo>
                        <a:pt x="448" y="60"/>
                        <a:pt x="452" y="59"/>
                        <a:pt x="452" y="57"/>
                      </a:cubicBezTo>
                      <a:cubicBezTo>
                        <a:pt x="452" y="56"/>
                        <a:pt x="448" y="54"/>
                        <a:pt x="443" y="54"/>
                      </a:cubicBezTo>
                      <a:cubicBezTo>
                        <a:pt x="443" y="48"/>
                        <a:pt x="443" y="43"/>
                        <a:pt x="441" y="43"/>
                      </a:cubicBezTo>
                      <a:cubicBezTo>
                        <a:pt x="440" y="43"/>
                        <a:pt x="438" y="47"/>
                        <a:pt x="438" y="53"/>
                      </a:cubicBezTo>
                      <a:cubicBezTo>
                        <a:pt x="433" y="53"/>
                        <a:pt x="429" y="54"/>
                        <a:pt x="429" y="56"/>
                      </a:cubicBezTo>
                      <a:cubicBezTo>
                        <a:pt x="428" y="58"/>
                        <a:pt x="432" y="59"/>
                        <a:pt x="437" y="60"/>
                      </a:cubicBezTo>
                      <a:close/>
                      <a:moveTo>
                        <a:pt x="54" y="466"/>
                      </a:moveTo>
                      <a:cubicBezTo>
                        <a:pt x="54" y="466"/>
                        <a:pt x="53" y="466"/>
                        <a:pt x="52" y="466"/>
                      </a:cubicBezTo>
                      <a:cubicBezTo>
                        <a:pt x="52" y="466"/>
                        <a:pt x="53" y="467"/>
                        <a:pt x="53" y="467"/>
                      </a:cubicBezTo>
                      <a:cubicBezTo>
                        <a:pt x="54" y="467"/>
                        <a:pt x="54" y="467"/>
                        <a:pt x="54" y="467"/>
                      </a:cubicBezTo>
                      <a:cubicBezTo>
                        <a:pt x="55" y="468"/>
                        <a:pt x="55" y="467"/>
                        <a:pt x="55" y="467"/>
                      </a:cubicBezTo>
                      <a:cubicBezTo>
                        <a:pt x="55" y="466"/>
                        <a:pt x="55" y="466"/>
                        <a:pt x="54" y="466"/>
                      </a:cubicBezTo>
                      <a:close/>
                      <a:moveTo>
                        <a:pt x="138" y="339"/>
                      </a:moveTo>
                      <a:cubicBezTo>
                        <a:pt x="138" y="336"/>
                        <a:pt x="137" y="333"/>
                        <a:pt x="137" y="330"/>
                      </a:cubicBezTo>
                      <a:cubicBezTo>
                        <a:pt x="136" y="329"/>
                        <a:pt x="135" y="329"/>
                        <a:pt x="133" y="328"/>
                      </a:cubicBezTo>
                      <a:cubicBezTo>
                        <a:pt x="134" y="331"/>
                        <a:pt x="135" y="335"/>
                        <a:pt x="135" y="338"/>
                      </a:cubicBezTo>
                      <a:cubicBezTo>
                        <a:pt x="136" y="338"/>
                        <a:pt x="137" y="339"/>
                        <a:pt x="138" y="339"/>
                      </a:cubicBezTo>
                      <a:close/>
                      <a:moveTo>
                        <a:pt x="141" y="365"/>
                      </a:moveTo>
                      <a:cubicBezTo>
                        <a:pt x="138" y="361"/>
                        <a:pt x="136" y="358"/>
                        <a:pt x="134" y="354"/>
                      </a:cubicBezTo>
                      <a:cubicBezTo>
                        <a:pt x="136" y="358"/>
                        <a:pt x="137" y="362"/>
                        <a:pt x="139" y="366"/>
                      </a:cubicBezTo>
                      <a:lnTo>
                        <a:pt x="141" y="365"/>
                      </a:lnTo>
                      <a:close/>
                      <a:moveTo>
                        <a:pt x="456" y="58"/>
                      </a:moveTo>
                      <a:cubicBezTo>
                        <a:pt x="459" y="60"/>
                        <a:pt x="462" y="61"/>
                        <a:pt x="466" y="63"/>
                      </a:cubicBezTo>
                      <a:cubicBezTo>
                        <a:pt x="467" y="63"/>
                        <a:pt x="468" y="62"/>
                        <a:pt x="470" y="62"/>
                      </a:cubicBezTo>
                      <a:cubicBezTo>
                        <a:pt x="470" y="60"/>
                        <a:pt x="470" y="57"/>
                        <a:pt x="470" y="55"/>
                      </a:cubicBezTo>
                      <a:cubicBezTo>
                        <a:pt x="469" y="55"/>
                        <a:pt x="468" y="54"/>
                        <a:pt x="466" y="53"/>
                      </a:cubicBezTo>
                      <a:cubicBezTo>
                        <a:pt x="463" y="55"/>
                        <a:pt x="459" y="56"/>
                        <a:pt x="456" y="58"/>
                      </a:cubicBezTo>
                      <a:close/>
                      <a:moveTo>
                        <a:pt x="132" y="330"/>
                      </a:moveTo>
                      <a:cubicBezTo>
                        <a:pt x="131" y="328"/>
                        <a:pt x="131" y="325"/>
                        <a:pt x="130" y="323"/>
                      </a:cubicBezTo>
                      <a:cubicBezTo>
                        <a:pt x="127" y="322"/>
                        <a:pt x="125" y="320"/>
                        <a:pt x="122" y="318"/>
                      </a:cubicBezTo>
                      <a:cubicBezTo>
                        <a:pt x="124" y="321"/>
                        <a:pt x="125" y="324"/>
                        <a:pt x="126" y="327"/>
                      </a:cubicBezTo>
                      <a:cubicBezTo>
                        <a:pt x="128" y="328"/>
                        <a:pt x="130" y="329"/>
                        <a:pt x="132" y="330"/>
                      </a:cubicBezTo>
                      <a:close/>
                      <a:moveTo>
                        <a:pt x="142" y="370"/>
                      </a:moveTo>
                      <a:cubicBezTo>
                        <a:pt x="143" y="370"/>
                        <a:pt x="143" y="369"/>
                        <a:pt x="142" y="368"/>
                      </a:cubicBezTo>
                      <a:cubicBezTo>
                        <a:pt x="142" y="367"/>
                        <a:pt x="141" y="367"/>
                        <a:pt x="141" y="367"/>
                      </a:cubicBezTo>
                      <a:cubicBezTo>
                        <a:pt x="140" y="368"/>
                        <a:pt x="140" y="368"/>
                        <a:pt x="140" y="369"/>
                      </a:cubicBezTo>
                      <a:cubicBezTo>
                        <a:pt x="140" y="370"/>
                        <a:pt x="141" y="370"/>
                        <a:pt x="142" y="370"/>
                      </a:cubicBezTo>
                      <a:close/>
                      <a:moveTo>
                        <a:pt x="466" y="43"/>
                      </a:moveTo>
                      <a:cubicBezTo>
                        <a:pt x="466" y="47"/>
                        <a:pt x="466" y="50"/>
                        <a:pt x="467" y="50"/>
                      </a:cubicBezTo>
                      <a:cubicBezTo>
                        <a:pt x="468" y="50"/>
                        <a:pt x="469" y="47"/>
                        <a:pt x="470" y="44"/>
                      </a:cubicBezTo>
                      <a:cubicBezTo>
                        <a:pt x="470" y="40"/>
                        <a:pt x="469" y="36"/>
                        <a:pt x="469" y="33"/>
                      </a:cubicBezTo>
                      <a:cubicBezTo>
                        <a:pt x="468" y="34"/>
                        <a:pt x="467" y="36"/>
                        <a:pt x="467" y="38"/>
                      </a:cubicBezTo>
                      <a:cubicBezTo>
                        <a:pt x="463" y="38"/>
                        <a:pt x="460" y="39"/>
                        <a:pt x="460" y="40"/>
                      </a:cubicBezTo>
                      <a:cubicBezTo>
                        <a:pt x="460" y="41"/>
                        <a:pt x="462" y="42"/>
                        <a:pt x="466" y="43"/>
                      </a:cubicBezTo>
                      <a:close/>
                      <a:moveTo>
                        <a:pt x="429" y="120"/>
                      </a:moveTo>
                      <a:cubicBezTo>
                        <a:pt x="429" y="120"/>
                        <a:pt x="429" y="119"/>
                        <a:pt x="429" y="119"/>
                      </a:cubicBezTo>
                      <a:cubicBezTo>
                        <a:pt x="429" y="119"/>
                        <a:pt x="428" y="119"/>
                        <a:pt x="428" y="119"/>
                      </a:cubicBezTo>
                      <a:cubicBezTo>
                        <a:pt x="428" y="119"/>
                        <a:pt x="428" y="119"/>
                        <a:pt x="428" y="119"/>
                      </a:cubicBezTo>
                      <a:cubicBezTo>
                        <a:pt x="428" y="120"/>
                        <a:pt x="428" y="120"/>
                        <a:pt x="429" y="120"/>
                      </a:cubicBezTo>
                      <a:close/>
                      <a:moveTo>
                        <a:pt x="146" y="362"/>
                      </a:moveTo>
                      <a:cubicBezTo>
                        <a:pt x="144" y="359"/>
                        <a:pt x="143" y="356"/>
                        <a:pt x="142" y="353"/>
                      </a:cubicBezTo>
                      <a:cubicBezTo>
                        <a:pt x="141" y="352"/>
                        <a:pt x="141" y="351"/>
                        <a:pt x="140" y="351"/>
                      </a:cubicBezTo>
                      <a:cubicBezTo>
                        <a:pt x="142" y="354"/>
                        <a:pt x="144" y="358"/>
                        <a:pt x="146" y="362"/>
                      </a:cubicBezTo>
                      <a:close/>
                      <a:moveTo>
                        <a:pt x="251" y="414"/>
                      </a:moveTo>
                      <a:cubicBezTo>
                        <a:pt x="251" y="415"/>
                        <a:pt x="250" y="417"/>
                        <a:pt x="249" y="418"/>
                      </a:cubicBezTo>
                      <a:cubicBezTo>
                        <a:pt x="256" y="417"/>
                        <a:pt x="263" y="415"/>
                        <a:pt x="269" y="412"/>
                      </a:cubicBezTo>
                      <a:cubicBezTo>
                        <a:pt x="263" y="413"/>
                        <a:pt x="257" y="414"/>
                        <a:pt x="251" y="414"/>
                      </a:cubicBezTo>
                      <a:close/>
                      <a:moveTo>
                        <a:pt x="41" y="268"/>
                      </a:moveTo>
                      <a:cubicBezTo>
                        <a:pt x="45" y="269"/>
                        <a:pt x="49" y="271"/>
                        <a:pt x="53" y="273"/>
                      </a:cubicBezTo>
                      <a:cubicBezTo>
                        <a:pt x="49" y="270"/>
                        <a:pt x="46" y="268"/>
                        <a:pt x="42" y="266"/>
                      </a:cubicBezTo>
                      <a:cubicBezTo>
                        <a:pt x="42" y="267"/>
                        <a:pt x="41" y="267"/>
                        <a:pt x="41" y="268"/>
                      </a:cubicBezTo>
                      <a:close/>
                      <a:moveTo>
                        <a:pt x="69" y="233"/>
                      </a:moveTo>
                      <a:cubicBezTo>
                        <a:pt x="70" y="233"/>
                        <a:pt x="70" y="232"/>
                        <a:pt x="70" y="231"/>
                      </a:cubicBezTo>
                      <a:cubicBezTo>
                        <a:pt x="69" y="231"/>
                        <a:pt x="68" y="231"/>
                        <a:pt x="68" y="231"/>
                      </a:cubicBezTo>
                      <a:cubicBezTo>
                        <a:pt x="67" y="231"/>
                        <a:pt x="67" y="232"/>
                        <a:pt x="67" y="233"/>
                      </a:cubicBezTo>
                      <a:cubicBezTo>
                        <a:pt x="68" y="234"/>
                        <a:pt x="69" y="234"/>
                        <a:pt x="69" y="233"/>
                      </a:cubicBezTo>
                      <a:close/>
                      <a:moveTo>
                        <a:pt x="72" y="222"/>
                      </a:moveTo>
                      <a:cubicBezTo>
                        <a:pt x="73" y="224"/>
                        <a:pt x="74" y="225"/>
                        <a:pt x="74" y="225"/>
                      </a:cubicBezTo>
                      <a:cubicBezTo>
                        <a:pt x="74" y="224"/>
                        <a:pt x="74" y="223"/>
                        <a:pt x="74" y="222"/>
                      </a:cubicBezTo>
                      <a:cubicBezTo>
                        <a:pt x="75" y="221"/>
                        <a:pt x="76" y="220"/>
                        <a:pt x="76" y="220"/>
                      </a:cubicBezTo>
                      <a:cubicBezTo>
                        <a:pt x="76" y="219"/>
                        <a:pt x="75" y="219"/>
                        <a:pt x="73" y="220"/>
                      </a:cubicBezTo>
                      <a:cubicBezTo>
                        <a:pt x="72" y="219"/>
                        <a:pt x="71" y="218"/>
                        <a:pt x="71" y="218"/>
                      </a:cubicBezTo>
                      <a:cubicBezTo>
                        <a:pt x="70" y="218"/>
                        <a:pt x="71" y="219"/>
                        <a:pt x="71" y="221"/>
                      </a:cubicBezTo>
                      <a:cubicBezTo>
                        <a:pt x="70" y="222"/>
                        <a:pt x="69" y="223"/>
                        <a:pt x="69" y="223"/>
                      </a:cubicBezTo>
                      <a:cubicBezTo>
                        <a:pt x="69" y="223"/>
                        <a:pt x="70" y="223"/>
                        <a:pt x="72" y="222"/>
                      </a:cubicBezTo>
                      <a:close/>
                      <a:moveTo>
                        <a:pt x="53" y="249"/>
                      </a:moveTo>
                      <a:cubicBezTo>
                        <a:pt x="57" y="252"/>
                        <a:pt x="60" y="255"/>
                        <a:pt x="63" y="257"/>
                      </a:cubicBezTo>
                      <a:cubicBezTo>
                        <a:pt x="60" y="254"/>
                        <a:pt x="57" y="251"/>
                        <a:pt x="55" y="248"/>
                      </a:cubicBezTo>
                      <a:lnTo>
                        <a:pt x="53" y="249"/>
                      </a:lnTo>
                      <a:close/>
                      <a:moveTo>
                        <a:pt x="45" y="261"/>
                      </a:moveTo>
                      <a:cubicBezTo>
                        <a:pt x="49" y="263"/>
                        <a:pt x="52" y="265"/>
                        <a:pt x="56" y="267"/>
                      </a:cubicBezTo>
                      <a:cubicBezTo>
                        <a:pt x="53" y="264"/>
                        <a:pt x="49" y="262"/>
                        <a:pt x="46" y="259"/>
                      </a:cubicBezTo>
                      <a:lnTo>
                        <a:pt x="45" y="261"/>
                      </a:lnTo>
                      <a:close/>
                      <a:moveTo>
                        <a:pt x="62" y="226"/>
                      </a:moveTo>
                      <a:cubicBezTo>
                        <a:pt x="64" y="227"/>
                        <a:pt x="65" y="228"/>
                        <a:pt x="67" y="229"/>
                      </a:cubicBezTo>
                      <a:cubicBezTo>
                        <a:pt x="66" y="228"/>
                        <a:pt x="66" y="226"/>
                        <a:pt x="66" y="224"/>
                      </a:cubicBezTo>
                      <a:cubicBezTo>
                        <a:pt x="65" y="223"/>
                        <a:pt x="63" y="222"/>
                        <a:pt x="62" y="221"/>
                      </a:cubicBezTo>
                      <a:cubicBezTo>
                        <a:pt x="62" y="223"/>
                        <a:pt x="62" y="225"/>
                        <a:pt x="62" y="226"/>
                      </a:cubicBezTo>
                      <a:close/>
                      <a:moveTo>
                        <a:pt x="77" y="219"/>
                      </a:moveTo>
                      <a:cubicBezTo>
                        <a:pt x="79" y="220"/>
                        <a:pt x="80" y="221"/>
                        <a:pt x="81" y="222"/>
                      </a:cubicBezTo>
                      <a:cubicBezTo>
                        <a:pt x="81" y="221"/>
                        <a:pt x="81" y="219"/>
                        <a:pt x="81" y="217"/>
                      </a:cubicBezTo>
                      <a:cubicBezTo>
                        <a:pt x="80" y="216"/>
                        <a:pt x="79" y="215"/>
                        <a:pt x="78" y="214"/>
                      </a:cubicBezTo>
                      <a:cubicBezTo>
                        <a:pt x="78" y="215"/>
                        <a:pt x="78" y="217"/>
                        <a:pt x="77" y="219"/>
                      </a:cubicBezTo>
                      <a:close/>
                      <a:moveTo>
                        <a:pt x="64" y="239"/>
                      </a:moveTo>
                      <a:cubicBezTo>
                        <a:pt x="67" y="243"/>
                        <a:pt x="70" y="246"/>
                        <a:pt x="72" y="249"/>
                      </a:cubicBezTo>
                      <a:cubicBezTo>
                        <a:pt x="70" y="246"/>
                        <a:pt x="68" y="242"/>
                        <a:pt x="65" y="238"/>
                      </a:cubicBezTo>
                      <a:cubicBezTo>
                        <a:pt x="65" y="239"/>
                        <a:pt x="64" y="239"/>
                        <a:pt x="64" y="239"/>
                      </a:cubicBezTo>
                      <a:close/>
                      <a:moveTo>
                        <a:pt x="94" y="214"/>
                      </a:moveTo>
                      <a:cubicBezTo>
                        <a:pt x="95" y="216"/>
                        <a:pt x="96" y="217"/>
                        <a:pt x="96" y="218"/>
                      </a:cubicBezTo>
                      <a:cubicBezTo>
                        <a:pt x="97" y="217"/>
                        <a:pt x="97" y="215"/>
                        <a:pt x="98" y="214"/>
                      </a:cubicBezTo>
                      <a:cubicBezTo>
                        <a:pt x="97" y="212"/>
                        <a:pt x="96" y="211"/>
                        <a:pt x="95" y="209"/>
                      </a:cubicBezTo>
                      <a:cubicBezTo>
                        <a:pt x="95" y="211"/>
                        <a:pt x="94" y="213"/>
                        <a:pt x="94" y="214"/>
                      </a:cubicBezTo>
                      <a:close/>
                      <a:moveTo>
                        <a:pt x="97" y="220"/>
                      </a:moveTo>
                      <a:cubicBezTo>
                        <a:pt x="96" y="221"/>
                        <a:pt x="95" y="221"/>
                        <a:pt x="96" y="222"/>
                      </a:cubicBezTo>
                      <a:cubicBezTo>
                        <a:pt x="96" y="223"/>
                        <a:pt x="96" y="223"/>
                        <a:pt x="97" y="223"/>
                      </a:cubicBezTo>
                      <a:cubicBezTo>
                        <a:pt x="98" y="223"/>
                        <a:pt x="98" y="223"/>
                        <a:pt x="98" y="222"/>
                      </a:cubicBezTo>
                      <a:cubicBezTo>
                        <a:pt x="98" y="221"/>
                        <a:pt x="97" y="220"/>
                        <a:pt x="97" y="220"/>
                      </a:cubicBezTo>
                      <a:close/>
                      <a:moveTo>
                        <a:pt x="90" y="227"/>
                      </a:moveTo>
                      <a:cubicBezTo>
                        <a:pt x="91" y="231"/>
                        <a:pt x="93" y="235"/>
                        <a:pt x="94" y="239"/>
                      </a:cubicBezTo>
                      <a:cubicBezTo>
                        <a:pt x="93" y="235"/>
                        <a:pt x="93" y="231"/>
                        <a:pt x="92" y="226"/>
                      </a:cubicBezTo>
                      <a:lnTo>
                        <a:pt x="90" y="227"/>
                      </a:lnTo>
                      <a:close/>
                      <a:moveTo>
                        <a:pt x="80" y="248"/>
                      </a:moveTo>
                      <a:cubicBezTo>
                        <a:pt x="79" y="251"/>
                        <a:pt x="79" y="254"/>
                        <a:pt x="79" y="257"/>
                      </a:cubicBezTo>
                      <a:cubicBezTo>
                        <a:pt x="82" y="259"/>
                        <a:pt x="85" y="260"/>
                        <a:pt x="88" y="262"/>
                      </a:cubicBezTo>
                      <a:cubicBezTo>
                        <a:pt x="87" y="259"/>
                        <a:pt x="88" y="256"/>
                        <a:pt x="88" y="253"/>
                      </a:cubicBezTo>
                      <a:cubicBezTo>
                        <a:pt x="86" y="251"/>
                        <a:pt x="83" y="250"/>
                        <a:pt x="80" y="248"/>
                      </a:cubicBezTo>
                      <a:close/>
                      <a:moveTo>
                        <a:pt x="90" y="222"/>
                      </a:moveTo>
                      <a:cubicBezTo>
                        <a:pt x="89" y="222"/>
                        <a:pt x="89" y="223"/>
                        <a:pt x="89" y="224"/>
                      </a:cubicBezTo>
                      <a:cubicBezTo>
                        <a:pt x="89" y="224"/>
                        <a:pt x="90" y="225"/>
                        <a:pt x="90" y="225"/>
                      </a:cubicBezTo>
                      <a:cubicBezTo>
                        <a:pt x="91" y="224"/>
                        <a:pt x="92" y="224"/>
                        <a:pt x="91" y="223"/>
                      </a:cubicBezTo>
                      <a:cubicBezTo>
                        <a:pt x="91" y="222"/>
                        <a:pt x="91" y="222"/>
                        <a:pt x="90" y="222"/>
                      </a:cubicBezTo>
                      <a:close/>
                      <a:moveTo>
                        <a:pt x="76" y="232"/>
                      </a:moveTo>
                      <a:cubicBezTo>
                        <a:pt x="79" y="236"/>
                        <a:pt x="81" y="239"/>
                        <a:pt x="83" y="243"/>
                      </a:cubicBezTo>
                      <a:cubicBezTo>
                        <a:pt x="81" y="239"/>
                        <a:pt x="80" y="235"/>
                        <a:pt x="78" y="231"/>
                      </a:cubicBezTo>
                      <a:lnTo>
                        <a:pt x="76" y="232"/>
                      </a:lnTo>
                      <a:close/>
                      <a:moveTo>
                        <a:pt x="82" y="266"/>
                      </a:moveTo>
                      <a:cubicBezTo>
                        <a:pt x="82" y="268"/>
                        <a:pt x="83" y="270"/>
                        <a:pt x="83" y="272"/>
                      </a:cubicBezTo>
                      <a:cubicBezTo>
                        <a:pt x="86" y="274"/>
                        <a:pt x="89" y="276"/>
                        <a:pt x="91" y="278"/>
                      </a:cubicBezTo>
                      <a:cubicBezTo>
                        <a:pt x="90" y="275"/>
                        <a:pt x="88" y="272"/>
                        <a:pt x="87" y="269"/>
                      </a:cubicBezTo>
                      <a:cubicBezTo>
                        <a:pt x="86" y="268"/>
                        <a:pt x="84" y="267"/>
                        <a:pt x="82" y="266"/>
                      </a:cubicBezTo>
                      <a:close/>
                      <a:moveTo>
                        <a:pt x="15" y="395"/>
                      </a:moveTo>
                      <a:cubicBezTo>
                        <a:pt x="14" y="394"/>
                        <a:pt x="13" y="395"/>
                        <a:pt x="13" y="395"/>
                      </a:cubicBezTo>
                      <a:cubicBezTo>
                        <a:pt x="12" y="397"/>
                        <a:pt x="10" y="402"/>
                        <a:pt x="11" y="402"/>
                      </a:cubicBezTo>
                      <a:cubicBezTo>
                        <a:pt x="11" y="403"/>
                        <a:pt x="14" y="399"/>
                        <a:pt x="16" y="397"/>
                      </a:cubicBezTo>
                      <a:cubicBezTo>
                        <a:pt x="16" y="396"/>
                        <a:pt x="16" y="395"/>
                        <a:pt x="15" y="395"/>
                      </a:cubicBezTo>
                      <a:close/>
                      <a:moveTo>
                        <a:pt x="47" y="253"/>
                      </a:moveTo>
                      <a:cubicBezTo>
                        <a:pt x="48" y="253"/>
                        <a:pt x="47" y="252"/>
                        <a:pt x="47" y="251"/>
                      </a:cubicBezTo>
                      <a:cubicBezTo>
                        <a:pt x="46" y="251"/>
                        <a:pt x="45" y="251"/>
                        <a:pt x="45" y="252"/>
                      </a:cubicBezTo>
                      <a:cubicBezTo>
                        <a:pt x="44" y="252"/>
                        <a:pt x="45" y="253"/>
                        <a:pt x="45" y="254"/>
                      </a:cubicBezTo>
                      <a:cubicBezTo>
                        <a:pt x="46" y="254"/>
                        <a:pt x="47" y="254"/>
                        <a:pt x="47" y="253"/>
                      </a:cubicBezTo>
                      <a:close/>
                      <a:moveTo>
                        <a:pt x="30" y="295"/>
                      </a:moveTo>
                      <a:cubicBezTo>
                        <a:pt x="29" y="296"/>
                        <a:pt x="30" y="296"/>
                        <a:pt x="31" y="296"/>
                      </a:cubicBezTo>
                      <a:cubicBezTo>
                        <a:pt x="32" y="296"/>
                        <a:pt x="32" y="296"/>
                        <a:pt x="32" y="295"/>
                      </a:cubicBezTo>
                      <a:cubicBezTo>
                        <a:pt x="32" y="294"/>
                        <a:pt x="32" y="294"/>
                        <a:pt x="31" y="294"/>
                      </a:cubicBezTo>
                      <a:cubicBezTo>
                        <a:pt x="30" y="293"/>
                        <a:pt x="30" y="294"/>
                        <a:pt x="30" y="295"/>
                      </a:cubicBezTo>
                      <a:close/>
                      <a:moveTo>
                        <a:pt x="20" y="285"/>
                      </a:moveTo>
                      <a:cubicBezTo>
                        <a:pt x="20" y="285"/>
                        <a:pt x="21" y="286"/>
                        <a:pt x="23" y="286"/>
                      </a:cubicBezTo>
                      <a:cubicBezTo>
                        <a:pt x="23" y="288"/>
                        <a:pt x="23" y="289"/>
                        <a:pt x="24" y="289"/>
                      </a:cubicBezTo>
                      <a:cubicBezTo>
                        <a:pt x="24" y="289"/>
                        <a:pt x="24" y="288"/>
                        <a:pt x="25" y="286"/>
                      </a:cubicBezTo>
                      <a:cubicBezTo>
                        <a:pt x="26" y="287"/>
                        <a:pt x="28" y="286"/>
                        <a:pt x="28" y="286"/>
                      </a:cubicBezTo>
                      <a:cubicBezTo>
                        <a:pt x="28" y="286"/>
                        <a:pt x="27" y="285"/>
                        <a:pt x="25" y="285"/>
                      </a:cubicBezTo>
                      <a:cubicBezTo>
                        <a:pt x="25" y="283"/>
                        <a:pt x="25" y="282"/>
                        <a:pt x="25" y="282"/>
                      </a:cubicBezTo>
                      <a:cubicBezTo>
                        <a:pt x="24" y="282"/>
                        <a:pt x="24" y="283"/>
                        <a:pt x="23" y="284"/>
                      </a:cubicBezTo>
                      <a:cubicBezTo>
                        <a:pt x="22" y="284"/>
                        <a:pt x="20" y="284"/>
                        <a:pt x="20" y="285"/>
                      </a:cubicBezTo>
                      <a:close/>
                      <a:moveTo>
                        <a:pt x="23" y="297"/>
                      </a:moveTo>
                      <a:cubicBezTo>
                        <a:pt x="24" y="296"/>
                        <a:pt x="26" y="295"/>
                        <a:pt x="27" y="295"/>
                      </a:cubicBezTo>
                      <a:cubicBezTo>
                        <a:pt x="26" y="294"/>
                        <a:pt x="24" y="293"/>
                        <a:pt x="23" y="292"/>
                      </a:cubicBezTo>
                      <a:cubicBezTo>
                        <a:pt x="21" y="293"/>
                        <a:pt x="20" y="294"/>
                        <a:pt x="18" y="294"/>
                      </a:cubicBezTo>
                      <a:cubicBezTo>
                        <a:pt x="20" y="295"/>
                        <a:pt x="21" y="296"/>
                        <a:pt x="23" y="297"/>
                      </a:cubicBezTo>
                      <a:close/>
                      <a:moveTo>
                        <a:pt x="30" y="286"/>
                      </a:moveTo>
                      <a:cubicBezTo>
                        <a:pt x="30" y="287"/>
                        <a:pt x="31" y="288"/>
                        <a:pt x="32" y="288"/>
                      </a:cubicBezTo>
                      <a:cubicBezTo>
                        <a:pt x="32" y="288"/>
                        <a:pt x="33" y="288"/>
                        <a:pt x="33" y="287"/>
                      </a:cubicBezTo>
                      <a:cubicBezTo>
                        <a:pt x="33" y="286"/>
                        <a:pt x="33" y="285"/>
                        <a:pt x="32" y="285"/>
                      </a:cubicBezTo>
                      <a:cubicBezTo>
                        <a:pt x="31" y="285"/>
                        <a:pt x="30" y="286"/>
                        <a:pt x="30" y="286"/>
                      </a:cubicBezTo>
                      <a:close/>
                      <a:moveTo>
                        <a:pt x="17" y="415"/>
                      </a:moveTo>
                      <a:cubicBezTo>
                        <a:pt x="17" y="416"/>
                        <a:pt x="15" y="417"/>
                        <a:pt x="14" y="419"/>
                      </a:cubicBezTo>
                      <a:cubicBezTo>
                        <a:pt x="15" y="419"/>
                        <a:pt x="15" y="419"/>
                        <a:pt x="15" y="420"/>
                      </a:cubicBezTo>
                      <a:cubicBezTo>
                        <a:pt x="16" y="418"/>
                        <a:pt x="18" y="417"/>
                        <a:pt x="19" y="416"/>
                      </a:cubicBezTo>
                      <a:cubicBezTo>
                        <a:pt x="19" y="416"/>
                        <a:pt x="19" y="415"/>
                        <a:pt x="19" y="414"/>
                      </a:cubicBezTo>
                      <a:cubicBezTo>
                        <a:pt x="18" y="414"/>
                        <a:pt x="18" y="414"/>
                        <a:pt x="17" y="415"/>
                      </a:cubicBezTo>
                      <a:close/>
                      <a:moveTo>
                        <a:pt x="22" y="330"/>
                      </a:moveTo>
                      <a:cubicBezTo>
                        <a:pt x="22" y="329"/>
                        <a:pt x="20" y="329"/>
                        <a:pt x="18" y="330"/>
                      </a:cubicBezTo>
                      <a:cubicBezTo>
                        <a:pt x="17" y="327"/>
                        <a:pt x="16" y="325"/>
                        <a:pt x="15" y="326"/>
                      </a:cubicBezTo>
                      <a:cubicBezTo>
                        <a:pt x="15" y="326"/>
                        <a:pt x="15" y="328"/>
                        <a:pt x="16" y="330"/>
                      </a:cubicBezTo>
                      <a:cubicBezTo>
                        <a:pt x="14" y="331"/>
                        <a:pt x="12" y="332"/>
                        <a:pt x="12" y="333"/>
                      </a:cubicBezTo>
                      <a:cubicBezTo>
                        <a:pt x="13" y="334"/>
                        <a:pt x="15" y="334"/>
                        <a:pt x="17" y="333"/>
                      </a:cubicBezTo>
                      <a:cubicBezTo>
                        <a:pt x="18" y="335"/>
                        <a:pt x="19" y="337"/>
                        <a:pt x="19" y="337"/>
                      </a:cubicBezTo>
                      <a:cubicBezTo>
                        <a:pt x="20" y="337"/>
                        <a:pt x="20" y="335"/>
                        <a:pt x="19" y="332"/>
                      </a:cubicBezTo>
                      <a:cubicBezTo>
                        <a:pt x="21" y="331"/>
                        <a:pt x="22" y="330"/>
                        <a:pt x="22" y="330"/>
                      </a:cubicBezTo>
                      <a:close/>
                      <a:moveTo>
                        <a:pt x="21" y="277"/>
                      </a:moveTo>
                      <a:cubicBezTo>
                        <a:pt x="22" y="278"/>
                        <a:pt x="24" y="279"/>
                        <a:pt x="25" y="280"/>
                      </a:cubicBezTo>
                      <a:cubicBezTo>
                        <a:pt x="26" y="280"/>
                        <a:pt x="28" y="279"/>
                        <a:pt x="30" y="279"/>
                      </a:cubicBezTo>
                      <a:cubicBezTo>
                        <a:pt x="28" y="278"/>
                        <a:pt x="27" y="277"/>
                        <a:pt x="26" y="276"/>
                      </a:cubicBezTo>
                      <a:cubicBezTo>
                        <a:pt x="24" y="276"/>
                        <a:pt x="23" y="276"/>
                        <a:pt x="21" y="277"/>
                      </a:cubicBezTo>
                      <a:close/>
                      <a:moveTo>
                        <a:pt x="39" y="274"/>
                      </a:moveTo>
                      <a:cubicBezTo>
                        <a:pt x="43" y="275"/>
                        <a:pt x="47" y="276"/>
                        <a:pt x="51" y="278"/>
                      </a:cubicBezTo>
                      <a:cubicBezTo>
                        <a:pt x="47" y="276"/>
                        <a:pt x="43" y="274"/>
                        <a:pt x="39" y="272"/>
                      </a:cubicBezTo>
                      <a:cubicBezTo>
                        <a:pt x="39" y="273"/>
                        <a:pt x="39" y="273"/>
                        <a:pt x="39" y="274"/>
                      </a:cubicBezTo>
                      <a:close/>
                      <a:moveTo>
                        <a:pt x="39" y="264"/>
                      </a:moveTo>
                      <a:cubicBezTo>
                        <a:pt x="38" y="264"/>
                        <a:pt x="37" y="264"/>
                        <a:pt x="37" y="265"/>
                      </a:cubicBezTo>
                      <a:cubicBezTo>
                        <a:pt x="37" y="266"/>
                        <a:pt x="37" y="266"/>
                        <a:pt x="38" y="267"/>
                      </a:cubicBezTo>
                      <a:cubicBezTo>
                        <a:pt x="38" y="267"/>
                        <a:pt x="39" y="267"/>
                        <a:pt x="40" y="266"/>
                      </a:cubicBezTo>
                      <a:cubicBezTo>
                        <a:pt x="40" y="265"/>
                        <a:pt x="40" y="265"/>
                        <a:pt x="39" y="264"/>
                      </a:cubicBezTo>
                      <a:close/>
                      <a:moveTo>
                        <a:pt x="33" y="281"/>
                      </a:moveTo>
                      <a:cubicBezTo>
                        <a:pt x="34" y="281"/>
                        <a:pt x="34" y="281"/>
                        <a:pt x="35" y="280"/>
                      </a:cubicBezTo>
                      <a:cubicBezTo>
                        <a:pt x="35" y="279"/>
                        <a:pt x="34" y="279"/>
                        <a:pt x="33" y="279"/>
                      </a:cubicBezTo>
                      <a:cubicBezTo>
                        <a:pt x="33" y="278"/>
                        <a:pt x="32" y="279"/>
                        <a:pt x="32" y="280"/>
                      </a:cubicBezTo>
                      <a:cubicBezTo>
                        <a:pt x="32" y="280"/>
                        <a:pt x="32" y="281"/>
                        <a:pt x="33" y="281"/>
                      </a:cubicBezTo>
                      <a:close/>
                      <a:moveTo>
                        <a:pt x="41" y="258"/>
                      </a:moveTo>
                      <a:cubicBezTo>
                        <a:pt x="41" y="258"/>
                        <a:pt x="41" y="259"/>
                        <a:pt x="41" y="259"/>
                      </a:cubicBezTo>
                      <a:cubicBezTo>
                        <a:pt x="42" y="260"/>
                        <a:pt x="43" y="260"/>
                        <a:pt x="43" y="259"/>
                      </a:cubicBezTo>
                      <a:cubicBezTo>
                        <a:pt x="44" y="258"/>
                        <a:pt x="44" y="258"/>
                        <a:pt x="43" y="257"/>
                      </a:cubicBezTo>
                      <a:cubicBezTo>
                        <a:pt x="42" y="257"/>
                        <a:pt x="41" y="257"/>
                        <a:pt x="41" y="258"/>
                      </a:cubicBezTo>
                      <a:close/>
                      <a:moveTo>
                        <a:pt x="36" y="271"/>
                      </a:moveTo>
                      <a:cubicBezTo>
                        <a:pt x="35" y="270"/>
                        <a:pt x="34" y="271"/>
                        <a:pt x="34" y="271"/>
                      </a:cubicBezTo>
                      <a:cubicBezTo>
                        <a:pt x="34" y="272"/>
                        <a:pt x="34" y="273"/>
                        <a:pt x="35" y="273"/>
                      </a:cubicBezTo>
                      <a:cubicBezTo>
                        <a:pt x="36" y="273"/>
                        <a:pt x="37" y="273"/>
                        <a:pt x="37" y="272"/>
                      </a:cubicBezTo>
                      <a:cubicBezTo>
                        <a:pt x="37" y="272"/>
                        <a:pt x="37" y="271"/>
                        <a:pt x="36" y="271"/>
                      </a:cubicBezTo>
                      <a:close/>
                      <a:moveTo>
                        <a:pt x="27" y="260"/>
                      </a:moveTo>
                      <a:cubicBezTo>
                        <a:pt x="28" y="262"/>
                        <a:pt x="29" y="263"/>
                        <a:pt x="30" y="264"/>
                      </a:cubicBezTo>
                      <a:cubicBezTo>
                        <a:pt x="32" y="264"/>
                        <a:pt x="33" y="264"/>
                        <a:pt x="35" y="264"/>
                      </a:cubicBezTo>
                      <a:cubicBezTo>
                        <a:pt x="34" y="263"/>
                        <a:pt x="33" y="262"/>
                        <a:pt x="32" y="260"/>
                      </a:cubicBezTo>
                      <a:cubicBezTo>
                        <a:pt x="30" y="260"/>
                        <a:pt x="29" y="260"/>
                        <a:pt x="27" y="260"/>
                      </a:cubicBezTo>
                      <a:close/>
                      <a:moveTo>
                        <a:pt x="127" y="225"/>
                      </a:moveTo>
                      <a:cubicBezTo>
                        <a:pt x="128" y="225"/>
                        <a:pt x="128" y="224"/>
                        <a:pt x="129" y="224"/>
                      </a:cubicBezTo>
                      <a:cubicBezTo>
                        <a:pt x="129" y="223"/>
                        <a:pt x="128" y="222"/>
                        <a:pt x="128" y="222"/>
                      </a:cubicBezTo>
                      <a:cubicBezTo>
                        <a:pt x="127" y="222"/>
                        <a:pt x="126" y="222"/>
                        <a:pt x="126" y="223"/>
                      </a:cubicBezTo>
                      <a:cubicBezTo>
                        <a:pt x="126" y="224"/>
                        <a:pt x="126" y="225"/>
                        <a:pt x="127" y="225"/>
                      </a:cubicBezTo>
                      <a:close/>
                      <a:moveTo>
                        <a:pt x="85" y="481"/>
                      </a:moveTo>
                      <a:cubicBezTo>
                        <a:pt x="86" y="480"/>
                        <a:pt x="85" y="480"/>
                        <a:pt x="84" y="480"/>
                      </a:cubicBezTo>
                      <a:cubicBezTo>
                        <a:pt x="82" y="479"/>
                        <a:pt x="75" y="478"/>
                        <a:pt x="75" y="479"/>
                      </a:cubicBezTo>
                      <a:cubicBezTo>
                        <a:pt x="75" y="479"/>
                        <a:pt x="82" y="481"/>
                        <a:pt x="84" y="482"/>
                      </a:cubicBezTo>
                      <a:cubicBezTo>
                        <a:pt x="85" y="482"/>
                        <a:pt x="85" y="481"/>
                        <a:pt x="85" y="481"/>
                      </a:cubicBezTo>
                      <a:close/>
                      <a:moveTo>
                        <a:pt x="72" y="477"/>
                      </a:moveTo>
                      <a:cubicBezTo>
                        <a:pt x="70" y="477"/>
                        <a:pt x="66" y="476"/>
                        <a:pt x="63" y="476"/>
                      </a:cubicBezTo>
                      <a:cubicBezTo>
                        <a:pt x="63" y="476"/>
                        <a:pt x="64" y="477"/>
                        <a:pt x="64" y="477"/>
                      </a:cubicBezTo>
                      <a:cubicBezTo>
                        <a:pt x="66" y="478"/>
                        <a:pt x="70" y="478"/>
                        <a:pt x="71" y="479"/>
                      </a:cubicBezTo>
                      <a:cubicBezTo>
                        <a:pt x="72" y="479"/>
                        <a:pt x="72" y="479"/>
                        <a:pt x="73" y="478"/>
                      </a:cubicBezTo>
                      <a:cubicBezTo>
                        <a:pt x="73" y="478"/>
                        <a:pt x="72" y="477"/>
                        <a:pt x="72" y="477"/>
                      </a:cubicBezTo>
                      <a:close/>
                      <a:moveTo>
                        <a:pt x="9" y="403"/>
                      </a:moveTo>
                      <a:cubicBezTo>
                        <a:pt x="8" y="404"/>
                        <a:pt x="8" y="405"/>
                        <a:pt x="7" y="406"/>
                      </a:cubicBezTo>
                      <a:cubicBezTo>
                        <a:pt x="8" y="406"/>
                        <a:pt x="8" y="407"/>
                        <a:pt x="8" y="407"/>
                      </a:cubicBezTo>
                      <a:cubicBezTo>
                        <a:pt x="9" y="406"/>
                        <a:pt x="10" y="405"/>
                        <a:pt x="11" y="404"/>
                      </a:cubicBezTo>
                      <a:cubicBezTo>
                        <a:pt x="11" y="404"/>
                        <a:pt x="11" y="403"/>
                        <a:pt x="10" y="402"/>
                      </a:cubicBezTo>
                      <a:cubicBezTo>
                        <a:pt x="10" y="402"/>
                        <a:pt x="9" y="402"/>
                        <a:pt x="9" y="403"/>
                      </a:cubicBezTo>
                      <a:close/>
                      <a:moveTo>
                        <a:pt x="88" y="490"/>
                      </a:moveTo>
                      <a:cubicBezTo>
                        <a:pt x="86" y="489"/>
                        <a:pt x="79" y="487"/>
                        <a:pt x="79" y="488"/>
                      </a:cubicBezTo>
                      <a:cubicBezTo>
                        <a:pt x="79" y="488"/>
                        <a:pt x="85" y="491"/>
                        <a:pt x="87" y="492"/>
                      </a:cubicBezTo>
                      <a:cubicBezTo>
                        <a:pt x="88" y="492"/>
                        <a:pt x="89" y="492"/>
                        <a:pt x="89" y="491"/>
                      </a:cubicBezTo>
                      <a:cubicBezTo>
                        <a:pt x="89" y="491"/>
                        <a:pt x="89" y="490"/>
                        <a:pt x="88" y="490"/>
                      </a:cubicBezTo>
                      <a:close/>
                      <a:moveTo>
                        <a:pt x="107" y="496"/>
                      </a:moveTo>
                      <a:cubicBezTo>
                        <a:pt x="105" y="495"/>
                        <a:pt x="100" y="494"/>
                        <a:pt x="99" y="495"/>
                      </a:cubicBezTo>
                      <a:cubicBezTo>
                        <a:pt x="99" y="496"/>
                        <a:pt x="104" y="498"/>
                        <a:pt x="106" y="499"/>
                      </a:cubicBezTo>
                      <a:cubicBezTo>
                        <a:pt x="106" y="499"/>
                        <a:pt x="107" y="499"/>
                        <a:pt x="108" y="498"/>
                      </a:cubicBezTo>
                      <a:cubicBezTo>
                        <a:pt x="108" y="497"/>
                        <a:pt x="107" y="496"/>
                        <a:pt x="107" y="496"/>
                      </a:cubicBezTo>
                      <a:close/>
                      <a:moveTo>
                        <a:pt x="95" y="484"/>
                      </a:moveTo>
                      <a:cubicBezTo>
                        <a:pt x="95" y="484"/>
                        <a:pt x="96" y="484"/>
                        <a:pt x="96" y="483"/>
                      </a:cubicBezTo>
                      <a:cubicBezTo>
                        <a:pt x="96" y="482"/>
                        <a:pt x="96" y="482"/>
                        <a:pt x="95" y="481"/>
                      </a:cubicBezTo>
                      <a:cubicBezTo>
                        <a:pt x="93" y="481"/>
                        <a:pt x="86" y="480"/>
                        <a:pt x="86" y="481"/>
                      </a:cubicBezTo>
                      <a:cubicBezTo>
                        <a:pt x="86" y="481"/>
                        <a:pt x="92" y="483"/>
                        <a:pt x="95" y="484"/>
                      </a:cubicBezTo>
                      <a:close/>
                      <a:moveTo>
                        <a:pt x="98" y="493"/>
                      </a:moveTo>
                      <a:cubicBezTo>
                        <a:pt x="96" y="493"/>
                        <a:pt x="90" y="491"/>
                        <a:pt x="90" y="492"/>
                      </a:cubicBezTo>
                      <a:cubicBezTo>
                        <a:pt x="89" y="492"/>
                        <a:pt x="95" y="495"/>
                        <a:pt x="98" y="496"/>
                      </a:cubicBezTo>
                      <a:cubicBezTo>
                        <a:pt x="98" y="496"/>
                        <a:pt x="99" y="496"/>
                        <a:pt x="99" y="495"/>
                      </a:cubicBezTo>
                      <a:cubicBezTo>
                        <a:pt x="99" y="494"/>
                        <a:pt x="99" y="494"/>
                        <a:pt x="98" y="493"/>
                      </a:cubicBezTo>
                      <a:close/>
                      <a:moveTo>
                        <a:pt x="103" y="486"/>
                      </a:moveTo>
                      <a:cubicBezTo>
                        <a:pt x="104" y="486"/>
                        <a:pt x="105" y="485"/>
                        <a:pt x="105" y="485"/>
                      </a:cubicBezTo>
                      <a:cubicBezTo>
                        <a:pt x="105" y="484"/>
                        <a:pt x="105" y="483"/>
                        <a:pt x="104" y="483"/>
                      </a:cubicBezTo>
                      <a:cubicBezTo>
                        <a:pt x="102" y="483"/>
                        <a:pt x="96" y="482"/>
                        <a:pt x="96" y="483"/>
                      </a:cubicBezTo>
                      <a:cubicBezTo>
                        <a:pt x="96" y="484"/>
                        <a:pt x="101" y="485"/>
                        <a:pt x="103" y="486"/>
                      </a:cubicBezTo>
                      <a:close/>
                      <a:moveTo>
                        <a:pt x="49" y="237"/>
                      </a:moveTo>
                      <a:cubicBezTo>
                        <a:pt x="51" y="237"/>
                        <a:pt x="52" y="238"/>
                        <a:pt x="54" y="239"/>
                      </a:cubicBezTo>
                      <a:cubicBezTo>
                        <a:pt x="53" y="237"/>
                        <a:pt x="53" y="235"/>
                        <a:pt x="52" y="234"/>
                      </a:cubicBezTo>
                      <a:cubicBezTo>
                        <a:pt x="51" y="233"/>
                        <a:pt x="49" y="233"/>
                        <a:pt x="48" y="232"/>
                      </a:cubicBezTo>
                      <a:cubicBezTo>
                        <a:pt x="48" y="234"/>
                        <a:pt x="49" y="235"/>
                        <a:pt x="49" y="237"/>
                      </a:cubicBezTo>
                      <a:close/>
                      <a:moveTo>
                        <a:pt x="43" y="250"/>
                      </a:moveTo>
                      <a:cubicBezTo>
                        <a:pt x="42" y="249"/>
                        <a:pt x="42" y="248"/>
                        <a:pt x="41" y="246"/>
                      </a:cubicBezTo>
                      <a:cubicBezTo>
                        <a:pt x="39" y="246"/>
                        <a:pt x="38" y="245"/>
                        <a:pt x="36" y="245"/>
                      </a:cubicBezTo>
                      <a:cubicBezTo>
                        <a:pt x="37" y="247"/>
                        <a:pt x="37" y="248"/>
                        <a:pt x="38" y="249"/>
                      </a:cubicBezTo>
                      <a:cubicBezTo>
                        <a:pt x="40" y="250"/>
                        <a:pt x="42" y="250"/>
                        <a:pt x="43" y="250"/>
                      </a:cubicBezTo>
                      <a:close/>
                      <a:moveTo>
                        <a:pt x="81" y="226"/>
                      </a:moveTo>
                      <a:cubicBezTo>
                        <a:pt x="81" y="227"/>
                        <a:pt x="82" y="227"/>
                        <a:pt x="83" y="227"/>
                      </a:cubicBezTo>
                      <a:cubicBezTo>
                        <a:pt x="83" y="227"/>
                        <a:pt x="84" y="226"/>
                        <a:pt x="83" y="225"/>
                      </a:cubicBezTo>
                      <a:cubicBezTo>
                        <a:pt x="83" y="224"/>
                        <a:pt x="82" y="224"/>
                        <a:pt x="82" y="224"/>
                      </a:cubicBezTo>
                      <a:cubicBezTo>
                        <a:pt x="81" y="225"/>
                        <a:pt x="81" y="225"/>
                        <a:pt x="81" y="226"/>
                      </a:cubicBezTo>
                      <a:close/>
                      <a:moveTo>
                        <a:pt x="27" y="270"/>
                      </a:moveTo>
                      <a:cubicBezTo>
                        <a:pt x="27" y="271"/>
                        <a:pt x="27" y="273"/>
                        <a:pt x="27" y="273"/>
                      </a:cubicBezTo>
                      <a:cubicBezTo>
                        <a:pt x="27" y="273"/>
                        <a:pt x="28" y="272"/>
                        <a:pt x="29" y="270"/>
                      </a:cubicBezTo>
                      <a:cubicBezTo>
                        <a:pt x="30" y="271"/>
                        <a:pt x="32" y="271"/>
                        <a:pt x="32" y="271"/>
                      </a:cubicBezTo>
                      <a:cubicBezTo>
                        <a:pt x="32" y="270"/>
                        <a:pt x="31" y="269"/>
                        <a:pt x="29" y="269"/>
                      </a:cubicBezTo>
                      <a:cubicBezTo>
                        <a:pt x="30" y="267"/>
                        <a:pt x="30" y="266"/>
                        <a:pt x="30" y="266"/>
                      </a:cubicBezTo>
                      <a:cubicBezTo>
                        <a:pt x="29" y="265"/>
                        <a:pt x="28" y="267"/>
                        <a:pt x="28" y="268"/>
                      </a:cubicBezTo>
                      <a:cubicBezTo>
                        <a:pt x="26" y="268"/>
                        <a:pt x="25" y="268"/>
                        <a:pt x="25" y="268"/>
                      </a:cubicBezTo>
                      <a:cubicBezTo>
                        <a:pt x="25" y="268"/>
                        <a:pt x="26" y="269"/>
                        <a:pt x="27" y="270"/>
                      </a:cubicBezTo>
                      <a:close/>
                      <a:moveTo>
                        <a:pt x="32" y="252"/>
                      </a:moveTo>
                      <a:cubicBezTo>
                        <a:pt x="32" y="253"/>
                        <a:pt x="33" y="254"/>
                        <a:pt x="34" y="255"/>
                      </a:cubicBezTo>
                      <a:cubicBezTo>
                        <a:pt x="33" y="256"/>
                        <a:pt x="33" y="257"/>
                        <a:pt x="34" y="258"/>
                      </a:cubicBezTo>
                      <a:cubicBezTo>
                        <a:pt x="34" y="258"/>
                        <a:pt x="35" y="257"/>
                        <a:pt x="36" y="255"/>
                      </a:cubicBezTo>
                      <a:cubicBezTo>
                        <a:pt x="37" y="256"/>
                        <a:pt x="38" y="256"/>
                        <a:pt x="39" y="256"/>
                      </a:cubicBezTo>
                      <a:cubicBezTo>
                        <a:pt x="39" y="256"/>
                        <a:pt x="38" y="255"/>
                        <a:pt x="37" y="254"/>
                      </a:cubicBezTo>
                      <a:cubicBezTo>
                        <a:pt x="37" y="252"/>
                        <a:pt x="38" y="251"/>
                        <a:pt x="38" y="251"/>
                      </a:cubicBezTo>
                      <a:cubicBezTo>
                        <a:pt x="37" y="251"/>
                        <a:pt x="36" y="252"/>
                        <a:pt x="35" y="253"/>
                      </a:cubicBezTo>
                      <a:cubicBezTo>
                        <a:pt x="34" y="252"/>
                        <a:pt x="33" y="252"/>
                        <a:pt x="32" y="252"/>
                      </a:cubicBezTo>
                      <a:close/>
                      <a:moveTo>
                        <a:pt x="13" y="276"/>
                      </a:moveTo>
                      <a:cubicBezTo>
                        <a:pt x="12" y="279"/>
                        <a:pt x="13" y="281"/>
                        <a:pt x="13" y="281"/>
                      </a:cubicBezTo>
                      <a:cubicBezTo>
                        <a:pt x="14" y="281"/>
                        <a:pt x="14" y="279"/>
                        <a:pt x="15" y="277"/>
                      </a:cubicBezTo>
                      <a:cubicBezTo>
                        <a:pt x="17" y="277"/>
                        <a:pt x="19" y="277"/>
                        <a:pt x="19" y="276"/>
                      </a:cubicBezTo>
                      <a:cubicBezTo>
                        <a:pt x="19" y="276"/>
                        <a:pt x="18" y="275"/>
                        <a:pt x="16" y="274"/>
                      </a:cubicBezTo>
                      <a:cubicBezTo>
                        <a:pt x="16" y="272"/>
                        <a:pt x="17" y="270"/>
                        <a:pt x="16" y="269"/>
                      </a:cubicBezTo>
                      <a:cubicBezTo>
                        <a:pt x="15" y="269"/>
                        <a:pt x="14" y="271"/>
                        <a:pt x="14" y="274"/>
                      </a:cubicBezTo>
                      <a:cubicBezTo>
                        <a:pt x="11" y="273"/>
                        <a:pt x="10" y="273"/>
                        <a:pt x="9" y="274"/>
                      </a:cubicBezTo>
                      <a:cubicBezTo>
                        <a:pt x="9" y="275"/>
                        <a:pt x="11" y="276"/>
                        <a:pt x="13" y="276"/>
                      </a:cubicBezTo>
                      <a:close/>
                      <a:moveTo>
                        <a:pt x="12" y="300"/>
                      </a:moveTo>
                      <a:cubicBezTo>
                        <a:pt x="12" y="300"/>
                        <a:pt x="13" y="298"/>
                        <a:pt x="13" y="295"/>
                      </a:cubicBezTo>
                      <a:cubicBezTo>
                        <a:pt x="15" y="295"/>
                        <a:pt x="17" y="295"/>
                        <a:pt x="17" y="294"/>
                      </a:cubicBezTo>
                      <a:cubicBezTo>
                        <a:pt x="17" y="294"/>
                        <a:pt x="15" y="293"/>
                        <a:pt x="13" y="293"/>
                      </a:cubicBezTo>
                      <a:cubicBezTo>
                        <a:pt x="13" y="290"/>
                        <a:pt x="13" y="288"/>
                        <a:pt x="12" y="288"/>
                      </a:cubicBezTo>
                      <a:cubicBezTo>
                        <a:pt x="11" y="288"/>
                        <a:pt x="11" y="290"/>
                        <a:pt x="10" y="292"/>
                      </a:cubicBezTo>
                      <a:cubicBezTo>
                        <a:pt x="8" y="292"/>
                        <a:pt x="7" y="293"/>
                        <a:pt x="7" y="294"/>
                      </a:cubicBezTo>
                      <a:cubicBezTo>
                        <a:pt x="7" y="294"/>
                        <a:pt x="8" y="295"/>
                        <a:pt x="10" y="295"/>
                      </a:cubicBezTo>
                      <a:cubicBezTo>
                        <a:pt x="10" y="298"/>
                        <a:pt x="11" y="300"/>
                        <a:pt x="12" y="300"/>
                      </a:cubicBezTo>
                      <a:close/>
                      <a:moveTo>
                        <a:pt x="140" y="378"/>
                      </a:moveTo>
                      <a:cubicBezTo>
                        <a:pt x="138" y="377"/>
                        <a:pt x="137" y="376"/>
                        <a:pt x="136" y="375"/>
                      </a:cubicBezTo>
                      <a:cubicBezTo>
                        <a:pt x="136" y="376"/>
                        <a:pt x="136" y="378"/>
                        <a:pt x="136" y="380"/>
                      </a:cubicBezTo>
                      <a:cubicBezTo>
                        <a:pt x="137" y="381"/>
                        <a:pt x="138" y="382"/>
                        <a:pt x="139" y="383"/>
                      </a:cubicBezTo>
                      <a:cubicBezTo>
                        <a:pt x="139" y="381"/>
                        <a:pt x="139" y="380"/>
                        <a:pt x="140" y="378"/>
                      </a:cubicBezTo>
                      <a:close/>
                      <a:moveTo>
                        <a:pt x="421" y="131"/>
                      </a:moveTo>
                      <a:cubicBezTo>
                        <a:pt x="421" y="131"/>
                        <a:pt x="421" y="131"/>
                        <a:pt x="421" y="130"/>
                      </a:cubicBezTo>
                      <a:cubicBezTo>
                        <a:pt x="421" y="130"/>
                        <a:pt x="421" y="130"/>
                        <a:pt x="420" y="130"/>
                      </a:cubicBezTo>
                      <a:cubicBezTo>
                        <a:pt x="420" y="130"/>
                        <a:pt x="420" y="130"/>
                        <a:pt x="420" y="131"/>
                      </a:cubicBezTo>
                      <a:cubicBezTo>
                        <a:pt x="420" y="131"/>
                        <a:pt x="420" y="131"/>
                        <a:pt x="421" y="131"/>
                      </a:cubicBezTo>
                      <a:close/>
                      <a:moveTo>
                        <a:pt x="466" y="17"/>
                      </a:moveTo>
                      <a:cubicBezTo>
                        <a:pt x="465" y="17"/>
                        <a:pt x="463" y="17"/>
                        <a:pt x="462" y="18"/>
                      </a:cubicBezTo>
                      <a:cubicBezTo>
                        <a:pt x="464" y="19"/>
                        <a:pt x="466" y="20"/>
                        <a:pt x="467" y="22"/>
                      </a:cubicBezTo>
                      <a:cubicBezTo>
                        <a:pt x="467" y="20"/>
                        <a:pt x="467" y="18"/>
                        <a:pt x="466" y="17"/>
                      </a:cubicBezTo>
                      <a:close/>
                      <a:moveTo>
                        <a:pt x="155" y="375"/>
                      </a:moveTo>
                      <a:cubicBezTo>
                        <a:pt x="153" y="373"/>
                        <a:pt x="152" y="371"/>
                        <a:pt x="151" y="369"/>
                      </a:cubicBezTo>
                      <a:cubicBezTo>
                        <a:pt x="151" y="370"/>
                        <a:pt x="151" y="372"/>
                        <a:pt x="151" y="373"/>
                      </a:cubicBezTo>
                      <a:cubicBezTo>
                        <a:pt x="152" y="374"/>
                        <a:pt x="154" y="375"/>
                        <a:pt x="155" y="376"/>
                      </a:cubicBezTo>
                      <a:cubicBezTo>
                        <a:pt x="155" y="375"/>
                        <a:pt x="155" y="375"/>
                        <a:pt x="155" y="375"/>
                      </a:cubicBezTo>
                      <a:close/>
                      <a:moveTo>
                        <a:pt x="76" y="486"/>
                      </a:moveTo>
                      <a:cubicBezTo>
                        <a:pt x="76" y="486"/>
                        <a:pt x="75" y="486"/>
                        <a:pt x="75" y="486"/>
                      </a:cubicBezTo>
                      <a:cubicBezTo>
                        <a:pt x="76" y="486"/>
                        <a:pt x="76" y="486"/>
                        <a:pt x="77" y="487"/>
                      </a:cubicBezTo>
                      <a:cubicBezTo>
                        <a:pt x="77" y="486"/>
                        <a:pt x="76" y="486"/>
                        <a:pt x="76" y="486"/>
                      </a:cubicBezTo>
                      <a:close/>
                      <a:moveTo>
                        <a:pt x="1" y="387"/>
                      </a:moveTo>
                      <a:cubicBezTo>
                        <a:pt x="1" y="386"/>
                        <a:pt x="0" y="386"/>
                        <a:pt x="0" y="386"/>
                      </a:cubicBezTo>
                      <a:cubicBezTo>
                        <a:pt x="0" y="388"/>
                        <a:pt x="1" y="390"/>
                        <a:pt x="2" y="392"/>
                      </a:cubicBezTo>
                      <a:cubicBezTo>
                        <a:pt x="2" y="392"/>
                        <a:pt x="3" y="391"/>
                        <a:pt x="3" y="391"/>
                      </a:cubicBezTo>
                      <a:cubicBezTo>
                        <a:pt x="4" y="389"/>
                        <a:pt x="3" y="387"/>
                        <a:pt x="1" y="387"/>
                      </a:cubicBezTo>
                      <a:close/>
                      <a:moveTo>
                        <a:pt x="180" y="528"/>
                      </a:moveTo>
                      <a:cubicBezTo>
                        <a:pt x="179" y="528"/>
                        <a:pt x="177" y="528"/>
                        <a:pt x="177" y="530"/>
                      </a:cubicBezTo>
                      <a:cubicBezTo>
                        <a:pt x="176" y="530"/>
                        <a:pt x="176" y="531"/>
                        <a:pt x="177" y="532"/>
                      </a:cubicBezTo>
                      <a:cubicBezTo>
                        <a:pt x="178" y="532"/>
                        <a:pt x="179" y="532"/>
                        <a:pt x="181" y="533"/>
                      </a:cubicBezTo>
                      <a:cubicBezTo>
                        <a:pt x="181" y="532"/>
                        <a:pt x="181" y="532"/>
                        <a:pt x="181" y="532"/>
                      </a:cubicBezTo>
                      <a:cubicBezTo>
                        <a:pt x="182" y="530"/>
                        <a:pt x="181" y="529"/>
                        <a:pt x="180" y="528"/>
                      </a:cubicBezTo>
                      <a:close/>
                      <a:moveTo>
                        <a:pt x="147" y="365"/>
                      </a:moveTo>
                      <a:cubicBezTo>
                        <a:pt x="148" y="366"/>
                        <a:pt x="148" y="366"/>
                        <a:pt x="149" y="366"/>
                      </a:cubicBezTo>
                      <a:cubicBezTo>
                        <a:pt x="148" y="366"/>
                        <a:pt x="148" y="365"/>
                        <a:pt x="147" y="364"/>
                      </a:cubicBezTo>
                      <a:cubicBezTo>
                        <a:pt x="147" y="365"/>
                        <a:pt x="147" y="365"/>
                        <a:pt x="147" y="365"/>
                      </a:cubicBezTo>
                      <a:close/>
                      <a:moveTo>
                        <a:pt x="108" y="488"/>
                      </a:moveTo>
                      <a:cubicBezTo>
                        <a:pt x="110" y="489"/>
                        <a:pt x="112" y="488"/>
                        <a:pt x="112" y="486"/>
                      </a:cubicBezTo>
                      <a:cubicBezTo>
                        <a:pt x="112" y="484"/>
                        <a:pt x="111" y="483"/>
                        <a:pt x="109" y="482"/>
                      </a:cubicBezTo>
                      <a:cubicBezTo>
                        <a:pt x="108" y="482"/>
                        <a:pt x="106" y="483"/>
                        <a:pt x="106" y="485"/>
                      </a:cubicBezTo>
                      <a:cubicBezTo>
                        <a:pt x="105" y="486"/>
                        <a:pt x="106" y="488"/>
                        <a:pt x="108" y="488"/>
                      </a:cubicBezTo>
                      <a:close/>
                      <a:moveTo>
                        <a:pt x="113" y="383"/>
                      </a:moveTo>
                      <a:cubicBezTo>
                        <a:pt x="113" y="381"/>
                        <a:pt x="112" y="380"/>
                        <a:pt x="112" y="380"/>
                      </a:cubicBezTo>
                      <a:cubicBezTo>
                        <a:pt x="112" y="380"/>
                        <a:pt x="111" y="381"/>
                        <a:pt x="111" y="383"/>
                      </a:cubicBezTo>
                      <a:cubicBezTo>
                        <a:pt x="110" y="383"/>
                        <a:pt x="108" y="383"/>
                        <a:pt x="108" y="384"/>
                      </a:cubicBezTo>
                      <a:cubicBezTo>
                        <a:pt x="108" y="384"/>
                        <a:pt x="110" y="385"/>
                        <a:pt x="111" y="385"/>
                      </a:cubicBezTo>
                      <a:cubicBezTo>
                        <a:pt x="111" y="386"/>
                        <a:pt x="112" y="387"/>
                        <a:pt x="112" y="387"/>
                      </a:cubicBezTo>
                      <a:cubicBezTo>
                        <a:pt x="113" y="387"/>
                        <a:pt x="113" y="386"/>
                        <a:pt x="113" y="385"/>
                      </a:cubicBezTo>
                      <a:cubicBezTo>
                        <a:pt x="115" y="384"/>
                        <a:pt x="116" y="384"/>
                        <a:pt x="116" y="383"/>
                      </a:cubicBezTo>
                      <a:cubicBezTo>
                        <a:pt x="116" y="383"/>
                        <a:pt x="115" y="383"/>
                        <a:pt x="113" y="383"/>
                      </a:cubicBezTo>
                      <a:close/>
                      <a:moveTo>
                        <a:pt x="124" y="344"/>
                      </a:moveTo>
                      <a:cubicBezTo>
                        <a:pt x="122" y="341"/>
                        <a:pt x="119" y="339"/>
                        <a:pt x="117" y="337"/>
                      </a:cubicBezTo>
                      <a:cubicBezTo>
                        <a:pt x="117" y="340"/>
                        <a:pt x="116" y="343"/>
                        <a:pt x="115" y="346"/>
                      </a:cubicBezTo>
                      <a:cubicBezTo>
                        <a:pt x="117" y="348"/>
                        <a:pt x="119" y="350"/>
                        <a:pt x="122" y="352"/>
                      </a:cubicBezTo>
                      <a:cubicBezTo>
                        <a:pt x="123" y="349"/>
                        <a:pt x="124" y="346"/>
                        <a:pt x="124" y="344"/>
                      </a:cubicBezTo>
                      <a:close/>
                      <a:moveTo>
                        <a:pt x="112" y="496"/>
                      </a:moveTo>
                      <a:cubicBezTo>
                        <a:pt x="111" y="496"/>
                        <a:pt x="109" y="497"/>
                        <a:pt x="108" y="498"/>
                      </a:cubicBezTo>
                      <a:cubicBezTo>
                        <a:pt x="108" y="500"/>
                        <a:pt x="109" y="502"/>
                        <a:pt x="110" y="502"/>
                      </a:cubicBezTo>
                      <a:cubicBezTo>
                        <a:pt x="112" y="503"/>
                        <a:pt x="114" y="502"/>
                        <a:pt x="114" y="500"/>
                      </a:cubicBezTo>
                      <a:cubicBezTo>
                        <a:pt x="115" y="499"/>
                        <a:pt x="114" y="497"/>
                        <a:pt x="112" y="496"/>
                      </a:cubicBezTo>
                      <a:close/>
                      <a:moveTo>
                        <a:pt x="129" y="356"/>
                      </a:moveTo>
                      <a:cubicBezTo>
                        <a:pt x="130" y="360"/>
                        <a:pt x="132" y="364"/>
                        <a:pt x="133" y="368"/>
                      </a:cubicBezTo>
                      <a:cubicBezTo>
                        <a:pt x="135" y="368"/>
                        <a:pt x="135" y="368"/>
                        <a:pt x="135" y="368"/>
                      </a:cubicBezTo>
                      <a:cubicBezTo>
                        <a:pt x="133" y="364"/>
                        <a:pt x="131" y="360"/>
                        <a:pt x="129" y="356"/>
                      </a:cubicBezTo>
                      <a:close/>
                      <a:moveTo>
                        <a:pt x="145" y="375"/>
                      </a:moveTo>
                      <a:cubicBezTo>
                        <a:pt x="144" y="373"/>
                        <a:pt x="143" y="372"/>
                        <a:pt x="143" y="372"/>
                      </a:cubicBezTo>
                      <a:cubicBezTo>
                        <a:pt x="143" y="373"/>
                        <a:pt x="143" y="374"/>
                        <a:pt x="143" y="375"/>
                      </a:cubicBezTo>
                      <a:cubicBezTo>
                        <a:pt x="142" y="376"/>
                        <a:pt x="141" y="377"/>
                        <a:pt x="141" y="377"/>
                      </a:cubicBezTo>
                      <a:cubicBezTo>
                        <a:pt x="141" y="378"/>
                        <a:pt x="142" y="378"/>
                        <a:pt x="144" y="377"/>
                      </a:cubicBezTo>
                      <a:cubicBezTo>
                        <a:pt x="145" y="378"/>
                        <a:pt x="146" y="379"/>
                        <a:pt x="146" y="379"/>
                      </a:cubicBezTo>
                      <a:cubicBezTo>
                        <a:pt x="147" y="379"/>
                        <a:pt x="146" y="378"/>
                        <a:pt x="146" y="376"/>
                      </a:cubicBezTo>
                      <a:cubicBezTo>
                        <a:pt x="147" y="375"/>
                        <a:pt x="148" y="374"/>
                        <a:pt x="148" y="374"/>
                      </a:cubicBezTo>
                      <a:cubicBezTo>
                        <a:pt x="148" y="374"/>
                        <a:pt x="147" y="374"/>
                        <a:pt x="145" y="375"/>
                      </a:cubicBezTo>
                      <a:close/>
                      <a:moveTo>
                        <a:pt x="88" y="241"/>
                      </a:moveTo>
                      <a:cubicBezTo>
                        <a:pt x="87" y="237"/>
                        <a:pt x="85" y="233"/>
                        <a:pt x="84" y="229"/>
                      </a:cubicBezTo>
                      <a:cubicBezTo>
                        <a:pt x="83" y="229"/>
                        <a:pt x="83" y="229"/>
                        <a:pt x="83" y="229"/>
                      </a:cubicBezTo>
                      <a:cubicBezTo>
                        <a:pt x="84" y="233"/>
                        <a:pt x="86" y="237"/>
                        <a:pt x="88" y="241"/>
                      </a:cubicBezTo>
                      <a:close/>
                      <a:moveTo>
                        <a:pt x="136" y="371"/>
                      </a:moveTo>
                      <a:cubicBezTo>
                        <a:pt x="136" y="370"/>
                        <a:pt x="135" y="370"/>
                        <a:pt x="134" y="370"/>
                      </a:cubicBezTo>
                      <a:cubicBezTo>
                        <a:pt x="134" y="370"/>
                        <a:pt x="133" y="371"/>
                        <a:pt x="134" y="372"/>
                      </a:cubicBezTo>
                      <a:cubicBezTo>
                        <a:pt x="134" y="372"/>
                        <a:pt x="135" y="373"/>
                        <a:pt x="135" y="373"/>
                      </a:cubicBezTo>
                      <a:cubicBezTo>
                        <a:pt x="136" y="372"/>
                        <a:pt x="136" y="372"/>
                        <a:pt x="136" y="371"/>
                      </a:cubicBezTo>
                      <a:close/>
                      <a:moveTo>
                        <a:pt x="419" y="141"/>
                      </a:moveTo>
                      <a:cubicBezTo>
                        <a:pt x="418" y="141"/>
                        <a:pt x="418" y="141"/>
                        <a:pt x="418" y="141"/>
                      </a:cubicBezTo>
                      <a:cubicBezTo>
                        <a:pt x="417" y="142"/>
                        <a:pt x="418" y="142"/>
                        <a:pt x="418" y="143"/>
                      </a:cubicBezTo>
                      <a:cubicBezTo>
                        <a:pt x="418" y="143"/>
                        <a:pt x="419" y="143"/>
                        <a:pt x="419" y="142"/>
                      </a:cubicBezTo>
                      <a:cubicBezTo>
                        <a:pt x="419" y="142"/>
                        <a:pt x="419" y="141"/>
                        <a:pt x="419" y="141"/>
                      </a:cubicBezTo>
                      <a:close/>
                      <a:moveTo>
                        <a:pt x="409" y="118"/>
                      </a:moveTo>
                      <a:cubicBezTo>
                        <a:pt x="410" y="118"/>
                        <a:pt x="410" y="118"/>
                        <a:pt x="410" y="118"/>
                      </a:cubicBezTo>
                      <a:cubicBezTo>
                        <a:pt x="410" y="117"/>
                        <a:pt x="410" y="117"/>
                        <a:pt x="410" y="117"/>
                      </a:cubicBezTo>
                      <a:cubicBezTo>
                        <a:pt x="409" y="117"/>
                        <a:pt x="409" y="117"/>
                        <a:pt x="409" y="117"/>
                      </a:cubicBezTo>
                      <a:cubicBezTo>
                        <a:pt x="409" y="118"/>
                        <a:pt x="409" y="118"/>
                        <a:pt x="409" y="118"/>
                      </a:cubicBezTo>
                      <a:close/>
                      <a:moveTo>
                        <a:pt x="410" y="126"/>
                      </a:moveTo>
                      <a:cubicBezTo>
                        <a:pt x="411" y="126"/>
                        <a:pt x="411" y="126"/>
                        <a:pt x="411" y="126"/>
                      </a:cubicBezTo>
                      <a:cubicBezTo>
                        <a:pt x="412" y="125"/>
                        <a:pt x="412" y="125"/>
                        <a:pt x="411" y="124"/>
                      </a:cubicBezTo>
                      <a:cubicBezTo>
                        <a:pt x="411" y="124"/>
                        <a:pt x="410" y="124"/>
                        <a:pt x="410" y="125"/>
                      </a:cubicBezTo>
                      <a:cubicBezTo>
                        <a:pt x="410" y="125"/>
                        <a:pt x="410" y="125"/>
                        <a:pt x="410" y="126"/>
                      </a:cubicBezTo>
                      <a:close/>
                      <a:moveTo>
                        <a:pt x="411" y="112"/>
                      </a:moveTo>
                      <a:cubicBezTo>
                        <a:pt x="412" y="112"/>
                        <a:pt x="412" y="112"/>
                        <a:pt x="412" y="112"/>
                      </a:cubicBezTo>
                      <a:cubicBezTo>
                        <a:pt x="412" y="112"/>
                        <a:pt x="412" y="111"/>
                        <a:pt x="412" y="111"/>
                      </a:cubicBezTo>
                      <a:cubicBezTo>
                        <a:pt x="412" y="111"/>
                        <a:pt x="411" y="111"/>
                        <a:pt x="411" y="112"/>
                      </a:cubicBezTo>
                      <a:cubicBezTo>
                        <a:pt x="411" y="112"/>
                        <a:pt x="411" y="112"/>
                        <a:pt x="411" y="112"/>
                      </a:cubicBezTo>
                      <a:close/>
                      <a:moveTo>
                        <a:pt x="407" y="128"/>
                      </a:moveTo>
                      <a:cubicBezTo>
                        <a:pt x="407" y="129"/>
                        <a:pt x="407" y="129"/>
                        <a:pt x="407" y="129"/>
                      </a:cubicBezTo>
                      <a:cubicBezTo>
                        <a:pt x="407" y="130"/>
                        <a:pt x="408" y="130"/>
                        <a:pt x="408" y="129"/>
                      </a:cubicBezTo>
                      <a:cubicBezTo>
                        <a:pt x="409" y="129"/>
                        <a:pt x="408" y="128"/>
                        <a:pt x="408" y="128"/>
                      </a:cubicBezTo>
                      <a:cubicBezTo>
                        <a:pt x="408" y="128"/>
                        <a:pt x="407" y="128"/>
                        <a:pt x="407" y="128"/>
                      </a:cubicBezTo>
                      <a:close/>
                      <a:moveTo>
                        <a:pt x="407" y="124"/>
                      </a:moveTo>
                      <a:cubicBezTo>
                        <a:pt x="408" y="124"/>
                        <a:pt x="408" y="124"/>
                        <a:pt x="408" y="123"/>
                      </a:cubicBezTo>
                      <a:cubicBezTo>
                        <a:pt x="408" y="123"/>
                        <a:pt x="408" y="123"/>
                        <a:pt x="408" y="122"/>
                      </a:cubicBezTo>
                      <a:cubicBezTo>
                        <a:pt x="407" y="122"/>
                        <a:pt x="407" y="122"/>
                        <a:pt x="407" y="123"/>
                      </a:cubicBezTo>
                      <a:cubicBezTo>
                        <a:pt x="407" y="123"/>
                        <a:pt x="407" y="124"/>
                        <a:pt x="407" y="124"/>
                      </a:cubicBezTo>
                      <a:close/>
                      <a:moveTo>
                        <a:pt x="408" y="131"/>
                      </a:moveTo>
                      <a:cubicBezTo>
                        <a:pt x="408" y="131"/>
                        <a:pt x="409" y="131"/>
                        <a:pt x="409" y="131"/>
                      </a:cubicBezTo>
                      <a:cubicBezTo>
                        <a:pt x="410" y="131"/>
                        <a:pt x="410" y="130"/>
                        <a:pt x="410" y="130"/>
                      </a:cubicBezTo>
                      <a:cubicBezTo>
                        <a:pt x="409" y="130"/>
                        <a:pt x="409" y="129"/>
                        <a:pt x="409" y="130"/>
                      </a:cubicBezTo>
                      <a:cubicBezTo>
                        <a:pt x="408" y="130"/>
                        <a:pt x="408" y="130"/>
                        <a:pt x="408" y="131"/>
                      </a:cubicBezTo>
                      <a:close/>
                      <a:moveTo>
                        <a:pt x="416" y="84"/>
                      </a:moveTo>
                      <a:cubicBezTo>
                        <a:pt x="417" y="84"/>
                        <a:pt x="419" y="83"/>
                        <a:pt x="419" y="81"/>
                      </a:cubicBezTo>
                      <a:cubicBezTo>
                        <a:pt x="419" y="79"/>
                        <a:pt x="417" y="77"/>
                        <a:pt x="416" y="77"/>
                      </a:cubicBezTo>
                      <a:cubicBezTo>
                        <a:pt x="414" y="77"/>
                        <a:pt x="412" y="79"/>
                        <a:pt x="412" y="81"/>
                      </a:cubicBezTo>
                      <a:cubicBezTo>
                        <a:pt x="412" y="83"/>
                        <a:pt x="414" y="84"/>
                        <a:pt x="416" y="84"/>
                      </a:cubicBezTo>
                      <a:close/>
                      <a:moveTo>
                        <a:pt x="105" y="258"/>
                      </a:moveTo>
                      <a:cubicBezTo>
                        <a:pt x="106" y="255"/>
                        <a:pt x="108" y="252"/>
                        <a:pt x="110" y="249"/>
                      </a:cubicBezTo>
                      <a:cubicBezTo>
                        <a:pt x="108" y="247"/>
                        <a:pt x="106" y="244"/>
                        <a:pt x="104" y="242"/>
                      </a:cubicBezTo>
                      <a:cubicBezTo>
                        <a:pt x="102" y="244"/>
                        <a:pt x="101" y="247"/>
                        <a:pt x="100" y="249"/>
                      </a:cubicBezTo>
                      <a:cubicBezTo>
                        <a:pt x="102" y="252"/>
                        <a:pt x="103" y="255"/>
                        <a:pt x="105" y="258"/>
                      </a:cubicBezTo>
                      <a:close/>
                      <a:moveTo>
                        <a:pt x="422" y="112"/>
                      </a:moveTo>
                      <a:cubicBezTo>
                        <a:pt x="422" y="112"/>
                        <a:pt x="422" y="112"/>
                        <a:pt x="422" y="111"/>
                      </a:cubicBezTo>
                      <a:cubicBezTo>
                        <a:pt x="422" y="111"/>
                        <a:pt x="422" y="111"/>
                        <a:pt x="422" y="111"/>
                      </a:cubicBezTo>
                      <a:cubicBezTo>
                        <a:pt x="421" y="112"/>
                        <a:pt x="422" y="112"/>
                        <a:pt x="422" y="112"/>
                      </a:cubicBezTo>
                      <a:cubicBezTo>
                        <a:pt x="422" y="112"/>
                        <a:pt x="422" y="112"/>
                        <a:pt x="422" y="112"/>
                      </a:cubicBezTo>
                      <a:close/>
                      <a:moveTo>
                        <a:pt x="422" y="156"/>
                      </a:moveTo>
                      <a:cubicBezTo>
                        <a:pt x="422" y="155"/>
                        <a:pt x="422" y="155"/>
                        <a:pt x="422" y="155"/>
                      </a:cubicBezTo>
                      <a:cubicBezTo>
                        <a:pt x="422" y="155"/>
                        <a:pt x="422" y="155"/>
                        <a:pt x="422" y="155"/>
                      </a:cubicBezTo>
                      <a:cubicBezTo>
                        <a:pt x="422" y="155"/>
                        <a:pt x="421" y="155"/>
                        <a:pt x="422" y="155"/>
                      </a:cubicBezTo>
                      <a:cubicBezTo>
                        <a:pt x="422" y="156"/>
                        <a:pt x="422" y="156"/>
                        <a:pt x="422" y="156"/>
                      </a:cubicBezTo>
                      <a:close/>
                      <a:moveTo>
                        <a:pt x="461" y="100"/>
                      </a:moveTo>
                      <a:cubicBezTo>
                        <a:pt x="462" y="98"/>
                        <a:pt x="463" y="96"/>
                        <a:pt x="463" y="94"/>
                      </a:cubicBezTo>
                      <a:cubicBezTo>
                        <a:pt x="461" y="96"/>
                        <a:pt x="459" y="97"/>
                        <a:pt x="457" y="98"/>
                      </a:cubicBezTo>
                      <a:cubicBezTo>
                        <a:pt x="459" y="99"/>
                        <a:pt x="460" y="99"/>
                        <a:pt x="461" y="100"/>
                      </a:cubicBezTo>
                      <a:close/>
                      <a:moveTo>
                        <a:pt x="408" y="145"/>
                      </a:moveTo>
                      <a:cubicBezTo>
                        <a:pt x="408" y="144"/>
                        <a:pt x="408" y="144"/>
                        <a:pt x="408" y="143"/>
                      </a:cubicBezTo>
                      <a:cubicBezTo>
                        <a:pt x="408" y="143"/>
                        <a:pt x="408" y="143"/>
                        <a:pt x="407" y="143"/>
                      </a:cubicBezTo>
                      <a:cubicBezTo>
                        <a:pt x="407" y="143"/>
                        <a:pt x="407" y="144"/>
                        <a:pt x="407" y="144"/>
                      </a:cubicBezTo>
                      <a:cubicBezTo>
                        <a:pt x="407" y="144"/>
                        <a:pt x="407" y="145"/>
                        <a:pt x="408" y="145"/>
                      </a:cubicBezTo>
                      <a:close/>
                      <a:moveTo>
                        <a:pt x="429" y="148"/>
                      </a:moveTo>
                      <a:cubicBezTo>
                        <a:pt x="429" y="148"/>
                        <a:pt x="429" y="147"/>
                        <a:pt x="429" y="147"/>
                      </a:cubicBezTo>
                      <a:cubicBezTo>
                        <a:pt x="428" y="147"/>
                        <a:pt x="428" y="147"/>
                        <a:pt x="428" y="147"/>
                      </a:cubicBezTo>
                      <a:cubicBezTo>
                        <a:pt x="428" y="148"/>
                        <a:pt x="428" y="148"/>
                        <a:pt x="428" y="148"/>
                      </a:cubicBezTo>
                      <a:cubicBezTo>
                        <a:pt x="428" y="148"/>
                        <a:pt x="429" y="148"/>
                        <a:pt x="429" y="148"/>
                      </a:cubicBezTo>
                      <a:close/>
                      <a:moveTo>
                        <a:pt x="418" y="124"/>
                      </a:moveTo>
                      <a:cubicBezTo>
                        <a:pt x="418" y="125"/>
                        <a:pt x="417" y="125"/>
                        <a:pt x="418" y="125"/>
                      </a:cubicBezTo>
                      <a:cubicBezTo>
                        <a:pt x="418" y="126"/>
                        <a:pt x="418" y="126"/>
                        <a:pt x="419" y="126"/>
                      </a:cubicBezTo>
                      <a:cubicBezTo>
                        <a:pt x="419" y="125"/>
                        <a:pt x="419" y="125"/>
                        <a:pt x="419" y="125"/>
                      </a:cubicBezTo>
                      <a:cubicBezTo>
                        <a:pt x="419" y="124"/>
                        <a:pt x="418" y="124"/>
                        <a:pt x="418" y="124"/>
                      </a:cubicBezTo>
                      <a:close/>
                      <a:moveTo>
                        <a:pt x="418" y="115"/>
                      </a:moveTo>
                      <a:cubicBezTo>
                        <a:pt x="418" y="116"/>
                        <a:pt x="418" y="116"/>
                        <a:pt x="418" y="116"/>
                      </a:cubicBezTo>
                      <a:cubicBezTo>
                        <a:pt x="418" y="116"/>
                        <a:pt x="419" y="116"/>
                        <a:pt x="419" y="116"/>
                      </a:cubicBezTo>
                      <a:cubicBezTo>
                        <a:pt x="419" y="116"/>
                        <a:pt x="419" y="116"/>
                        <a:pt x="419" y="115"/>
                      </a:cubicBezTo>
                      <a:cubicBezTo>
                        <a:pt x="419" y="115"/>
                        <a:pt x="418" y="115"/>
                        <a:pt x="418" y="115"/>
                      </a:cubicBezTo>
                      <a:close/>
                      <a:moveTo>
                        <a:pt x="418" y="151"/>
                      </a:moveTo>
                      <a:cubicBezTo>
                        <a:pt x="418" y="151"/>
                        <a:pt x="418" y="151"/>
                        <a:pt x="418" y="152"/>
                      </a:cubicBezTo>
                      <a:cubicBezTo>
                        <a:pt x="418" y="152"/>
                        <a:pt x="419" y="152"/>
                        <a:pt x="419" y="152"/>
                      </a:cubicBezTo>
                      <a:cubicBezTo>
                        <a:pt x="419" y="151"/>
                        <a:pt x="419" y="151"/>
                        <a:pt x="419" y="151"/>
                      </a:cubicBezTo>
                      <a:cubicBezTo>
                        <a:pt x="419" y="151"/>
                        <a:pt x="418" y="151"/>
                        <a:pt x="418" y="151"/>
                      </a:cubicBezTo>
                      <a:close/>
                      <a:moveTo>
                        <a:pt x="127" y="227"/>
                      </a:moveTo>
                      <a:cubicBezTo>
                        <a:pt x="125" y="227"/>
                        <a:pt x="125" y="227"/>
                        <a:pt x="125" y="227"/>
                      </a:cubicBezTo>
                      <a:cubicBezTo>
                        <a:pt x="125" y="231"/>
                        <a:pt x="124" y="235"/>
                        <a:pt x="123" y="239"/>
                      </a:cubicBezTo>
                      <a:cubicBezTo>
                        <a:pt x="124" y="235"/>
                        <a:pt x="126" y="231"/>
                        <a:pt x="127" y="227"/>
                      </a:cubicBezTo>
                      <a:close/>
                      <a:moveTo>
                        <a:pt x="112" y="203"/>
                      </a:moveTo>
                      <a:cubicBezTo>
                        <a:pt x="112" y="205"/>
                        <a:pt x="112" y="207"/>
                        <a:pt x="113" y="207"/>
                      </a:cubicBezTo>
                      <a:cubicBezTo>
                        <a:pt x="113" y="207"/>
                        <a:pt x="114" y="205"/>
                        <a:pt x="114" y="203"/>
                      </a:cubicBezTo>
                      <a:cubicBezTo>
                        <a:pt x="117" y="203"/>
                        <a:pt x="119" y="203"/>
                        <a:pt x="119" y="202"/>
                      </a:cubicBezTo>
                      <a:cubicBezTo>
                        <a:pt x="119" y="202"/>
                        <a:pt x="117" y="201"/>
                        <a:pt x="115" y="201"/>
                      </a:cubicBezTo>
                      <a:cubicBezTo>
                        <a:pt x="115" y="199"/>
                        <a:pt x="114" y="197"/>
                        <a:pt x="113" y="197"/>
                      </a:cubicBezTo>
                      <a:cubicBezTo>
                        <a:pt x="113" y="197"/>
                        <a:pt x="112" y="198"/>
                        <a:pt x="112" y="201"/>
                      </a:cubicBezTo>
                      <a:cubicBezTo>
                        <a:pt x="109" y="201"/>
                        <a:pt x="107" y="201"/>
                        <a:pt x="107" y="202"/>
                      </a:cubicBezTo>
                      <a:cubicBezTo>
                        <a:pt x="107" y="202"/>
                        <a:pt x="109" y="203"/>
                        <a:pt x="112" y="203"/>
                      </a:cubicBezTo>
                      <a:close/>
                      <a:moveTo>
                        <a:pt x="97" y="226"/>
                      </a:moveTo>
                      <a:cubicBezTo>
                        <a:pt x="98" y="230"/>
                        <a:pt x="99" y="234"/>
                        <a:pt x="99" y="238"/>
                      </a:cubicBezTo>
                      <a:cubicBezTo>
                        <a:pt x="99" y="234"/>
                        <a:pt x="99" y="230"/>
                        <a:pt x="98" y="225"/>
                      </a:cubicBezTo>
                      <a:cubicBezTo>
                        <a:pt x="98" y="225"/>
                        <a:pt x="97" y="225"/>
                        <a:pt x="97" y="226"/>
                      </a:cubicBezTo>
                      <a:close/>
                      <a:moveTo>
                        <a:pt x="140" y="228"/>
                      </a:moveTo>
                      <a:cubicBezTo>
                        <a:pt x="140" y="229"/>
                        <a:pt x="140" y="229"/>
                        <a:pt x="141" y="230"/>
                      </a:cubicBezTo>
                      <a:cubicBezTo>
                        <a:pt x="142" y="230"/>
                        <a:pt x="142" y="230"/>
                        <a:pt x="143" y="229"/>
                      </a:cubicBezTo>
                      <a:cubicBezTo>
                        <a:pt x="143" y="228"/>
                        <a:pt x="143" y="227"/>
                        <a:pt x="142" y="227"/>
                      </a:cubicBezTo>
                      <a:cubicBezTo>
                        <a:pt x="141" y="227"/>
                        <a:pt x="141" y="227"/>
                        <a:pt x="140" y="228"/>
                      </a:cubicBezTo>
                      <a:close/>
                      <a:moveTo>
                        <a:pt x="106" y="238"/>
                      </a:moveTo>
                      <a:cubicBezTo>
                        <a:pt x="106" y="233"/>
                        <a:pt x="106" y="229"/>
                        <a:pt x="106" y="225"/>
                      </a:cubicBezTo>
                      <a:cubicBezTo>
                        <a:pt x="104" y="225"/>
                        <a:pt x="104" y="225"/>
                        <a:pt x="104" y="225"/>
                      </a:cubicBezTo>
                      <a:cubicBezTo>
                        <a:pt x="105" y="229"/>
                        <a:pt x="105" y="233"/>
                        <a:pt x="106" y="238"/>
                      </a:cubicBezTo>
                      <a:close/>
                      <a:moveTo>
                        <a:pt x="104" y="214"/>
                      </a:moveTo>
                      <a:cubicBezTo>
                        <a:pt x="104" y="216"/>
                        <a:pt x="105" y="217"/>
                        <a:pt x="105" y="217"/>
                      </a:cubicBezTo>
                      <a:cubicBezTo>
                        <a:pt x="105" y="217"/>
                        <a:pt x="106" y="216"/>
                        <a:pt x="106" y="214"/>
                      </a:cubicBezTo>
                      <a:cubicBezTo>
                        <a:pt x="107" y="214"/>
                        <a:pt x="109" y="214"/>
                        <a:pt x="109" y="213"/>
                      </a:cubicBezTo>
                      <a:cubicBezTo>
                        <a:pt x="109" y="213"/>
                        <a:pt x="107" y="212"/>
                        <a:pt x="106" y="212"/>
                      </a:cubicBezTo>
                      <a:cubicBezTo>
                        <a:pt x="106" y="211"/>
                        <a:pt x="105" y="210"/>
                        <a:pt x="105" y="210"/>
                      </a:cubicBezTo>
                      <a:cubicBezTo>
                        <a:pt x="104" y="210"/>
                        <a:pt x="104" y="211"/>
                        <a:pt x="104" y="212"/>
                      </a:cubicBezTo>
                      <a:cubicBezTo>
                        <a:pt x="102" y="213"/>
                        <a:pt x="101" y="213"/>
                        <a:pt x="101" y="214"/>
                      </a:cubicBezTo>
                      <a:cubicBezTo>
                        <a:pt x="101" y="214"/>
                        <a:pt x="102" y="214"/>
                        <a:pt x="104" y="214"/>
                      </a:cubicBezTo>
                      <a:close/>
                      <a:moveTo>
                        <a:pt x="401" y="140"/>
                      </a:moveTo>
                      <a:cubicBezTo>
                        <a:pt x="402" y="140"/>
                        <a:pt x="402" y="140"/>
                        <a:pt x="402" y="139"/>
                      </a:cubicBezTo>
                      <a:cubicBezTo>
                        <a:pt x="403" y="139"/>
                        <a:pt x="402" y="138"/>
                        <a:pt x="402" y="138"/>
                      </a:cubicBezTo>
                      <a:cubicBezTo>
                        <a:pt x="402" y="138"/>
                        <a:pt x="401" y="138"/>
                        <a:pt x="401" y="139"/>
                      </a:cubicBezTo>
                      <a:cubicBezTo>
                        <a:pt x="401" y="139"/>
                        <a:pt x="401" y="140"/>
                        <a:pt x="401" y="140"/>
                      </a:cubicBezTo>
                      <a:close/>
                      <a:moveTo>
                        <a:pt x="105" y="220"/>
                      </a:moveTo>
                      <a:cubicBezTo>
                        <a:pt x="104" y="220"/>
                        <a:pt x="104" y="220"/>
                        <a:pt x="104" y="221"/>
                      </a:cubicBezTo>
                      <a:cubicBezTo>
                        <a:pt x="104" y="222"/>
                        <a:pt x="105" y="223"/>
                        <a:pt x="105" y="223"/>
                      </a:cubicBezTo>
                      <a:cubicBezTo>
                        <a:pt x="106" y="223"/>
                        <a:pt x="107" y="222"/>
                        <a:pt x="107" y="221"/>
                      </a:cubicBezTo>
                      <a:cubicBezTo>
                        <a:pt x="107" y="220"/>
                        <a:pt x="106" y="220"/>
                        <a:pt x="105" y="220"/>
                      </a:cubicBezTo>
                      <a:close/>
                      <a:moveTo>
                        <a:pt x="342" y="231"/>
                      </a:moveTo>
                      <a:cubicBezTo>
                        <a:pt x="342" y="234"/>
                        <a:pt x="342" y="237"/>
                        <a:pt x="343" y="240"/>
                      </a:cubicBezTo>
                      <a:cubicBezTo>
                        <a:pt x="345" y="238"/>
                        <a:pt x="347" y="236"/>
                        <a:pt x="349" y="234"/>
                      </a:cubicBezTo>
                      <a:cubicBezTo>
                        <a:pt x="351" y="235"/>
                        <a:pt x="354" y="236"/>
                        <a:pt x="356" y="238"/>
                      </a:cubicBezTo>
                      <a:cubicBezTo>
                        <a:pt x="355" y="235"/>
                        <a:pt x="355" y="232"/>
                        <a:pt x="354" y="229"/>
                      </a:cubicBezTo>
                      <a:cubicBezTo>
                        <a:pt x="356" y="227"/>
                        <a:pt x="358" y="224"/>
                        <a:pt x="360" y="222"/>
                      </a:cubicBezTo>
                      <a:cubicBezTo>
                        <a:pt x="357" y="222"/>
                        <a:pt x="354" y="221"/>
                        <a:pt x="351" y="221"/>
                      </a:cubicBezTo>
                      <a:cubicBezTo>
                        <a:pt x="349" y="219"/>
                        <a:pt x="347" y="216"/>
                        <a:pt x="345" y="214"/>
                      </a:cubicBezTo>
                      <a:cubicBezTo>
                        <a:pt x="344" y="217"/>
                        <a:pt x="343" y="220"/>
                        <a:pt x="343" y="223"/>
                      </a:cubicBezTo>
                      <a:cubicBezTo>
                        <a:pt x="340" y="224"/>
                        <a:pt x="337" y="225"/>
                        <a:pt x="334" y="226"/>
                      </a:cubicBezTo>
                      <a:cubicBezTo>
                        <a:pt x="337" y="228"/>
                        <a:pt x="339" y="229"/>
                        <a:pt x="342" y="231"/>
                      </a:cubicBezTo>
                      <a:close/>
                      <a:moveTo>
                        <a:pt x="159" y="245"/>
                      </a:moveTo>
                      <a:cubicBezTo>
                        <a:pt x="159" y="244"/>
                        <a:pt x="158" y="244"/>
                        <a:pt x="158" y="243"/>
                      </a:cubicBezTo>
                      <a:cubicBezTo>
                        <a:pt x="155" y="247"/>
                        <a:pt x="153" y="250"/>
                        <a:pt x="150" y="254"/>
                      </a:cubicBezTo>
                      <a:cubicBezTo>
                        <a:pt x="153" y="251"/>
                        <a:pt x="156" y="248"/>
                        <a:pt x="159" y="245"/>
                      </a:cubicBezTo>
                      <a:close/>
                      <a:moveTo>
                        <a:pt x="402" y="129"/>
                      </a:moveTo>
                      <a:cubicBezTo>
                        <a:pt x="402" y="128"/>
                        <a:pt x="403" y="128"/>
                        <a:pt x="402" y="128"/>
                      </a:cubicBezTo>
                      <a:cubicBezTo>
                        <a:pt x="402" y="127"/>
                        <a:pt x="402" y="127"/>
                        <a:pt x="401" y="127"/>
                      </a:cubicBezTo>
                      <a:cubicBezTo>
                        <a:pt x="401" y="127"/>
                        <a:pt x="401" y="128"/>
                        <a:pt x="401" y="128"/>
                      </a:cubicBezTo>
                      <a:cubicBezTo>
                        <a:pt x="401" y="128"/>
                        <a:pt x="402" y="129"/>
                        <a:pt x="402" y="129"/>
                      </a:cubicBezTo>
                      <a:close/>
                      <a:moveTo>
                        <a:pt x="155" y="222"/>
                      </a:moveTo>
                      <a:cubicBezTo>
                        <a:pt x="154" y="222"/>
                        <a:pt x="154" y="223"/>
                        <a:pt x="153" y="224"/>
                      </a:cubicBezTo>
                      <a:cubicBezTo>
                        <a:pt x="151" y="224"/>
                        <a:pt x="150" y="223"/>
                        <a:pt x="150" y="224"/>
                      </a:cubicBezTo>
                      <a:cubicBezTo>
                        <a:pt x="149" y="224"/>
                        <a:pt x="150" y="225"/>
                        <a:pt x="152" y="226"/>
                      </a:cubicBezTo>
                      <a:cubicBezTo>
                        <a:pt x="151" y="227"/>
                        <a:pt x="151" y="229"/>
                        <a:pt x="151" y="229"/>
                      </a:cubicBezTo>
                      <a:cubicBezTo>
                        <a:pt x="151" y="229"/>
                        <a:pt x="152" y="228"/>
                        <a:pt x="153" y="227"/>
                      </a:cubicBezTo>
                      <a:cubicBezTo>
                        <a:pt x="155" y="228"/>
                        <a:pt x="156" y="228"/>
                        <a:pt x="156" y="228"/>
                      </a:cubicBezTo>
                      <a:cubicBezTo>
                        <a:pt x="156" y="227"/>
                        <a:pt x="156" y="226"/>
                        <a:pt x="154" y="225"/>
                      </a:cubicBezTo>
                      <a:cubicBezTo>
                        <a:pt x="155" y="224"/>
                        <a:pt x="155" y="223"/>
                        <a:pt x="155" y="222"/>
                      </a:cubicBezTo>
                      <a:close/>
                      <a:moveTo>
                        <a:pt x="147" y="217"/>
                      </a:moveTo>
                      <a:cubicBezTo>
                        <a:pt x="146" y="218"/>
                        <a:pt x="144" y="219"/>
                        <a:pt x="143" y="220"/>
                      </a:cubicBezTo>
                      <a:cubicBezTo>
                        <a:pt x="143" y="222"/>
                        <a:pt x="143" y="224"/>
                        <a:pt x="143" y="225"/>
                      </a:cubicBezTo>
                      <a:cubicBezTo>
                        <a:pt x="144" y="224"/>
                        <a:pt x="146" y="223"/>
                        <a:pt x="147" y="222"/>
                      </a:cubicBezTo>
                      <a:cubicBezTo>
                        <a:pt x="147" y="220"/>
                        <a:pt x="147" y="219"/>
                        <a:pt x="147" y="217"/>
                      </a:cubicBezTo>
                      <a:close/>
                      <a:moveTo>
                        <a:pt x="140" y="246"/>
                      </a:moveTo>
                      <a:cubicBezTo>
                        <a:pt x="143" y="243"/>
                        <a:pt x="145" y="239"/>
                        <a:pt x="148" y="236"/>
                      </a:cubicBezTo>
                      <a:cubicBezTo>
                        <a:pt x="147" y="235"/>
                        <a:pt x="147" y="235"/>
                        <a:pt x="146" y="235"/>
                      </a:cubicBezTo>
                      <a:cubicBezTo>
                        <a:pt x="144" y="239"/>
                        <a:pt x="142" y="243"/>
                        <a:pt x="140" y="246"/>
                      </a:cubicBezTo>
                      <a:close/>
                      <a:moveTo>
                        <a:pt x="84" y="456"/>
                      </a:moveTo>
                      <a:cubicBezTo>
                        <a:pt x="85" y="456"/>
                        <a:pt x="85" y="455"/>
                        <a:pt x="85" y="455"/>
                      </a:cubicBezTo>
                      <a:cubicBezTo>
                        <a:pt x="85" y="454"/>
                        <a:pt x="85" y="453"/>
                        <a:pt x="84" y="453"/>
                      </a:cubicBezTo>
                      <a:cubicBezTo>
                        <a:pt x="82" y="454"/>
                        <a:pt x="75" y="455"/>
                        <a:pt x="75" y="456"/>
                      </a:cubicBezTo>
                      <a:cubicBezTo>
                        <a:pt x="75" y="456"/>
                        <a:pt x="82" y="456"/>
                        <a:pt x="84" y="456"/>
                      </a:cubicBezTo>
                      <a:close/>
                      <a:moveTo>
                        <a:pt x="63" y="340"/>
                      </a:moveTo>
                      <a:cubicBezTo>
                        <a:pt x="60" y="342"/>
                        <a:pt x="57" y="345"/>
                        <a:pt x="53" y="348"/>
                      </a:cubicBezTo>
                      <a:cubicBezTo>
                        <a:pt x="54" y="348"/>
                        <a:pt x="54" y="348"/>
                        <a:pt x="54" y="349"/>
                      </a:cubicBezTo>
                      <a:cubicBezTo>
                        <a:pt x="57" y="346"/>
                        <a:pt x="60" y="343"/>
                        <a:pt x="63" y="340"/>
                      </a:cubicBezTo>
                      <a:close/>
                      <a:moveTo>
                        <a:pt x="57" y="356"/>
                      </a:moveTo>
                      <a:cubicBezTo>
                        <a:pt x="58" y="356"/>
                        <a:pt x="58" y="355"/>
                        <a:pt x="57" y="354"/>
                      </a:cubicBezTo>
                      <a:cubicBezTo>
                        <a:pt x="56" y="354"/>
                        <a:pt x="56" y="354"/>
                        <a:pt x="55" y="355"/>
                      </a:cubicBezTo>
                      <a:cubicBezTo>
                        <a:pt x="54" y="355"/>
                        <a:pt x="54" y="356"/>
                        <a:pt x="55" y="357"/>
                      </a:cubicBezTo>
                      <a:cubicBezTo>
                        <a:pt x="56" y="357"/>
                        <a:pt x="56" y="357"/>
                        <a:pt x="57" y="356"/>
                      </a:cubicBezTo>
                      <a:close/>
                      <a:moveTo>
                        <a:pt x="57" y="324"/>
                      </a:moveTo>
                      <a:cubicBezTo>
                        <a:pt x="60" y="325"/>
                        <a:pt x="63" y="325"/>
                        <a:pt x="66" y="325"/>
                      </a:cubicBezTo>
                      <a:cubicBezTo>
                        <a:pt x="67" y="322"/>
                        <a:pt x="69" y="319"/>
                        <a:pt x="71" y="317"/>
                      </a:cubicBezTo>
                      <a:cubicBezTo>
                        <a:pt x="68" y="317"/>
                        <a:pt x="65" y="317"/>
                        <a:pt x="61" y="317"/>
                      </a:cubicBezTo>
                      <a:cubicBezTo>
                        <a:pt x="60" y="319"/>
                        <a:pt x="58" y="322"/>
                        <a:pt x="57" y="324"/>
                      </a:cubicBezTo>
                      <a:close/>
                      <a:moveTo>
                        <a:pt x="50" y="350"/>
                      </a:moveTo>
                      <a:cubicBezTo>
                        <a:pt x="50" y="350"/>
                        <a:pt x="50" y="351"/>
                        <a:pt x="50" y="352"/>
                      </a:cubicBezTo>
                      <a:cubicBezTo>
                        <a:pt x="51" y="352"/>
                        <a:pt x="51" y="352"/>
                        <a:pt x="52" y="352"/>
                      </a:cubicBezTo>
                      <a:cubicBezTo>
                        <a:pt x="53" y="351"/>
                        <a:pt x="53" y="350"/>
                        <a:pt x="52" y="350"/>
                      </a:cubicBezTo>
                      <a:cubicBezTo>
                        <a:pt x="52" y="349"/>
                        <a:pt x="51" y="349"/>
                        <a:pt x="50" y="350"/>
                      </a:cubicBezTo>
                      <a:close/>
                      <a:moveTo>
                        <a:pt x="59" y="334"/>
                      </a:moveTo>
                      <a:cubicBezTo>
                        <a:pt x="56" y="337"/>
                        <a:pt x="52" y="339"/>
                        <a:pt x="48" y="341"/>
                      </a:cubicBezTo>
                      <a:cubicBezTo>
                        <a:pt x="49" y="342"/>
                        <a:pt x="49" y="342"/>
                        <a:pt x="49" y="343"/>
                      </a:cubicBezTo>
                      <a:cubicBezTo>
                        <a:pt x="53" y="340"/>
                        <a:pt x="56" y="337"/>
                        <a:pt x="59" y="334"/>
                      </a:cubicBezTo>
                      <a:close/>
                      <a:moveTo>
                        <a:pt x="67" y="306"/>
                      </a:moveTo>
                      <a:cubicBezTo>
                        <a:pt x="69" y="307"/>
                        <a:pt x="71" y="307"/>
                        <a:pt x="73" y="308"/>
                      </a:cubicBezTo>
                      <a:cubicBezTo>
                        <a:pt x="76" y="306"/>
                        <a:pt x="79" y="305"/>
                        <a:pt x="82" y="303"/>
                      </a:cubicBezTo>
                      <a:cubicBezTo>
                        <a:pt x="79" y="303"/>
                        <a:pt x="76" y="303"/>
                        <a:pt x="72" y="303"/>
                      </a:cubicBezTo>
                      <a:cubicBezTo>
                        <a:pt x="71" y="304"/>
                        <a:pt x="69" y="305"/>
                        <a:pt x="67" y="306"/>
                      </a:cubicBezTo>
                      <a:close/>
                      <a:moveTo>
                        <a:pt x="45" y="336"/>
                      </a:moveTo>
                      <a:cubicBezTo>
                        <a:pt x="46" y="337"/>
                        <a:pt x="46" y="337"/>
                        <a:pt x="46" y="337"/>
                      </a:cubicBezTo>
                      <a:cubicBezTo>
                        <a:pt x="49" y="335"/>
                        <a:pt x="53" y="332"/>
                        <a:pt x="56" y="330"/>
                      </a:cubicBezTo>
                      <a:cubicBezTo>
                        <a:pt x="52" y="332"/>
                        <a:pt x="48" y="334"/>
                        <a:pt x="45" y="336"/>
                      </a:cubicBezTo>
                      <a:close/>
                      <a:moveTo>
                        <a:pt x="70" y="280"/>
                      </a:moveTo>
                      <a:cubicBezTo>
                        <a:pt x="72" y="282"/>
                        <a:pt x="73" y="283"/>
                        <a:pt x="75" y="285"/>
                      </a:cubicBezTo>
                      <a:cubicBezTo>
                        <a:pt x="78" y="285"/>
                        <a:pt x="81" y="286"/>
                        <a:pt x="84" y="287"/>
                      </a:cubicBezTo>
                      <a:cubicBezTo>
                        <a:pt x="81" y="285"/>
                        <a:pt x="79" y="283"/>
                        <a:pt x="77" y="280"/>
                      </a:cubicBezTo>
                      <a:cubicBezTo>
                        <a:pt x="75" y="280"/>
                        <a:pt x="73" y="280"/>
                        <a:pt x="70" y="280"/>
                      </a:cubicBezTo>
                      <a:close/>
                      <a:moveTo>
                        <a:pt x="81" y="321"/>
                      </a:moveTo>
                      <a:cubicBezTo>
                        <a:pt x="83" y="318"/>
                        <a:pt x="85" y="316"/>
                        <a:pt x="87" y="314"/>
                      </a:cubicBezTo>
                      <a:cubicBezTo>
                        <a:pt x="84" y="315"/>
                        <a:pt x="81" y="316"/>
                        <a:pt x="78" y="317"/>
                      </a:cubicBezTo>
                      <a:cubicBezTo>
                        <a:pt x="77" y="319"/>
                        <a:pt x="76" y="321"/>
                        <a:pt x="75" y="323"/>
                      </a:cubicBezTo>
                      <a:cubicBezTo>
                        <a:pt x="77" y="322"/>
                        <a:pt x="79" y="322"/>
                        <a:pt x="81" y="321"/>
                      </a:cubicBezTo>
                      <a:close/>
                      <a:moveTo>
                        <a:pt x="97" y="296"/>
                      </a:moveTo>
                      <a:cubicBezTo>
                        <a:pt x="93" y="295"/>
                        <a:pt x="89" y="294"/>
                        <a:pt x="85" y="293"/>
                      </a:cubicBezTo>
                      <a:cubicBezTo>
                        <a:pt x="84" y="293"/>
                        <a:pt x="83" y="293"/>
                        <a:pt x="82" y="293"/>
                      </a:cubicBezTo>
                      <a:cubicBezTo>
                        <a:pt x="83" y="294"/>
                        <a:pt x="84" y="294"/>
                        <a:pt x="85" y="295"/>
                      </a:cubicBezTo>
                      <a:cubicBezTo>
                        <a:pt x="89" y="295"/>
                        <a:pt x="93" y="296"/>
                        <a:pt x="97" y="296"/>
                      </a:cubicBezTo>
                      <a:close/>
                      <a:moveTo>
                        <a:pt x="61" y="360"/>
                      </a:moveTo>
                      <a:cubicBezTo>
                        <a:pt x="61" y="361"/>
                        <a:pt x="61" y="361"/>
                        <a:pt x="62" y="362"/>
                      </a:cubicBezTo>
                      <a:cubicBezTo>
                        <a:pt x="62" y="362"/>
                        <a:pt x="63" y="362"/>
                        <a:pt x="64" y="362"/>
                      </a:cubicBezTo>
                      <a:cubicBezTo>
                        <a:pt x="64" y="361"/>
                        <a:pt x="64" y="360"/>
                        <a:pt x="63" y="360"/>
                      </a:cubicBezTo>
                      <a:cubicBezTo>
                        <a:pt x="63" y="359"/>
                        <a:pt x="62" y="359"/>
                        <a:pt x="61" y="360"/>
                      </a:cubicBezTo>
                      <a:close/>
                      <a:moveTo>
                        <a:pt x="76" y="324"/>
                      </a:moveTo>
                      <a:cubicBezTo>
                        <a:pt x="73" y="325"/>
                        <a:pt x="70" y="326"/>
                        <a:pt x="67" y="326"/>
                      </a:cubicBezTo>
                      <a:cubicBezTo>
                        <a:pt x="66" y="329"/>
                        <a:pt x="65" y="332"/>
                        <a:pt x="64" y="335"/>
                      </a:cubicBezTo>
                      <a:cubicBezTo>
                        <a:pt x="67" y="335"/>
                        <a:pt x="70" y="334"/>
                        <a:pt x="73" y="334"/>
                      </a:cubicBezTo>
                      <a:cubicBezTo>
                        <a:pt x="74" y="330"/>
                        <a:pt x="75" y="327"/>
                        <a:pt x="76" y="324"/>
                      </a:cubicBezTo>
                      <a:close/>
                      <a:moveTo>
                        <a:pt x="84" y="300"/>
                      </a:moveTo>
                      <a:cubicBezTo>
                        <a:pt x="89" y="299"/>
                        <a:pt x="93" y="299"/>
                        <a:pt x="97" y="298"/>
                      </a:cubicBezTo>
                      <a:cubicBezTo>
                        <a:pt x="93" y="298"/>
                        <a:pt x="89" y="298"/>
                        <a:pt x="84" y="298"/>
                      </a:cubicBezTo>
                      <a:cubicBezTo>
                        <a:pt x="83" y="298"/>
                        <a:pt x="82" y="299"/>
                        <a:pt x="81" y="299"/>
                      </a:cubicBezTo>
                      <a:cubicBezTo>
                        <a:pt x="82" y="299"/>
                        <a:pt x="83" y="300"/>
                        <a:pt x="84" y="300"/>
                      </a:cubicBezTo>
                      <a:close/>
                      <a:moveTo>
                        <a:pt x="98" y="300"/>
                      </a:moveTo>
                      <a:cubicBezTo>
                        <a:pt x="93" y="301"/>
                        <a:pt x="89" y="302"/>
                        <a:pt x="85" y="303"/>
                      </a:cubicBezTo>
                      <a:cubicBezTo>
                        <a:pt x="84" y="303"/>
                        <a:pt x="83" y="304"/>
                        <a:pt x="82" y="305"/>
                      </a:cubicBezTo>
                      <a:cubicBezTo>
                        <a:pt x="83" y="305"/>
                        <a:pt x="84" y="305"/>
                        <a:pt x="85" y="305"/>
                      </a:cubicBezTo>
                      <a:cubicBezTo>
                        <a:pt x="89" y="303"/>
                        <a:pt x="93" y="302"/>
                        <a:pt x="98" y="300"/>
                      </a:cubicBezTo>
                      <a:close/>
                      <a:moveTo>
                        <a:pt x="72" y="347"/>
                      </a:moveTo>
                      <a:cubicBezTo>
                        <a:pt x="69" y="351"/>
                        <a:pt x="67" y="354"/>
                        <a:pt x="64" y="357"/>
                      </a:cubicBezTo>
                      <a:cubicBezTo>
                        <a:pt x="64" y="358"/>
                        <a:pt x="65" y="358"/>
                        <a:pt x="65" y="358"/>
                      </a:cubicBezTo>
                      <a:cubicBezTo>
                        <a:pt x="68" y="355"/>
                        <a:pt x="70" y="351"/>
                        <a:pt x="72" y="347"/>
                      </a:cubicBezTo>
                      <a:close/>
                      <a:moveTo>
                        <a:pt x="70" y="315"/>
                      </a:moveTo>
                      <a:cubicBezTo>
                        <a:pt x="72" y="315"/>
                        <a:pt x="74" y="315"/>
                        <a:pt x="76" y="315"/>
                      </a:cubicBezTo>
                      <a:cubicBezTo>
                        <a:pt x="79" y="313"/>
                        <a:pt x="81" y="311"/>
                        <a:pt x="84" y="309"/>
                      </a:cubicBezTo>
                      <a:cubicBezTo>
                        <a:pt x="81" y="309"/>
                        <a:pt x="78" y="310"/>
                        <a:pt x="74" y="310"/>
                      </a:cubicBezTo>
                      <a:cubicBezTo>
                        <a:pt x="73" y="312"/>
                        <a:pt x="71" y="313"/>
                        <a:pt x="70" y="315"/>
                      </a:cubicBezTo>
                      <a:close/>
                      <a:moveTo>
                        <a:pt x="73" y="343"/>
                      </a:moveTo>
                      <a:cubicBezTo>
                        <a:pt x="76" y="343"/>
                        <a:pt x="79" y="341"/>
                        <a:pt x="82" y="340"/>
                      </a:cubicBezTo>
                      <a:cubicBezTo>
                        <a:pt x="82" y="337"/>
                        <a:pt x="82" y="334"/>
                        <a:pt x="83" y="331"/>
                      </a:cubicBezTo>
                      <a:cubicBezTo>
                        <a:pt x="80" y="332"/>
                        <a:pt x="77" y="333"/>
                        <a:pt x="74" y="334"/>
                      </a:cubicBezTo>
                      <a:cubicBezTo>
                        <a:pt x="73" y="337"/>
                        <a:pt x="73" y="340"/>
                        <a:pt x="73" y="343"/>
                      </a:cubicBezTo>
                      <a:close/>
                      <a:moveTo>
                        <a:pt x="91" y="318"/>
                      </a:moveTo>
                      <a:cubicBezTo>
                        <a:pt x="88" y="320"/>
                        <a:pt x="86" y="321"/>
                        <a:pt x="83" y="323"/>
                      </a:cubicBezTo>
                      <a:cubicBezTo>
                        <a:pt x="82" y="325"/>
                        <a:pt x="82" y="327"/>
                        <a:pt x="81" y="329"/>
                      </a:cubicBezTo>
                      <a:cubicBezTo>
                        <a:pt x="83" y="328"/>
                        <a:pt x="85" y="327"/>
                        <a:pt x="87" y="326"/>
                      </a:cubicBezTo>
                      <a:cubicBezTo>
                        <a:pt x="88" y="323"/>
                        <a:pt x="89" y="320"/>
                        <a:pt x="91" y="318"/>
                      </a:cubicBezTo>
                      <a:close/>
                      <a:moveTo>
                        <a:pt x="82" y="354"/>
                      </a:moveTo>
                      <a:cubicBezTo>
                        <a:pt x="80" y="357"/>
                        <a:pt x="78" y="361"/>
                        <a:pt x="76" y="365"/>
                      </a:cubicBezTo>
                      <a:cubicBezTo>
                        <a:pt x="77" y="365"/>
                        <a:pt x="77" y="366"/>
                        <a:pt x="78" y="366"/>
                      </a:cubicBezTo>
                      <a:cubicBezTo>
                        <a:pt x="79" y="362"/>
                        <a:pt x="81" y="358"/>
                        <a:pt x="82" y="354"/>
                      </a:cubicBezTo>
                      <a:close/>
                      <a:moveTo>
                        <a:pt x="75" y="370"/>
                      </a:moveTo>
                      <a:cubicBezTo>
                        <a:pt x="76" y="370"/>
                        <a:pt x="76" y="370"/>
                        <a:pt x="77" y="369"/>
                      </a:cubicBezTo>
                      <a:cubicBezTo>
                        <a:pt x="77" y="368"/>
                        <a:pt x="77" y="368"/>
                        <a:pt x="76" y="367"/>
                      </a:cubicBezTo>
                      <a:cubicBezTo>
                        <a:pt x="75" y="367"/>
                        <a:pt x="75" y="367"/>
                        <a:pt x="74" y="368"/>
                      </a:cubicBezTo>
                      <a:cubicBezTo>
                        <a:pt x="74" y="369"/>
                        <a:pt x="74" y="370"/>
                        <a:pt x="75" y="370"/>
                      </a:cubicBezTo>
                      <a:close/>
                      <a:moveTo>
                        <a:pt x="83" y="288"/>
                      </a:moveTo>
                      <a:cubicBezTo>
                        <a:pt x="84" y="289"/>
                        <a:pt x="85" y="289"/>
                        <a:pt x="86" y="290"/>
                      </a:cubicBezTo>
                      <a:cubicBezTo>
                        <a:pt x="90" y="291"/>
                        <a:pt x="94" y="293"/>
                        <a:pt x="98" y="294"/>
                      </a:cubicBezTo>
                      <a:cubicBezTo>
                        <a:pt x="94" y="292"/>
                        <a:pt x="90" y="290"/>
                        <a:pt x="87" y="288"/>
                      </a:cubicBezTo>
                      <a:cubicBezTo>
                        <a:pt x="85" y="288"/>
                        <a:pt x="84" y="288"/>
                        <a:pt x="83" y="288"/>
                      </a:cubicBezTo>
                      <a:close/>
                      <a:moveTo>
                        <a:pt x="100" y="304"/>
                      </a:moveTo>
                      <a:cubicBezTo>
                        <a:pt x="96" y="307"/>
                        <a:pt x="93" y="309"/>
                        <a:pt x="89" y="312"/>
                      </a:cubicBezTo>
                      <a:cubicBezTo>
                        <a:pt x="89" y="313"/>
                        <a:pt x="88" y="314"/>
                        <a:pt x="87" y="315"/>
                      </a:cubicBezTo>
                      <a:cubicBezTo>
                        <a:pt x="88" y="314"/>
                        <a:pt x="89" y="314"/>
                        <a:pt x="90" y="313"/>
                      </a:cubicBezTo>
                      <a:cubicBezTo>
                        <a:pt x="93" y="310"/>
                        <a:pt x="96" y="307"/>
                        <a:pt x="100" y="304"/>
                      </a:cubicBezTo>
                      <a:close/>
                      <a:moveTo>
                        <a:pt x="84" y="310"/>
                      </a:moveTo>
                      <a:cubicBezTo>
                        <a:pt x="85" y="310"/>
                        <a:pt x="86" y="309"/>
                        <a:pt x="87" y="309"/>
                      </a:cubicBezTo>
                      <a:cubicBezTo>
                        <a:pt x="91" y="307"/>
                        <a:pt x="95" y="304"/>
                        <a:pt x="98" y="302"/>
                      </a:cubicBezTo>
                      <a:cubicBezTo>
                        <a:pt x="94" y="304"/>
                        <a:pt x="91" y="306"/>
                        <a:pt x="87" y="308"/>
                      </a:cubicBezTo>
                      <a:cubicBezTo>
                        <a:pt x="86" y="308"/>
                        <a:pt x="85" y="309"/>
                        <a:pt x="84" y="310"/>
                      </a:cubicBezTo>
                      <a:close/>
                      <a:moveTo>
                        <a:pt x="58" y="352"/>
                      </a:moveTo>
                      <a:cubicBezTo>
                        <a:pt x="59" y="354"/>
                        <a:pt x="59" y="354"/>
                        <a:pt x="59" y="354"/>
                      </a:cubicBezTo>
                      <a:cubicBezTo>
                        <a:pt x="62" y="350"/>
                        <a:pt x="64" y="347"/>
                        <a:pt x="67" y="343"/>
                      </a:cubicBezTo>
                      <a:cubicBezTo>
                        <a:pt x="64" y="346"/>
                        <a:pt x="61" y="349"/>
                        <a:pt x="58" y="352"/>
                      </a:cubicBezTo>
                      <a:close/>
                      <a:moveTo>
                        <a:pt x="49" y="401"/>
                      </a:moveTo>
                      <a:cubicBezTo>
                        <a:pt x="47" y="403"/>
                        <a:pt x="47" y="405"/>
                        <a:pt x="48" y="406"/>
                      </a:cubicBezTo>
                      <a:cubicBezTo>
                        <a:pt x="49" y="407"/>
                        <a:pt x="51" y="407"/>
                        <a:pt x="53" y="406"/>
                      </a:cubicBezTo>
                      <a:cubicBezTo>
                        <a:pt x="54" y="405"/>
                        <a:pt x="54" y="403"/>
                        <a:pt x="53" y="402"/>
                      </a:cubicBezTo>
                      <a:cubicBezTo>
                        <a:pt x="52" y="400"/>
                        <a:pt x="50" y="400"/>
                        <a:pt x="49" y="401"/>
                      </a:cubicBezTo>
                      <a:close/>
                      <a:moveTo>
                        <a:pt x="48" y="353"/>
                      </a:moveTo>
                      <a:cubicBezTo>
                        <a:pt x="47" y="354"/>
                        <a:pt x="45" y="354"/>
                        <a:pt x="44" y="354"/>
                      </a:cubicBezTo>
                      <a:cubicBezTo>
                        <a:pt x="43" y="356"/>
                        <a:pt x="42" y="358"/>
                        <a:pt x="42" y="359"/>
                      </a:cubicBezTo>
                      <a:cubicBezTo>
                        <a:pt x="43" y="359"/>
                        <a:pt x="45" y="358"/>
                        <a:pt x="47" y="358"/>
                      </a:cubicBezTo>
                      <a:cubicBezTo>
                        <a:pt x="47" y="356"/>
                        <a:pt x="48" y="354"/>
                        <a:pt x="48" y="353"/>
                      </a:cubicBezTo>
                      <a:close/>
                      <a:moveTo>
                        <a:pt x="67" y="366"/>
                      </a:moveTo>
                      <a:cubicBezTo>
                        <a:pt x="68" y="366"/>
                        <a:pt x="69" y="366"/>
                        <a:pt x="69" y="365"/>
                      </a:cubicBezTo>
                      <a:cubicBezTo>
                        <a:pt x="70" y="365"/>
                        <a:pt x="70" y="364"/>
                        <a:pt x="69" y="363"/>
                      </a:cubicBezTo>
                      <a:cubicBezTo>
                        <a:pt x="68" y="363"/>
                        <a:pt x="67" y="363"/>
                        <a:pt x="67" y="364"/>
                      </a:cubicBezTo>
                      <a:cubicBezTo>
                        <a:pt x="67" y="365"/>
                        <a:pt x="67" y="365"/>
                        <a:pt x="67" y="366"/>
                      </a:cubicBezTo>
                      <a:close/>
                      <a:moveTo>
                        <a:pt x="54" y="422"/>
                      </a:moveTo>
                      <a:cubicBezTo>
                        <a:pt x="55" y="422"/>
                        <a:pt x="55" y="421"/>
                        <a:pt x="55" y="420"/>
                      </a:cubicBezTo>
                      <a:cubicBezTo>
                        <a:pt x="54" y="420"/>
                        <a:pt x="53" y="420"/>
                        <a:pt x="53" y="420"/>
                      </a:cubicBezTo>
                      <a:cubicBezTo>
                        <a:pt x="51" y="421"/>
                        <a:pt x="46" y="425"/>
                        <a:pt x="46" y="426"/>
                      </a:cubicBezTo>
                      <a:cubicBezTo>
                        <a:pt x="46" y="426"/>
                        <a:pt x="52" y="423"/>
                        <a:pt x="54" y="422"/>
                      </a:cubicBezTo>
                      <a:close/>
                      <a:moveTo>
                        <a:pt x="45" y="343"/>
                      </a:moveTo>
                      <a:cubicBezTo>
                        <a:pt x="44" y="344"/>
                        <a:pt x="44" y="344"/>
                        <a:pt x="45" y="345"/>
                      </a:cubicBezTo>
                      <a:cubicBezTo>
                        <a:pt x="45" y="346"/>
                        <a:pt x="46" y="346"/>
                        <a:pt x="47" y="345"/>
                      </a:cubicBezTo>
                      <a:cubicBezTo>
                        <a:pt x="47" y="345"/>
                        <a:pt x="47" y="344"/>
                        <a:pt x="47" y="343"/>
                      </a:cubicBezTo>
                      <a:cubicBezTo>
                        <a:pt x="47" y="343"/>
                        <a:pt x="46" y="343"/>
                        <a:pt x="45" y="343"/>
                      </a:cubicBezTo>
                      <a:close/>
                      <a:moveTo>
                        <a:pt x="60" y="364"/>
                      </a:moveTo>
                      <a:cubicBezTo>
                        <a:pt x="59" y="364"/>
                        <a:pt x="57" y="365"/>
                        <a:pt x="56" y="366"/>
                      </a:cubicBezTo>
                      <a:cubicBezTo>
                        <a:pt x="56" y="368"/>
                        <a:pt x="55" y="369"/>
                        <a:pt x="55" y="371"/>
                      </a:cubicBezTo>
                      <a:cubicBezTo>
                        <a:pt x="56" y="370"/>
                        <a:pt x="58" y="369"/>
                        <a:pt x="59" y="368"/>
                      </a:cubicBezTo>
                      <a:cubicBezTo>
                        <a:pt x="60" y="367"/>
                        <a:pt x="60" y="365"/>
                        <a:pt x="60" y="364"/>
                      </a:cubicBezTo>
                      <a:close/>
                      <a:moveTo>
                        <a:pt x="56" y="380"/>
                      </a:moveTo>
                      <a:cubicBezTo>
                        <a:pt x="56" y="379"/>
                        <a:pt x="55" y="378"/>
                        <a:pt x="53" y="376"/>
                      </a:cubicBezTo>
                      <a:cubicBezTo>
                        <a:pt x="54" y="374"/>
                        <a:pt x="54" y="373"/>
                        <a:pt x="54" y="372"/>
                      </a:cubicBezTo>
                      <a:cubicBezTo>
                        <a:pt x="53" y="372"/>
                        <a:pt x="52" y="373"/>
                        <a:pt x="51" y="375"/>
                      </a:cubicBezTo>
                      <a:cubicBezTo>
                        <a:pt x="48" y="373"/>
                        <a:pt x="47" y="372"/>
                        <a:pt x="46" y="373"/>
                      </a:cubicBezTo>
                      <a:cubicBezTo>
                        <a:pt x="46" y="373"/>
                        <a:pt x="47" y="375"/>
                        <a:pt x="49" y="376"/>
                      </a:cubicBezTo>
                      <a:cubicBezTo>
                        <a:pt x="48" y="378"/>
                        <a:pt x="47" y="380"/>
                        <a:pt x="48" y="380"/>
                      </a:cubicBezTo>
                      <a:cubicBezTo>
                        <a:pt x="48" y="381"/>
                        <a:pt x="50" y="380"/>
                        <a:pt x="51" y="378"/>
                      </a:cubicBezTo>
                      <a:cubicBezTo>
                        <a:pt x="54" y="380"/>
                        <a:pt x="56" y="380"/>
                        <a:pt x="56" y="380"/>
                      </a:cubicBezTo>
                      <a:close/>
                      <a:moveTo>
                        <a:pt x="48" y="364"/>
                      </a:moveTo>
                      <a:cubicBezTo>
                        <a:pt x="49" y="364"/>
                        <a:pt x="50" y="364"/>
                        <a:pt x="51" y="363"/>
                      </a:cubicBezTo>
                      <a:cubicBezTo>
                        <a:pt x="52" y="364"/>
                        <a:pt x="53" y="364"/>
                        <a:pt x="54" y="364"/>
                      </a:cubicBezTo>
                      <a:cubicBezTo>
                        <a:pt x="54" y="364"/>
                        <a:pt x="53" y="362"/>
                        <a:pt x="52" y="361"/>
                      </a:cubicBezTo>
                      <a:cubicBezTo>
                        <a:pt x="53" y="360"/>
                        <a:pt x="54" y="359"/>
                        <a:pt x="53" y="359"/>
                      </a:cubicBezTo>
                      <a:cubicBezTo>
                        <a:pt x="53" y="358"/>
                        <a:pt x="52" y="359"/>
                        <a:pt x="51" y="360"/>
                      </a:cubicBezTo>
                      <a:cubicBezTo>
                        <a:pt x="49" y="359"/>
                        <a:pt x="48" y="358"/>
                        <a:pt x="48" y="359"/>
                      </a:cubicBezTo>
                      <a:cubicBezTo>
                        <a:pt x="48" y="359"/>
                        <a:pt x="48" y="360"/>
                        <a:pt x="49" y="361"/>
                      </a:cubicBezTo>
                      <a:cubicBezTo>
                        <a:pt x="48" y="363"/>
                        <a:pt x="48" y="364"/>
                        <a:pt x="48" y="364"/>
                      </a:cubicBezTo>
                      <a:close/>
                      <a:moveTo>
                        <a:pt x="62" y="235"/>
                      </a:moveTo>
                      <a:cubicBezTo>
                        <a:pt x="61" y="235"/>
                        <a:pt x="61" y="236"/>
                        <a:pt x="62" y="237"/>
                      </a:cubicBezTo>
                      <a:cubicBezTo>
                        <a:pt x="62" y="237"/>
                        <a:pt x="63" y="238"/>
                        <a:pt x="64" y="237"/>
                      </a:cubicBezTo>
                      <a:cubicBezTo>
                        <a:pt x="64" y="237"/>
                        <a:pt x="64" y="236"/>
                        <a:pt x="64" y="235"/>
                      </a:cubicBezTo>
                      <a:cubicBezTo>
                        <a:pt x="63" y="235"/>
                        <a:pt x="62" y="234"/>
                        <a:pt x="62" y="235"/>
                      </a:cubicBezTo>
                      <a:close/>
                      <a:moveTo>
                        <a:pt x="58" y="244"/>
                      </a:moveTo>
                      <a:cubicBezTo>
                        <a:pt x="61" y="247"/>
                        <a:pt x="64" y="250"/>
                        <a:pt x="67" y="253"/>
                      </a:cubicBezTo>
                      <a:cubicBezTo>
                        <a:pt x="65" y="250"/>
                        <a:pt x="62" y="247"/>
                        <a:pt x="59" y="243"/>
                      </a:cubicBezTo>
                      <a:cubicBezTo>
                        <a:pt x="59" y="244"/>
                        <a:pt x="58" y="244"/>
                        <a:pt x="58" y="244"/>
                      </a:cubicBezTo>
                      <a:close/>
                      <a:moveTo>
                        <a:pt x="55" y="242"/>
                      </a:moveTo>
                      <a:cubicBezTo>
                        <a:pt x="56" y="243"/>
                        <a:pt x="57" y="243"/>
                        <a:pt x="57" y="242"/>
                      </a:cubicBezTo>
                      <a:cubicBezTo>
                        <a:pt x="58" y="242"/>
                        <a:pt x="58" y="241"/>
                        <a:pt x="57" y="240"/>
                      </a:cubicBezTo>
                      <a:cubicBezTo>
                        <a:pt x="57" y="240"/>
                        <a:pt x="56" y="240"/>
                        <a:pt x="55" y="240"/>
                      </a:cubicBezTo>
                      <a:cubicBezTo>
                        <a:pt x="55" y="241"/>
                        <a:pt x="55" y="242"/>
                        <a:pt x="55" y="242"/>
                      </a:cubicBezTo>
                      <a:close/>
                      <a:moveTo>
                        <a:pt x="78" y="382"/>
                      </a:moveTo>
                      <a:cubicBezTo>
                        <a:pt x="78" y="382"/>
                        <a:pt x="79" y="381"/>
                        <a:pt x="80" y="380"/>
                      </a:cubicBezTo>
                      <a:cubicBezTo>
                        <a:pt x="81" y="380"/>
                        <a:pt x="83" y="380"/>
                        <a:pt x="83" y="380"/>
                      </a:cubicBezTo>
                      <a:cubicBezTo>
                        <a:pt x="83" y="379"/>
                        <a:pt x="82" y="379"/>
                        <a:pt x="80" y="378"/>
                      </a:cubicBezTo>
                      <a:cubicBezTo>
                        <a:pt x="81" y="376"/>
                        <a:pt x="81" y="375"/>
                        <a:pt x="80" y="375"/>
                      </a:cubicBezTo>
                      <a:cubicBezTo>
                        <a:pt x="80" y="375"/>
                        <a:pt x="79" y="376"/>
                        <a:pt x="79" y="377"/>
                      </a:cubicBezTo>
                      <a:cubicBezTo>
                        <a:pt x="77" y="377"/>
                        <a:pt x="76" y="377"/>
                        <a:pt x="76" y="377"/>
                      </a:cubicBezTo>
                      <a:cubicBezTo>
                        <a:pt x="75" y="378"/>
                        <a:pt x="76" y="378"/>
                        <a:pt x="78" y="379"/>
                      </a:cubicBezTo>
                      <a:cubicBezTo>
                        <a:pt x="78" y="381"/>
                        <a:pt x="77" y="382"/>
                        <a:pt x="78" y="382"/>
                      </a:cubicBezTo>
                      <a:close/>
                      <a:moveTo>
                        <a:pt x="69" y="236"/>
                      </a:moveTo>
                      <a:cubicBezTo>
                        <a:pt x="72" y="239"/>
                        <a:pt x="75" y="243"/>
                        <a:pt x="77" y="246"/>
                      </a:cubicBezTo>
                      <a:cubicBezTo>
                        <a:pt x="75" y="242"/>
                        <a:pt x="73" y="239"/>
                        <a:pt x="71" y="235"/>
                      </a:cubicBezTo>
                      <a:lnTo>
                        <a:pt x="69" y="236"/>
                      </a:lnTo>
                      <a:close/>
                      <a:moveTo>
                        <a:pt x="48" y="406"/>
                      </a:moveTo>
                      <a:cubicBezTo>
                        <a:pt x="47" y="406"/>
                        <a:pt x="46" y="406"/>
                        <a:pt x="46" y="406"/>
                      </a:cubicBezTo>
                      <a:cubicBezTo>
                        <a:pt x="44" y="408"/>
                        <a:pt x="41" y="412"/>
                        <a:pt x="41" y="412"/>
                      </a:cubicBezTo>
                      <a:cubicBezTo>
                        <a:pt x="42" y="413"/>
                        <a:pt x="46" y="410"/>
                        <a:pt x="48" y="409"/>
                      </a:cubicBezTo>
                      <a:cubicBezTo>
                        <a:pt x="48" y="408"/>
                        <a:pt x="48" y="407"/>
                        <a:pt x="48" y="406"/>
                      </a:cubicBezTo>
                      <a:close/>
                      <a:moveTo>
                        <a:pt x="75" y="227"/>
                      </a:moveTo>
                      <a:cubicBezTo>
                        <a:pt x="74" y="227"/>
                        <a:pt x="74" y="228"/>
                        <a:pt x="75" y="229"/>
                      </a:cubicBezTo>
                      <a:cubicBezTo>
                        <a:pt x="75" y="230"/>
                        <a:pt x="76" y="230"/>
                        <a:pt x="76" y="230"/>
                      </a:cubicBezTo>
                      <a:cubicBezTo>
                        <a:pt x="77" y="229"/>
                        <a:pt x="77" y="228"/>
                        <a:pt x="77" y="228"/>
                      </a:cubicBezTo>
                      <a:cubicBezTo>
                        <a:pt x="77" y="227"/>
                        <a:pt x="76" y="227"/>
                        <a:pt x="75" y="227"/>
                      </a:cubicBezTo>
                      <a:close/>
                      <a:moveTo>
                        <a:pt x="24" y="313"/>
                      </a:moveTo>
                      <a:cubicBezTo>
                        <a:pt x="25" y="312"/>
                        <a:pt x="27" y="311"/>
                        <a:pt x="28" y="311"/>
                      </a:cubicBezTo>
                      <a:cubicBezTo>
                        <a:pt x="27" y="310"/>
                        <a:pt x="25" y="310"/>
                        <a:pt x="23" y="309"/>
                      </a:cubicBezTo>
                      <a:cubicBezTo>
                        <a:pt x="22" y="310"/>
                        <a:pt x="21" y="311"/>
                        <a:pt x="19" y="312"/>
                      </a:cubicBezTo>
                      <a:cubicBezTo>
                        <a:pt x="21" y="312"/>
                        <a:pt x="22" y="313"/>
                        <a:pt x="24" y="313"/>
                      </a:cubicBezTo>
                      <a:close/>
                      <a:moveTo>
                        <a:pt x="19" y="389"/>
                      </a:moveTo>
                      <a:cubicBezTo>
                        <a:pt x="17" y="388"/>
                        <a:pt x="15" y="388"/>
                        <a:pt x="15" y="390"/>
                      </a:cubicBezTo>
                      <a:cubicBezTo>
                        <a:pt x="14" y="391"/>
                        <a:pt x="14" y="393"/>
                        <a:pt x="16" y="394"/>
                      </a:cubicBezTo>
                      <a:cubicBezTo>
                        <a:pt x="17" y="395"/>
                        <a:pt x="19" y="395"/>
                        <a:pt x="20" y="393"/>
                      </a:cubicBezTo>
                      <a:cubicBezTo>
                        <a:pt x="21" y="392"/>
                        <a:pt x="20" y="390"/>
                        <a:pt x="19" y="389"/>
                      </a:cubicBezTo>
                      <a:close/>
                      <a:moveTo>
                        <a:pt x="26" y="406"/>
                      </a:moveTo>
                      <a:cubicBezTo>
                        <a:pt x="25" y="406"/>
                        <a:pt x="25" y="406"/>
                        <a:pt x="24" y="406"/>
                      </a:cubicBezTo>
                      <a:cubicBezTo>
                        <a:pt x="23" y="408"/>
                        <a:pt x="19" y="414"/>
                        <a:pt x="19" y="414"/>
                      </a:cubicBezTo>
                      <a:cubicBezTo>
                        <a:pt x="20" y="414"/>
                        <a:pt x="24" y="410"/>
                        <a:pt x="26" y="408"/>
                      </a:cubicBezTo>
                      <a:cubicBezTo>
                        <a:pt x="26" y="407"/>
                        <a:pt x="26" y="407"/>
                        <a:pt x="26" y="406"/>
                      </a:cubicBezTo>
                      <a:close/>
                      <a:moveTo>
                        <a:pt x="99" y="383"/>
                      </a:moveTo>
                      <a:cubicBezTo>
                        <a:pt x="99" y="383"/>
                        <a:pt x="98" y="382"/>
                        <a:pt x="96" y="382"/>
                      </a:cubicBezTo>
                      <a:cubicBezTo>
                        <a:pt x="97" y="380"/>
                        <a:pt x="96" y="379"/>
                        <a:pt x="96" y="379"/>
                      </a:cubicBezTo>
                      <a:cubicBezTo>
                        <a:pt x="96" y="379"/>
                        <a:pt x="95" y="380"/>
                        <a:pt x="95" y="382"/>
                      </a:cubicBezTo>
                      <a:cubicBezTo>
                        <a:pt x="93" y="382"/>
                        <a:pt x="92" y="382"/>
                        <a:pt x="92" y="382"/>
                      </a:cubicBezTo>
                      <a:cubicBezTo>
                        <a:pt x="92" y="382"/>
                        <a:pt x="93" y="383"/>
                        <a:pt x="94" y="383"/>
                      </a:cubicBezTo>
                      <a:cubicBezTo>
                        <a:pt x="94" y="385"/>
                        <a:pt x="94" y="386"/>
                        <a:pt x="95" y="386"/>
                      </a:cubicBezTo>
                      <a:cubicBezTo>
                        <a:pt x="95" y="386"/>
                        <a:pt x="96" y="385"/>
                        <a:pt x="96" y="384"/>
                      </a:cubicBezTo>
                      <a:cubicBezTo>
                        <a:pt x="98" y="384"/>
                        <a:pt x="99" y="384"/>
                        <a:pt x="99" y="383"/>
                      </a:cubicBezTo>
                      <a:close/>
                      <a:moveTo>
                        <a:pt x="25" y="320"/>
                      </a:moveTo>
                      <a:cubicBezTo>
                        <a:pt x="25" y="321"/>
                        <a:pt x="26" y="323"/>
                        <a:pt x="26" y="322"/>
                      </a:cubicBezTo>
                      <a:cubicBezTo>
                        <a:pt x="27" y="322"/>
                        <a:pt x="27" y="321"/>
                        <a:pt x="27" y="319"/>
                      </a:cubicBezTo>
                      <a:cubicBezTo>
                        <a:pt x="28" y="319"/>
                        <a:pt x="29" y="318"/>
                        <a:pt x="29" y="318"/>
                      </a:cubicBezTo>
                      <a:cubicBezTo>
                        <a:pt x="29" y="317"/>
                        <a:pt x="28" y="317"/>
                        <a:pt x="26" y="318"/>
                      </a:cubicBezTo>
                      <a:cubicBezTo>
                        <a:pt x="26" y="316"/>
                        <a:pt x="25" y="315"/>
                        <a:pt x="25" y="315"/>
                      </a:cubicBezTo>
                      <a:cubicBezTo>
                        <a:pt x="24" y="315"/>
                        <a:pt x="24" y="316"/>
                        <a:pt x="24" y="318"/>
                      </a:cubicBezTo>
                      <a:cubicBezTo>
                        <a:pt x="23" y="318"/>
                        <a:pt x="22" y="319"/>
                        <a:pt x="22" y="320"/>
                      </a:cubicBezTo>
                      <a:cubicBezTo>
                        <a:pt x="22" y="320"/>
                        <a:pt x="23" y="320"/>
                        <a:pt x="25" y="320"/>
                      </a:cubicBezTo>
                      <a:close/>
                      <a:moveTo>
                        <a:pt x="23" y="306"/>
                      </a:moveTo>
                      <a:cubicBezTo>
                        <a:pt x="24" y="306"/>
                        <a:pt x="24" y="305"/>
                        <a:pt x="24" y="303"/>
                      </a:cubicBezTo>
                      <a:cubicBezTo>
                        <a:pt x="26" y="303"/>
                        <a:pt x="27" y="302"/>
                        <a:pt x="27" y="302"/>
                      </a:cubicBezTo>
                      <a:cubicBezTo>
                        <a:pt x="27" y="302"/>
                        <a:pt x="26" y="301"/>
                        <a:pt x="24" y="301"/>
                      </a:cubicBezTo>
                      <a:cubicBezTo>
                        <a:pt x="24" y="300"/>
                        <a:pt x="23" y="298"/>
                        <a:pt x="23" y="298"/>
                      </a:cubicBezTo>
                      <a:cubicBezTo>
                        <a:pt x="23" y="298"/>
                        <a:pt x="22" y="300"/>
                        <a:pt x="22" y="301"/>
                      </a:cubicBezTo>
                      <a:cubicBezTo>
                        <a:pt x="21" y="301"/>
                        <a:pt x="19" y="302"/>
                        <a:pt x="19" y="302"/>
                      </a:cubicBezTo>
                      <a:cubicBezTo>
                        <a:pt x="19" y="303"/>
                        <a:pt x="21" y="303"/>
                        <a:pt x="22" y="303"/>
                      </a:cubicBezTo>
                      <a:cubicBezTo>
                        <a:pt x="22" y="305"/>
                        <a:pt x="23" y="306"/>
                        <a:pt x="23" y="306"/>
                      </a:cubicBezTo>
                      <a:close/>
                      <a:moveTo>
                        <a:pt x="25" y="350"/>
                      </a:moveTo>
                      <a:cubicBezTo>
                        <a:pt x="27" y="352"/>
                        <a:pt x="28" y="354"/>
                        <a:pt x="29" y="353"/>
                      </a:cubicBezTo>
                      <a:cubicBezTo>
                        <a:pt x="29" y="353"/>
                        <a:pt x="28" y="351"/>
                        <a:pt x="27" y="349"/>
                      </a:cubicBezTo>
                      <a:cubicBezTo>
                        <a:pt x="29" y="348"/>
                        <a:pt x="30" y="346"/>
                        <a:pt x="30" y="346"/>
                      </a:cubicBezTo>
                      <a:cubicBezTo>
                        <a:pt x="29" y="345"/>
                        <a:pt x="28" y="346"/>
                        <a:pt x="26" y="347"/>
                      </a:cubicBezTo>
                      <a:cubicBezTo>
                        <a:pt x="24" y="344"/>
                        <a:pt x="23" y="343"/>
                        <a:pt x="23" y="343"/>
                      </a:cubicBezTo>
                      <a:cubicBezTo>
                        <a:pt x="22" y="343"/>
                        <a:pt x="22" y="345"/>
                        <a:pt x="24" y="348"/>
                      </a:cubicBezTo>
                      <a:cubicBezTo>
                        <a:pt x="22" y="349"/>
                        <a:pt x="21" y="350"/>
                        <a:pt x="21" y="351"/>
                      </a:cubicBezTo>
                      <a:cubicBezTo>
                        <a:pt x="21" y="352"/>
                        <a:pt x="23" y="351"/>
                        <a:pt x="25" y="350"/>
                      </a:cubicBezTo>
                      <a:close/>
                      <a:moveTo>
                        <a:pt x="65" y="391"/>
                      </a:moveTo>
                      <a:cubicBezTo>
                        <a:pt x="66" y="391"/>
                        <a:pt x="67" y="390"/>
                        <a:pt x="68" y="388"/>
                      </a:cubicBezTo>
                      <a:cubicBezTo>
                        <a:pt x="71" y="389"/>
                        <a:pt x="73" y="389"/>
                        <a:pt x="73" y="388"/>
                      </a:cubicBezTo>
                      <a:cubicBezTo>
                        <a:pt x="73" y="388"/>
                        <a:pt x="71" y="387"/>
                        <a:pt x="69" y="386"/>
                      </a:cubicBezTo>
                      <a:cubicBezTo>
                        <a:pt x="70" y="383"/>
                        <a:pt x="70" y="382"/>
                        <a:pt x="69" y="381"/>
                      </a:cubicBezTo>
                      <a:cubicBezTo>
                        <a:pt x="69" y="381"/>
                        <a:pt x="68" y="382"/>
                        <a:pt x="67" y="384"/>
                      </a:cubicBezTo>
                      <a:cubicBezTo>
                        <a:pt x="64" y="383"/>
                        <a:pt x="62" y="383"/>
                        <a:pt x="62" y="383"/>
                      </a:cubicBezTo>
                      <a:cubicBezTo>
                        <a:pt x="62" y="384"/>
                        <a:pt x="63" y="385"/>
                        <a:pt x="65" y="386"/>
                      </a:cubicBezTo>
                      <a:cubicBezTo>
                        <a:pt x="65" y="389"/>
                        <a:pt x="64" y="390"/>
                        <a:pt x="65" y="391"/>
                      </a:cubicBezTo>
                      <a:close/>
                      <a:moveTo>
                        <a:pt x="55" y="232"/>
                      </a:moveTo>
                      <a:cubicBezTo>
                        <a:pt x="55" y="232"/>
                        <a:pt x="56" y="232"/>
                        <a:pt x="58" y="231"/>
                      </a:cubicBezTo>
                      <a:cubicBezTo>
                        <a:pt x="59" y="232"/>
                        <a:pt x="60" y="233"/>
                        <a:pt x="60" y="233"/>
                      </a:cubicBezTo>
                      <a:cubicBezTo>
                        <a:pt x="61" y="232"/>
                        <a:pt x="60" y="231"/>
                        <a:pt x="59" y="230"/>
                      </a:cubicBezTo>
                      <a:cubicBezTo>
                        <a:pt x="61" y="229"/>
                        <a:pt x="61" y="228"/>
                        <a:pt x="61" y="227"/>
                      </a:cubicBezTo>
                      <a:cubicBezTo>
                        <a:pt x="61" y="227"/>
                        <a:pt x="60" y="228"/>
                        <a:pt x="58" y="228"/>
                      </a:cubicBezTo>
                      <a:cubicBezTo>
                        <a:pt x="57" y="227"/>
                        <a:pt x="56" y="226"/>
                        <a:pt x="56" y="227"/>
                      </a:cubicBezTo>
                      <a:cubicBezTo>
                        <a:pt x="55" y="227"/>
                        <a:pt x="56" y="228"/>
                        <a:pt x="57" y="230"/>
                      </a:cubicBezTo>
                      <a:cubicBezTo>
                        <a:pt x="55" y="231"/>
                        <a:pt x="55" y="232"/>
                        <a:pt x="55" y="232"/>
                      </a:cubicBezTo>
                      <a:close/>
                      <a:moveTo>
                        <a:pt x="41" y="388"/>
                      </a:moveTo>
                      <a:cubicBezTo>
                        <a:pt x="42" y="386"/>
                        <a:pt x="42" y="384"/>
                        <a:pt x="40" y="382"/>
                      </a:cubicBezTo>
                      <a:cubicBezTo>
                        <a:pt x="38" y="381"/>
                        <a:pt x="36" y="381"/>
                        <a:pt x="34" y="383"/>
                      </a:cubicBezTo>
                      <a:cubicBezTo>
                        <a:pt x="33" y="385"/>
                        <a:pt x="33" y="387"/>
                        <a:pt x="35" y="389"/>
                      </a:cubicBezTo>
                      <a:cubicBezTo>
                        <a:pt x="36" y="390"/>
                        <a:pt x="39" y="390"/>
                        <a:pt x="41" y="388"/>
                      </a:cubicBezTo>
                      <a:close/>
                      <a:moveTo>
                        <a:pt x="48" y="457"/>
                      </a:moveTo>
                      <a:cubicBezTo>
                        <a:pt x="47" y="458"/>
                        <a:pt x="46" y="458"/>
                        <a:pt x="44" y="458"/>
                      </a:cubicBezTo>
                      <a:cubicBezTo>
                        <a:pt x="44" y="458"/>
                        <a:pt x="45" y="459"/>
                        <a:pt x="45" y="459"/>
                      </a:cubicBezTo>
                      <a:cubicBezTo>
                        <a:pt x="46" y="459"/>
                        <a:pt x="47" y="459"/>
                        <a:pt x="48" y="459"/>
                      </a:cubicBezTo>
                      <a:cubicBezTo>
                        <a:pt x="49" y="459"/>
                        <a:pt x="49" y="459"/>
                        <a:pt x="49" y="458"/>
                      </a:cubicBezTo>
                      <a:cubicBezTo>
                        <a:pt x="49" y="458"/>
                        <a:pt x="48" y="457"/>
                        <a:pt x="48" y="457"/>
                      </a:cubicBezTo>
                      <a:close/>
                      <a:moveTo>
                        <a:pt x="45" y="426"/>
                      </a:moveTo>
                      <a:cubicBezTo>
                        <a:pt x="45" y="426"/>
                        <a:pt x="44" y="425"/>
                        <a:pt x="44" y="426"/>
                      </a:cubicBezTo>
                      <a:cubicBezTo>
                        <a:pt x="42" y="427"/>
                        <a:pt x="36" y="432"/>
                        <a:pt x="36" y="432"/>
                      </a:cubicBezTo>
                      <a:cubicBezTo>
                        <a:pt x="36" y="432"/>
                        <a:pt x="43" y="429"/>
                        <a:pt x="45" y="428"/>
                      </a:cubicBezTo>
                      <a:cubicBezTo>
                        <a:pt x="45" y="427"/>
                        <a:pt x="46" y="427"/>
                        <a:pt x="45" y="426"/>
                      </a:cubicBezTo>
                      <a:close/>
                      <a:moveTo>
                        <a:pt x="45" y="440"/>
                      </a:moveTo>
                      <a:cubicBezTo>
                        <a:pt x="44" y="439"/>
                        <a:pt x="44" y="439"/>
                        <a:pt x="43" y="439"/>
                      </a:cubicBezTo>
                      <a:cubicBezTo>
                        <a:pt x="41" y="440"/>
                        <a:pt x="34" y="444"/>
                        <a:pt x="34" y="444"/>
                      </a:cubicBezTo>
                      <a:cubicBezTo>
                        <a:pt x="34" y="444"/>
                        <a:pt x="41" y="442"/>
                        <a:pt x="44" y="441"/>
                      </a:cubicBezTo>
                      <a:cubicBezTo>
                        <a:pt x="44" y="441"/>
                        <a:pt x="45" y="440"/>
                        <a:pt x="45" y="440"/>
                      </a:cubicBezTo>
                      <a:close/>
                      <a:moveTo>
                        <a:pt x="41" y="414"/>
                      </a:moveTo>
                      <a:cubicBezTo>
                        <a:pt x="41" y="414"/>
                        <a:pt x="41" y="413"/>
                        <a:pt x="41" y="412"/>
                      </a:cubicBezTo>
                      <a:cubicBezTo>
                        <a:pt x="41" y="412"/>
                        <a:pt x="40" y="412"/>
                        <a:pt x="39" y="412"/>
                      </a:cubicBezTo>
                      <a:cubicBezTo>
                        <a:pt x="38" y="414"/>
                        <a:pt x="33" y="419"/>
                        <a:pt x="33" y="419"/>
                      </a:cubicBezTo>
                      <a:cubicBezTo>
                        <a:pt x="33" y="419"/>
                        <a:pt x="39" y="415"/>
                        <a:pt x="41" y="414"/>
                      </a:cubicBezTo>
                      <a:close/>
                      <a:moveTo>
                        <a:pt x="37" y="398"/>
                      </a:moveTo>
                      <a:cubicBezTo>
                        <a:pt x="38" y="397"/>
                        <a:pt x="38" y="395"/>
                        <a:pt x="36" y="394"/>
                      </a:cubicBezTo>
                      <a:cubicBezTo>
                        <a:pt x="35" y="393"/>
                        <a:pt x="33" y="393"/>
                        <a:pt x="32" y="394"/>
                      </a:cubicBezTo>
                      <a:cubicBezTo>
                        <a:pt x="31" y="396"/>
                        <a:pt x="31" y="398"/>
                        <a:pt x="32" y="399"/>
                      </a:cubicBezTo>
                      <a:cubicBezTo>
                        <a:pt x="34" y="400"/>
                        <a:pt x="36" y="400"/>
                        <a:pt x="37" y="398"/>
                      </a:cubicBezTo>
                      <a:close/>
                      <a:moveTo>
                        <a:pt x="39" y="340"/>
                      </a:moveTo>
                      <a:cubicBezTo>
                        <a:pt x="37" y="340"/>
                        <a:pt x="36" y="341"/>
                        <a:pt x="34" y="341"/>
                      </a:cubicBezTo>
                      <a:cubicBezTo>
                        <a:pt x="33" y="342"/>
                        <a:pt x="32" y="344"/>
                        <a:pt x="31" y="345"/>
                      </a:cubicBezTo>
                      <a:cubicBezTo>
                        <a:pt x="33" y="345"/>
                        <a:pt x="35" y="345"/>
                        <a:pt x="36" y="344"/>
                      </a:cubicBezTo>
                      <a:cubicBezTo>
                        <a:pt x="37" y="343"/>
                        <a:pt x="38" y="342"/>
                        <a:pt x="39" y="340"/>
                      </a:cubicBezTo>
                      <a:close/>
                      <a:moveTo>
                        <a:pt x="33" y="367"/>
                      </a:moveTo>
                      <a:cubicBezTo>
                        <a:pt x="34" y="368"/>
                        <a:pt x="35" y="367"/>
                        <a:pt x="37" y="365"/>
                      </a:cubicBezTo>
                      <a:cubicBezTo>
                        <a:pt x="39" y="367"/>
                        <a:pt x="41" y="368"/>
                        <a:pt x="41" y="368"/>
                      </a:cubicBezTo>
                      <a:cubicBezTo>
                        <a:pt x="41" y="367"/>
                        <a:pt x="40" y="366"/>
                        <a:pt x="39" y="364"/>
                      </a:cubicBezTo>
                      <a:cubicBezTo>
                        <a:pt x="40" y="362"/>
                        <a:pt x="41" y="361"/>
                        <a:pt x="41" y="360"/>
                      </a:cubicBezTo>
                      <a:cubicBezTo>
                        <a:pt x="40" y="360"/>
                        <a:pt x="39" y="360"/>
                        <a:pt x="37" y="362"/>
                      </a:cubicBezTo>
                      <a:cubicBezTo>
                        <a:pt x="35" y="360"/>
                        <a:pt x="33" y="359"/>
                        <a:pt x="33" y="359"/>
                      </a:cubicBezTo>
                      <a:cubicBezTo>
                        <a:pt x="32" y="359"/>
                        <a:pt x="33" y="361"/>
                        <a:pt x="35" y="363"/>
                      </a:cubicBezTo>
                      <a:cubicBezTo>
                        <a:pt x="33" y="365"/>
                        <a:pt x="33" y="366"/>
                        <a:pt x="33" y="367"/>
                      </a:cubicBezTo>
                      <a:close/>
                      <a:moveTo>
                        <a:pt x="69" y="361"/>
                      </a:moveTo>
                      <a:cubicBezTo>
                        <a:pt x="71" y="362"/>
                        <a:pt x="71" y="362"/>
                        <a:pt x="71" y="362"/>
                      </a:cubicBezTo>
                      <a:cubicBezTo>
                        <a:pt x="73" y="358"/>
                        <a:pt x="75" y="354"/>
                        <a:pt x="77" y="351"/>
                      </a:cubicBezTo>
                      <a:cubicBezTo>
                        <a:pt x="74" y="354"/>
                        <a:pt x="72" y="358"/>
                        <a:pt x="69" y="361"/>
                      </a:cubicBezTo>
                      <a:close/>
                      <a:moveTo>
                        <a:pt x="31" y="336"/>
                      </a:moveTo>
                      <a:cubicBezTo>
                        <a:pt x="31" y="337"/>
                        <a:pt x="32" y="338"/>
                        <a:pt x="33" y="338"/>
                      </a:cubicBezTo>
                      <a:cubicBezTo>
                        <a:pt x="33" y="338"/>
                        <a:pt x="33" y="336"/>
                        <a:pt x="32" y="335"/>
                      </a:cubicBezTo>
                      <a:cubicBezTo>
                        <a:pt x="34" y="334"/>
                        <a:pt x="35" y="333"/>
                        <a:pt x="34" y="333"/>
                      </a:cubicBezTo>
                      <a:cubicBezTo>
                        <a:pt x="34" y="332"/>
                        <a:pt x="33" y="333"/>
                        <a:pt x="31" y="333"/>
                      </a:cubicBezTo>
                      <a:cubicBezTo>
                        <a:pt x="31" y="332"/>
                        <a:pt x="30" y="331"/>
                        <a:pt x="29" y="331"/>
                      </a:cubicBezTo>
                      <a:cubicBezTo>
                        <a:pt x="29" y="331"/>
                        <a:pt x="29" y="332"/>
                        <a:pt x="30" y="334"/>
                      </a:cubicBezTo>
                      <a:cubicBezTo>
                        <a:pt x="28" y="335"/>
                        <a:pt x="27" y="336"/>
                        <a:pt x="28" y="336"/>
                      </a:cubicBezTo>
                      <a:cubicBezTo>
                        <a:pt x="28" y="336"/>
                        <a:pt x="29" y="336"/>
                        <a:pt x="31" y="336"/>
                      </a:cubicBezTo>
                      <a:close/>
                      <a:moveTo>
                        <a:pt x="70" y="380"/>
                      </a:moveTo>
                      <a:cubicBezTo>
                        <a:pt x="71" y="379"/>
                        <a:pt x="73" y="378"/>
                        <a:pt x="74" y="377"/>
                      </a:cubicBezTo>
                      <a:cubicBezTo>
                        <a:pt x="74" y="375"/>
                        <a:pt x="74" y="373"/>
                        <a:pt x="74" y="372"/>
                      </a:cubicBezTo>
                      <a:cubicBezTo>
                        <a:pt x="73" y="373"/>
                        <a:pt x="71" y="374"/>
                        <a:pt x="70" y="375"/>
                      </a:cubicBezTo>
                      <a:cubicBezTo>
                        <a:pt x="70" y="377"/>
                        <a:pt x="70" y="378"/>
                        <a:pt x="70" y="380"/>
                      </a:cubicBezTo>
                      <a:close/>
                      <a:moveTo>
                        <a:pt x="63" y="372"/>
                      </a:moveTo>
                      <a:cubicBezTo>
                        <a:pt x="62" y="373"/>
                        <a:pt x="62" y="374"/>
                        <a:pt x="62" y="374"/>
                      </a:cubicBezTo>
                      <a:cubicBezTo>
                        <a:pt x="63" y="375"/>
                        <a:pt x="64" y="374"/>
                        <a:pt x="64" y="373"/>
                      </a:cubicBezTo>
                      <a:cubicBezTo>
                        <a:pt x="66" y="373"/>
                        <a:pt x="67" y="374"/>
                        <a:pt x="67" y="373"/>
                      </a:cubicBezTo>
                      <a:cubicBezTo>
                        <a:pt x="68" y="373"/>
                        <a:pt x="67" y="372"/>
                        <a:pt x="65" y="371"/>
                      </a:cubicBezTo>
                      <a:cubicBezTo>
                        <a:pt x="66" y="370"/>
                        <a:pt x="66" y="368"/>
                        <a:pt x="66" y="368"/>
                      </a:cubicBezTo>
                      <a:cubicBezTo>
                        <a:pt x="66" y="368"/>
                        <a:pt x="65" y="369"/>
                        <a:pt x="64" y="370"/>
                      </a:cubicBezTo>
                      <a:cubicBezTo>
                        <a:pt x="62" y="369"/>
                        <a:pt x="61" y="369"/>
                        <a:pt x="61" y="369"/>
                      </a:cubicBezTo>
                      <a:cubicBezTo>
                        <a:pt x="61" y="370"/>
                        <a:pt x="61" y="371"/>
                        <a:pt x="63" y="372"/>
                      </a:cubicBezTo>
                      <a:close/>
                      <a:moveTo>
                        <a:pt x="32" y="444"/>
                      </a:moveTo>
                      <a:cubicBezTo>
                        <a:pt x="32" y="444"/>
                        <a:pt x="32" y="444"/>
                        <a:pt x="32" y="444"/>
                      </a:cubicBezTo>
                      <a:cubicBezTo>
                        <a:pt x="32" y="444"/>
                        <a:pt x="32" y="445"/>
                        <a:pt x="33" y="445"/>
                      </a:cubicBezTo>
                      <a:cubicBezTo>
                        <a:pt x="33" y="445"/>
                        <a:pt x="33" y="445"/>
                        <a:pt x="33" y="444"/>
                      </a:cubicBezTo>
                      <a:cubicBezTo>
                        <a:pt x="33" y="444"/>
                        <a:pt x="32" y="444"/>
                        <a:pt x="32" y="444"/>
                      </a:cubicBezTo>
                      <a:close/>
                      <a:moveTo>
                        <a:pt x="40" y="450"/>
                      </a:moveTo>
                      <a:cubicBezTo>
                        <a:pt x="40" y="450"/>
                        <a:pt x="39" y="451"/>
                        <a:pt x="38" y="451"/>
                      </a:cubicBezTo>
                      <a:cubicBezTo>
                        <a:pt x="38" y="451"/>
                        <a:pt x="38" y="452"/>
                        <a:pt x="39" y="452"/>
                      </a:cubicBezTo>
                      <a:cubicBezTo>
                        <a:pt x="39" y="452"/>
                        <a:pt x="40" y="452"/>
                        <a:pt x="41" y="452"/>
                      </a:cubicBezTo>
                      <a:cubicBezTo>
                        <a:pt x="41" y="452"/>
                        <a:pt x="42" y="451"/>
                        <a:pt x="42" y="451"/>
                      </a:cubicBezTo>
                      <a:cubicBezTo>
                        <a:pt x="41" y="450"/>
                        <a:pt x="41" y="450"/>
                        <a:pt x="40" y="450"/>
                      </a:cubicBezTo>
                      <a:close/>
                      <a:moveTo>
                        <a:pt x="85" y="442"/>
                      </a:moveTo>
                      <a:cubicBezTo>
                        <a:pt x="85" y="441"/>
                        <a:pt x="86" y="440"/>
                        <a:pt x="86" y="440"/>
                      </a:cubicBezTo>
                      <a:cubicBezTo>
                        <a:pt x="86" y="439"/>
                        <a:pt x="85" y="438"/>
                        <a:pt x="84" y="438"/>
                      </a:cubicBezTo>
                      <a:cubicBezTo>
                        <a:pt x="82" y="439"/>
                        <a:pt x="77" y="441"/>
                        <a:pt x="77" y="442"/>
                      </a:cubicBezTo>
                      <a:cubicBezTo>
                        <a:pt x="77" y="442"/>
                        <a:pt x="82" y="442"/>
                        <a:pt x="85" y="442"/>
                      </a:cubicBezTo>
                      <a:close/>
                      <a:moveTo>
                        <a:pt x="34" y="303"/>
                      </a:moveTo>
                      <a:cubicBezTo>
                        <a:pt x="39" y="302"/>
                        <a:pt x="43" y="302"/>
                        <a:pt x="47" y="301"/>
                      </a:cubicBezTo>
                      <a:cubicBezTo>
                        <a:pt x="43" y="301"/>
                        <a:pt x="39" y="301"/>
                        <a:pt x="34" y="301"/>
                      </a:cubicBezTo>
                      <a:lnTo>
                        <a:pt x="34" y="303"/>
                      </a:lnTo>
                      <a:close/>
                      <a:moveTo>
                        <a:pt x="33" y="315"/>
                      </a:moveTo>
                      <a:cubicBezTo>
                        <a:pt x="32" y="316"/>
                        <a:pt x="32" y="316"/>
                        <a:pt x="32" y="317"/>
                      </a:cubicBezTo>
                      <a:cubicBezTo>
                        <a:pt x="32" y="318"/>
                        <a:pt x="33" y="318"/>
                        <a:pt x="33" y="318"/>
                      </a:cubicBezTo>
                      <a:cubicBezTo>
                        <a:pt x="34" y="318"/>
                        <a:pt x="35" y="317"/>
                        <a:pt x="34" y="316"/>
                      </a:cubicBezTo>
                      <a:cubicBezTo>
                        <a:pt x="34" y="316"/>
                        <a:pt x="34" y="315"/>
                        <a:pt x="33" y="315"/>
                      </a:cubicBezTo>
                      <a:close/>
                      <a:moveTo>
                        <a:pt x="34" y="296"/>
                      </a:moveTo>
                      <a:cubicBezTo>
                        <a:pt x="39" y="296"/>
                        <a:pt x="43" y="296"/>
                        <a:pt x="47" y="296"/>
                      </a:cubicBezTo>
                      <a:cubicBezTo>
                        <a:pt x="43" y="295"/>
                        <a:pt x="39" y="295"/>
                        <a:pt x="34" y="294"/>
                      </a:cubicBezTo>
                      <a:cubicBezTo>
                        <a:pt x="34" y="295"/>
                        <a:pt x="34" y="295"/>
                        <a:pt x="34" y="296"/>
                      </a:cubicBezTo>
                      <a:close/>
                      <a:moveTo>
                        <a:pt x="32" y="309"/>
                      </a:moveTo>
                      <a:cubicBezTo>
                        <a:pt x="31" y="309"/>
                        <a:pt x="30" y="309"/>
                        <a:pt x="30" y="310"/>
                      </a:cubicBezTo>
                      <a:cubicBezTo>
                        <a:pt x="30" y="311"/>
                        <a:pt x="31" y="311"/>
                        <a:pt x="32" y="311"/>
                      </a:cubicBezTo>
                      <a:cubicBezTo>
                        <a:pt x="33" y="311"/>
                        <a:pt x="33" y="311"/>
                        <a:pt x="33" y="310"/>
                      </a:cubicBezTo>
                      <a:cubicBezTo>
                        <a:pt x="33" y="309"/>
                        <a:pt x="32" y="309"/>
                        <a:pt x="32" y="309"/>
                      </a:cubicBezTo>
                      <a:close/>
                      <a:moveTo>
                        <a:pt x="35" y="288"/>
                      </a:moveTo>
                      <a:cubicBezTo>
                        <a:pt x="39" y="288"/>
                        <a:pt x="44" y="289"/>
                        <a:pt x="48" y="289"/>
                      </a:cubicBezTo>
                      <a:cubicBezTo>
                        <a:pt x="44" y="288"/>
                        <a:pt x="40" y="287"/>
                        <a:pt x="35" y="286"/>
                      </a:cubicBezTo>
                      <a:lnTo>
                        <a:pt x="35" y="288"/>
                      </a:lnTo>
                      <a:close/>
                      <a:moveTo>
                        <a:pt x="32" y="326"/>
                      </a:moveTo>
                      <a:cubicBezTo>
                        <a:pt x="31" y="326"/>
                        <a:pt x="29" y="326"/>
                        <a:pt x="27" y="325"/>
                      </a:cubicBezTo>
                      <a:cubicBezTo>
                        <a:pt x="26" y="327"/>
                        <a:pt x="25" y="328"/>
                        <a:pt x="24" y="329"/>
                      </a:cubicBezTo>
                      <a:cubicBezTo>
                        <a:pt x="25" y="329"/>
                        <a:pt x="27" y="329"/>
                        <a:pt x="29" y="329"/>
                      </a:cubicBezTo>
                      <a:cubicBezTo>
                        <a:pt x="30" y="328"/>
                        <a:pt x="31" y="327"/>
                        <a:pt x="32" y="326"/>
                      </a:cubicBezTo>
                      <a:close/>
                      <a:moveTo>
                        <a:pt x="21" y="428"/>
                      </a:moveTo>
                      <a:cubicBezTo>
                        <a:pt x="21" y="428"/>
                        <a:pt x="21" y="428"/>
                        <a:pt x="20" y="429"/>
                      </a:cubicBezTo>
                      <a:cubicBezTo>
                        <a:pt x="21" y="429"/>
                        <a:pt x="21" y="429"/>
                        <a:pt x="21" y="430"/>
                      </a:cubicBezTo>
                      <a:cubicBezTo>
                        <a:pt x="22" y="430"/>
                        <a:pt x="22" y="429"/>
                        <a:pt x="22" y="429"/>
                      </a:cubicBezTo>
                      <a:cubicBezTo>
                        <a:pt x="23" y="429"/>
                        <a:pt x="23" y="428"/>
                        <a:pt x="23" y="428"/>
                      </a:cubicBezTo>
                      <a:cubicBezTo>
                        <a:pt x="22" y="427"/>
                        <a:pt x="22" y="427"/>
                        <a:pt x="21" y="428"/>
                      </a:cubicBezTo>
                      <a:close/>
                      <a:moveTo>
                        <a:pt x="31" y="300"/>
                      </a:moveTo>
                      <a:cubicBezTo>
                        <a:pt x="30" y="300"/>
                        <a:pt x="29" y="301"/>
                        <a:pt x="29" y="302"/>
                      </a:cubicBezTo>
                      <a:cubicBezTo>
                        <a:pt x="30" y="303"/>
                        <a:pt x="30" y="303"/>
                        <a:pt x="31" y="303"/>
                      </a:cubicBezTo>
                      <a:cubicBezTo>
                        <a:pt x="32" y="303"/>
                        <a:pt x="32" y="302"/>
                        <a:pt x="32" y="302"/>
                      </a:cubicBezTo>
                      <a:cubicBezTo>
                        <a:pt x="32" y="301"/>
                        <a:pt x="32" y="300"/>
                        <a:pt x="31" y="300"/>
                      </a:cubicBezTo>
                      <a:close/>
                      <a:moveTo>
                        <a:pt x="60" y="283"/>
                      </a:moveTo>
                      <a:cubicBezTo>
                        <a:pt x="63" y="283"/>
                        <a:pt x="66" y="282"/>
                        <a:pt x="69" y="282"/>
                      </a:cubicBezTo>
                      <a:cubicBezTo>
                        <a:pt x="67" y="280"/>
                        <a:pt x="65" y="277"/>
                        <a:pt x="64" y="274"/>
                      </a:cubicBezTo>
                      <a:cubicBezTo>
                        <a:pt x="61" y="274"/>
                        <a:pt x="58" y="275"/>
                        <a:pt x="55" y="276"/>
                      </a:cubicBezTo>
                      <a:cubicBezTo>
                        <a:pt x="56" y="278"/>
                        <a:pt x="58" y="281"/>
                        <a:pt x="60" y="283"/>
                      </a:cubicBezTo>
                      <a:close/>
                      <a:moveTo>
                        <a:pt x="36" y="282"/>
                      </a:moveTo>
                      <a:cubicBezTo>
                        <a:pt x="41" y="282"/>
                        <a:pt x="45" y="283"/>
                        <a:pt x="49" y="284"/>
                      </a:cubicBezTo>
                      <a:cubicBezTo>
                        <a:pt x="45" y="283"/>
                        <a:pt x="41" y="281"/>
                        <a:pt x="37" y="280"/>
                      </a:cubicBezTo>
                      <a:lnTo>
                        <a:pt x="36" y="282"/>
                      </a:lnTo>
                      <a:close/>
                      <a:moveTo>
                        <a:pt x="70" y="255"/>
                      </a:moveTo>
                      <a:cubicBezTo>
                        <a:pt x="70" y="259"/>
                        <a:pt x="70" y="262"/>
                        <a:pt x="71" y="264"/>
                      </a:cubicBezTo>
                      <a:cubicBezTo>
                        <a:pt x="74" y="265"/>
                        <a:pt x="77" y="266"/>
                        <a:pt x="80" y="267"/>
                      </a:cubicBezTo>
                      <a:cubicBezTo>
                        <a:pt x="79" y="264"/>
                        <a:pt x="79" y="261"/>
                        <a:pt x="78" y="258"/>
                      </a:cubicBezTo>
                      <a:cubicBezTo>
                        <a:pt x="76" y="257"/>
                        <a:pt x="73" y="256"/>
                        <a:pt x="70" y="255"/>
                      </a:cubicBezTo>
                      <a:close/>
                      <a:moveTo>
                        <a:pt x="64" y="273"/>
                      </a:moveTo>
                      <a:cubicBezTo>
                        <a:pt x="68" y="273"/>
                        <a:pt x="71" y="274"/>
                        <a:pt x="74" y="274"/>
                      </a:cubicBezTo>
                      <a:cubicBezTo>
                        <a:pt x="72" y="271"/>
                        <a:pt x="71" y="268"/>
                        <a:pt x="70" y="265"/>
                      </a:cubicBezTo>
                      <a:cubicBezTo>
                        <a:pt x="67" y="265"/>
                        <a:pt x="64" y="265"/>
                        <a:pt x="61" y="265"/>
                      </a:cubicBezTo>
                      <a:cubicBezTo>
                        <a:pt x="62" y="268"/>
                        <a:pt x="63" y="271"/>
                        <a:pt x="64" y="273"/>
                      </a:cubicBezTo>
                      <a:close/>
                      <a:moveTo>
                        <a:pt x="72" y="292"/>
                      </a:moveTo>
                      <a:cubicBezTo>
                        <a:pt x="76" y="292"/>
                        <a:pt x="79" y="292"/>
                        <a:pt x="82" y="292"/>
                      </a:cubicBezTo>
                      <a:cubicBezTo>
                        <a:pt x="79" y="291"/>
                        <a:pt x="76" y="289"/>
                        <a:pt x="74" y="288"/>
                      </a:cubicBezTo>
                      <a:cubicBezTo>
                        <a:pt x="72" y="288"/>
                        <a:pt x="69" y="288"/>
                        <a:pt x="67" y="289"/>
                      </a:cubicBezTo>
                      <a:cubicBezTo>
                        <a:pt x="69" y="290"/>
                        <a:pt x="71" y="291"/>
                        <a:pt x="72" y="292"/>
                      </a:cubicBezTo>
                      <a:close/>
                      <a:moveTo>
                        <a:pt x="58" y="294"/>
                      </a:moveTo>
                      <a:cubicBezTo>
                        <a:pt x="61" y="293"/>
                        <a:pt x="64" y="291"/>
                        <a:pt x="67" y="291"/>
                      </a:cubicBezTo>
                      <a:cubicBezTo>
                        <a:pt x="64" y="289"/>
                        <a:pt x="62" y="287"/>
                        <a:pt x="60" y="284"/>
                      </a:cubicBezTo>
                      <a:cubicBezTo>
                        <a:pt x="57" y="285"/>
                        <a:pt x="54" y="286"/>
                        <a:pt x="51" y="288"/>
                      </a:cubicBezTo>
                      <a:cubicBezTo>
                        <a:pt x="53" y="290"/>
                        <a:pt x="55" y="292"/>
                        <a:pt x="58" y="294"/>
                      </a:cubicBezTo>
                      <a:close/>
                      <a:moveTo>
                        <a:pt x="58" y="305"/>
                      </a:moveTo>
                      <a:cubicBezTo>
                        <a:pt x="61" y="303"/>
                        <a:pt x="63" y="301"/>
                        <a:pt x="66" y="300"/>
                      </a:cubicBezTo>
                      <a:cubicBezTo>
                        <a:pt x="63" y="298"/>
                        <a:pt x="60" y="297"/>
                        <a:pt x="58" y="295"/>
                      </a:cubicBezTo>
                      <a:cubicBezTo>
                        <a:pt x="55" y="297"/>
                        <a:pt x="53" y="298"/>
                        <a:pt x="50" y="300"/>
                      </a:cubicBezTo>
                      <a:cubicBezTo>
                        <a:pt x="53" y="302"/>
                        <a:pt x="55" y="304"/>
                        <a:pt x="58" y="305"/>
                      </a:cubicBezTo>
                      <a:close/>
                      <a:moveTo>
                        <a:pt x="80" y="428"/>
                      </a:moveTo>
                      <a:cubicBezTo>
                        <a:pt x="81" y="428"/>
                        <a:pt x="82" y="426"/>
                        <a:pt x="81" y="424"/>
                      </a:cubicBezTo>
                      <a:cubicBezTo>
                        <a:pt x="81" y="423"/>
                        <a:pt x="79" y="422"/>
                        <a:pt x="77" y="422"/>
                      </a:cubicBezTo>
                      <a:cubicBezTo>
                        <a:pt x="76" y="423"/>
                        <a:pt x="75" y="425"/>
                        <a:pt x="76" y="427"/>
                      </a:cubicBezTo>
                      <a:cubicBezTo>
                        <a:pt x="76" y="428"/>
                        <a:pt x="78" y="429"/>
                        <a:pt x="80" y="428"/>
                      </a:cubicBezTo>
                      <a:close/>
                      <a:moveTo>
                        <a:pt x="97" y="265"/>
                      </a:moveTo>
                      <a:cubicBezTo>
                        <a:pt x="99" y="267"/>
                        <a:pt x="100" y="270"/>
                        <a:pt x="101" y="273"/>
                      </a:cubicBezTo>
                      <a:cubicBezTo>
                        <a:pt x="101" y="270"/>
                        <a:pt x="101" y="267"/>
                        <a:pt x="102" y="264"/>
                      </a:cubicBezTo>
                      <a:cubicBezTo>
                        <a:pt x="101" y="262"/>
                        <a:pt x="99" y="260"/>
                        <a:pt x="98" y="259"/>
                      </a:cubicBezTo>
                      <a:cubicBezTo>
                        <a:pt x="98" y="261"/>
                        <a:pt x="97" y="263"/>
                        <a:pt x="97" y="265"/>
                      </a:cubicBezTo>
                      <a:close/>
                      <a:moveTo>
                        <a:pt x="95" y="375"/>
                      </a:moveTo>
                      <a:cubicBezTo>
                        <a:pt x="95" y="376"/>
                        <a:pt x="96" y="376"/>
                        <a:pt x="96" y="376"/>
                      </a:cubicBezTo>
                      <a:cubicBezTo>
                        <a:pt x="97" y="377"/>
                        <a:pt x="98" y="376"/>
                        <a:pt x="98" y="375"/>
                      </a:cubicBezTo>
                      <a:cubicBezTo>
                        <a:pt x="98" y="374"/>
                        <a:pt x="98" y="374"/>
                        <a:pt x="97" y="374"/>
                      </a:cubicBezTo>
                      <a:cubicBezTo>
                        <a:pt x="96" y="373"/>
                        <a:pt x="95" y="374"/>
                        <a:pt x="95" y="375"/>
                      </a:cubicBezTo>
                      <a:close/>
                      <a:moveTo>
                        <a:pt x="84" y="397"/>
                      </a:moveTo>
                      <a:cubicBezTo>
                        <a:pt x="85" y="397"/>
                        <a:pt x="86" y="396"/>
                        <a:pt x="86" y="394"/>
                      </a:cubicBezTo>
                      <a:cubicBezTo>
                        <a:pt x="89" y="394"/>
                        <a:pt x="91" y="394"/>
                        <a:pt x="91" y="394"/>
                      </a:cubicBezTo>
                      <a:cubicBezTo>
                        <a:pt x="91" y="393"/>
                        <a:pt x="89" y="392"/>
                        <a:pt x="87" y="392"/>
                      </a:cubicBezTo>
                      <a:cubicBezTo>
                        <a:pt x="87" y="389"/>
                        <a:pt x="87" y="388"/>
                        <a:pt x="86" y="387"/>
                      </a:cubicBezTo>
                      <a:cubicBezTo>
                        <a:pt x="86" y="387"/>
                        <a:pt x="85" y="389"/>
                        <a:pt x="84" y="391"/>
                      </a:cubicBezTo>
                      <a:cubicBezTo>
                        <a:pt x="82" y="390"/>
                        <a:pt x="80" y="390"/>
                        <a:pt x="79" y="391"/>
                      </a:cubicBezTo>
                      <a:cubicBezTo>
                        <a:pt x="79" y="391"/>
                        <a:pt x="81" y="392"/>
                        <a:pt x="83" y="393"/>
                      </a:cubicBezTo>
                      <a:cubicBezTo>
                        <a:pt x="83" y="395"/>
                        <a:pt x="83" y="397"/>
                        <a:pt x="84" y="397"/>
                      </a:cubicBezTo>
                      <a:close/>
                      <a:moveTo>
                        <a:pt x="60" y="458"/>
                      </a:moveTo>
                      <a:cubicBezTo>
                        <a:pt x="61" y="458"/>
                        <a:pt x="62" y="457"/>
                        <a:pt x="61" y="457"/>
                      </a:cubicBezTo>
                      <a:cubicBezTo>
                        <a:pt x="61" y="456"/>
                        <a:pt x="61" y="456"/>
                        <a:pt x="60" y="456"/>
                      </a:cubicBezTo>
                      <a:cubicBezTo>
                        <a:pt x="58" y="457"/>
                        <a:pt x="50" y="458"/>
                        <a:pt x="50" y="458"/>
                      </a:cubicBezTo>
                      <a:cubicBezTo>
                        <a:pt x="50" y="458"/>
                        <a:pt x="58" y="458"/>
                        <a:pt x="60" y="458"/>
                      </a:cubicBezTo>
                      <a:close/>
                      <a:moveTo>
                        <a:pt x="102" y="276"/>
                      </a:moveTo>
                      <a:cubicBezTo>
                        <a:pt x="101" y="275"/>
                        <a:pt x="101" y="274"/>
                        <a:pt x="100" y="273"/>
                      </a:cubicBezTo>
                      <a:cubicBezTo>
                        <a:pt x="100" y="275"/>
                        <a:pt x="100" y="276"/>
                        <a:pt x="100" y="277"/>
                      </a:cubicBezTo>
                      <a:cubicBezTo>
                        <a:pt x="101" y="281"/>
                        <a:pt x="103" y="285"/>
                        <a:pt x="104" y="289"/>
                      </a:cubicBezTo>
                      <a:cubicBezTo>
                        <a:pt x="103" y="285"/>
                        <a:pt x="102" y="280"/>
                        <a:pt x="102" y="276"/>
                      </a:cubicBezTo>
                      <a:close/>
                      <a:moveTo>
                        <a:pt x="103" y="347"/>
                      </a:moveTo>
                      <a:cubicBezTo>
                        <a:pt x="101" y="344"/>
                        <a:pt x="100" y="341"/>
                        <a:pt x="99" y="338"/>
                      </a:cubicBezTo>
                      <a:cubicBezTo>
                        <a:pt x="97" y="340"/>
                        <a:pt x="95" y="343"/>
                        <a:pt x="93" y="345"/>
                      </a:cubicBezTo>
                      <a:cubicBezTo>
                        <a:pt x="94" y="348"/>
                        <a:pt x="95" y="351"/>
                        <a:pt x="96" y="353"/>
                      </a:cubicBezTo>
                      <a:cubicBezTo>
                        <a:pt x="99" y="351"/>
                        <a:pt x="101" y="349"/>
                        <a:pt x="103" y="347"/>
                      </a:cubicBezTo>
                      <a:close/>
                      <a:moveTo>
                        <a:pt x="99" y="359"/>
                      </a:moveTo>
                      <a:cubicBezTo>
                        <a:pt x="98" y="363"/>
                        <a:pt x="97" y="367"/>
                        <a:pt x="96" y="371"/>
                      </a:cubicBezTo>
                      <a:cubicBezTo>
                        <a:pt x="98" y="372"/>
                        <a:pt x="98" y="372"/>
                        <a:pt x="98" y="372"/>
                      </a:cubicBezTo>
                      <a:cubicBezTo>
                        <a:pt x="98" y="367"/>
                        <a:pt x="99" y="363"/>
                        <a:pt x="99" y="359"/>
                      </a:cubicBezTo>
                      <a:close/>
                      <a:moveTo>
                        <a:pt x="90" y="442"/>
                      </a:moveTo>
                      <a:cubicBezTo>
                        <a:pt x="92" y="441"/>
                        <a:pt x="93" y="440"/>
                        <a:pt x="92" y="438"/>
                      </a:cubicBezTo>
                      <a:cubicBezTo>
                        <a:pt x="92" y="436"/>
                        <a:pt x="90" y="435"/>
                        <a:pt x="89" y="436"/>
                      </a:cubicBezTo>
                      <a:cubicBezTo>
                        <a:pt x="87" y="436"/>
                        <a:pt x="86" y="438"/>
                        <a:pt x="86" y="439"/>
                      </a:cubicBezTo>
                      <a:cubicBezTo>
                        <a:pt x="87" y="441"/>
                        <a:pt x="89" y="442"/>
                        <a:pt x="90" y="442"/>
                      </a:cubicBezTo>
                      <a:close/>
                      <a:moveTo>
                        <a:pt x="68" y="412"/>
                      </a:moveTo>
                      <a:cubicBezTo>
                        <a:pt x="67" y="410"/>
                        <a:pt x="65" y="410"/>
                        <a:pt x="64" y="411"/>
                      </a:cubicBezTo>
                      <a:cubicBezTo>
                        <a:pt x="62" y="412"/>
                        <a:pt x="62" y="414"/>
                        <a:pt x="63" y="415"/>
                      </a:cubicBezTo>
                      <a:cubicBezTo>
                        <a:pt x="64" y="417"/>
                        <a:pt x="66" y="417"/>
                        <a:pt x="67" y="416"/>
                      </a:cubicBezTo>
                      <a:cubicBezTo>
                        <a:pt x="69" y="415"/>
                        <a:pt x="69" y="413"/>
                        <a:pt x="68" y="412"/>
                      </a:cubicBezTo>
                      <a:close/>
                      <a:moveTo>
                        <a:pt x="66" y="432"/>
                      </a:moveTo>
                      <a:cubicBezTo>
                        <a:pt x="67" y="432"/>
                        <a:pt x="67" y="431"/>
                        <a:pt x="67" y="430"/>
                      </a:cubicBezTo>
                      <a:cubicBezTo>
                        <a:pt x="66" y="430"/>
                        <a:pt x="66" y="429"/>
                        <a:pt x="65" y="430"/>
                      </a:cubicBezTo>
                      <a:cubicBezTo>
                        <a:pt x="63" y="431"/>
                        <a:pt x="57" y="434"/>
                        <a:pt x="57" y="434"/>
                      </a:cubicBezTo>
                      <a:cubicBezTo>
                        <a:pt x="57" y="435"/>
                        <a:pt x="64" y="433"/>
                        <a:pt x="66" y="432"/>
                      </a:cubicBezTo>
                      <a:close/>
                      <a:moveTo>
                        <a:pt x="65" y="446"/>
                      </a:moveTo>
                      <a:cubicBezTo>
                        <a:pt x="66" y="446"/>
                        <a:pt x="66" y="445"/>
                        <a:pt x="66" y="444"/>
                      </a:cubicBezTo>
                      <a:cubicBezTo>
                        <a:pt x="66" y="444"/>
                        <a:pt x="65" y="444"/>
                        <a:pt x="65" y="444"/>
                      </a:cubicBezTo>
                      <a:cubicBezTo>
                        <a:pt x="63" y="445"/>
                        <a:pt x="56" y="447"/>
                        <a:pt x="56" y="447"/>
                      </a:cubicBezTo>
                      <a:cubicBezTo>
                        <a:pt x="56" y="447"/>
                        <a:pt x="63" y="446"/>
                        <a:pt x="65" y="446"/>
                      </a:cubicBezTo>
                      <a:close/>
                      <a:moveTo>
                        <a:pt x="75" y="272"/>
                      </a:moveTo>
                      <a:cubicBezTo>
                        <a:pt x="76" y="274"/>
                        <a:pt x="77" y="276"/>
                        <a:pt x="78" y="278"/>
                      </a:cubicBezTo>
                      <a:cubicBezTo>
                        <a:pt x="81" y="279"/>
                        <a:pt x="84" y="280"/>
                        <a:pt x="87" y="282"/>
                      </a:cubicBezTo>
                      <a:cubicBezTo>
                        <a:pt x="85" y="280"/>
                        <a:pt x="83" y="277"/>
                        <a:pt x="81" y="274"/>
                      </a:cubicBezTo>
                      <a:cubicBezTo>
                        <a:pt x="79" y="274"/>
                        <a:pt x="77" y="273"/>
                        <a:pt x="75" y="272"/>
                      </a:cubicBezTo>
                      <a:close/>
                      <a:moveTo>
                        <a:pt x="74" y="429"/>
                      </a:moveTo>
                      <a:cubicBezTo>
                        <a:pt x="75" y="429"/>
                        <a:pt x="75" y="428"/>
                        <a:pt x="75" y="427"/>
                      </a:cubicBezTo>
                      <a:cubicBezTo>
                        <a:pt x="75" y="426"/>
                        <a:pt x="74" y="426"/>
                        <a:pt x="73" y="426"/>
                      </a:cubicBezTo>
                      <a:cubicBezTo>
                        <a:pt x="71" y="427"/>
                        <a:pt x="67" y="430"/>
                        <a:pt x="67" y="430"/>
                      </a:cubicBezTo>
                      <a:cubicBezTo>
                        <a:pt x="67" y="431"/>
                        <a:pt x="72" y="430"/>
                        <a:pt x="74" y="429"/>
                      </a:cubicBezTo>
                      <a:close/>
                      <a:moveTo>
                        <a:pt x="76" y="443"/>
                      </a:moveTo>
                      <a:cubicBezTo>
                        <a:pt x="77" y="443"/>
                        <a:pt x="77" y="442"/>
                        <a:pt x="77" y="442"/>
                      </a:cubicBezTo>
                      <a:cubicBezTo>
                        <a:pt x="77" y="441"/>
                        <a:pt x="76" y="441"/>
                        <a:pt x="75" y="441"/>
                      </a:cubicBezTo>
                      <a:cubicBezTo>
                        <a:pt x="73" y="442"/>
                        <a:pt x="67" y="444"/>
                        <a:pt x="67" y="444"/>
                      </a:cubicBezTo>
                      <a:cubicBezTo>
                        <a:pt x="67" y="445"/>
                        <a:pt x="74" y="444"/>
                        <a:pt x="76" y="443"/>
                      </a:cubicBezTo>
                      <a:close/>
                      <a:moveTo>
                        <a:pt x="39" y="324"/>
                      </a:moveTo>
                      <a:cubicBezTo>
                        <a:pt x="43" y="323"/>
                        <a:pt x="47" y="321"/>
                        <a:pt x="51" y="319"/>
                      </a:cubicBezTo>
                      <a:cubicBezTo>
                        <a:pt x="47" y="320"/>
                        <a:pt x="43" y="322"/>
                        <a:pt x="38" y="323"/>
                      </a:cubicBezTo>
                      <a:lnTo>
                        <a:pt x="39" y="324"/>
                      </a:lnTo>
                      <a:close/>
                      <a:moveTo>
                        <a:pt x="34" y="433"/>
                      </a:moveTo>
                      <a:cubicBezTo>
                        <a:pt x="34" y="432"/>
                        <a:pt x="33" y="432"/>
                        <a:pt x="33" y="433"/>
                      </a:cubicBezTo>
                      <a:cubicBezTo>
                        <a:pt x="32" y="434"/>
                        <a:pt x="29" y="436"/>
                        <a:pt x="26" y="437"/>
                      </a:cubicBezTo>
                      <a:cubicBezTo>
                        <a:pt x="27" y="437"/>
                        <a:pt x="27" y="438"/>
                        <a:pt x="27" y="438"/>
                      </a:cubicBezTo>
                      <a:cubicBezTo>
                        <a:pt x="29" y="437"/>
                        <a:pt x="32" y="435"/>
                        <a:pt x="34" y="434"/>
                      </a:cubicBezTo>
                      <a:cubicBezTo>
                        <a:pt x="34" y="434"/>
                        <a:pt x="34" y="433"/>
                        <a:pt x="34" y="433"/>
                      </a:cubicBezTo>
                      <a:close/>
                      <a:moveTo>
                        <a:pt x="32" y="402"/>
                      </a:moveTo>
                      <a:cubicBezTo>
                        <a:pt x="33" y="401"/>
                        <a:pt x="32" y="400"/>
                        <a:pt x="32" y="399"/>
                      </a:cubicBezTo>
                      <a:cubicBezTo>
                        <a:pt x="31" y="399"/>
                        <a:pt x="30" y="399"/>
                        <a:pt x="29" y="399"/>
                      </a:cubicBezTo>
                      <a:cubicBezTo>
                        <a:pt x="28" y="401"/>
                        <a:pt x="25" y="406"/>
                        <a:pt x="26" y="406"/>
                      </a:cubicBezTo>
                      <a:cubicBezTo>
                        <a:pt x="27" y="406"/>
                        <a:pt x="30" y="403"/>
                        <a:pt x="32" y="402"/>
                      </a:cubicBezTo>
                      <a:close/>
                      <a:moveTo>
                        <a:pt x="34" y="325"/>
                      </a:moveTo>
                      <a:cubicBezTo>
                        <a:pt x="34" y="326"/>
                        <a:pt x="35" y="326"/>
                        <a:pt x="36" y="326"/>
                      </a:cubicBezTo>
                      <a:cubicBezTo>
                        <a:pt x="37" y="326"/>
                        <a:pt x="37" y="325"/>
                        <a:pt x="37" y="324"/>
                      </a:cubicBezTo>
                      <a:cubicBezTo>
                        <a:pt x="37" y="324"/>
                        <a:pt x="36" y="323"/>
                        <a:pt x="35" y="323"/>
                      </a:cubicBezTo>
                      <a:cubicBezTo>
                        <a:pt x="34" y="324"/>
                        <a:pt x="34" y="324"/>
                        <a:pt x="34" y="325"/>
                      </a:cubicBezTo>
                      <a:close/>
                      <a:moveTo>
                        <a:pt x="74" y="417"/>
                      </a:moveTo>
                      <a:cubicBezTo>
                        <a:pt x="75" y="418"/>
                        <a:pt x="76" y="417"/>
                        <a:pt x="77" y="416"/>
                      </a:cubicBezTo>
                      <a:cubicBezTo>
                        <a:pt x="77" y="414"/>
                        <a:pt x="77" y="413"/>
                        <a:pt x="75" y="412"/>
                      </a:cubicBezTo>
                      <a:cubicBezTo>
                        <a:pt x="74" y="412"/>
                        <a:pt x="73" y="413"/>
                        <a:pt x="72" y="414"/>
                      </a:cubicBezTo>
                      <a:cubicBezTo>
                        <a:pt x="72" y="415"/>
                        <a:pt x="72" y="417"/>
                        <a:pt x="74" y="417"/>
                      </a:cubicBezTo>
                      <a:close/>
                      <a:moveTo>
                        <a:pt x="62" y="418"/>
                      </a:moveTo>
                      <a:cubicBezTo>
                        <a:pt x="63" y="417"/>
                        <a:pt x="63" y="416"/>
                        <a:pt x="62" y="416"/>
                      </a:cubicBezTo>
                      <a:cubicBezTo>
                        <a:pt x="62" y="415"/>
                        <a:pt x="61" y="415"/>
                        <a:pt x="60" y="415"/>
                      </a:cubicBezTo>
                      <a:cubicBezTo>
                        <a:pt x="58" y="416"/>
                        <a:pt x="54" y="420"/>
                        <a:pt x="55" y="420"/>
                      </a:cubicBezTo>
                      <a:cubicBezTo>
                        <a:pt x="55" y="421"/>
                        <a:pt x="60" y="419"/>
                        <a:pt x="62" y="418"/>
                      </a:cubicBezTo>
                      <a:close/>
                      <a:moveTo>
                        <a:pt x="54" y="448"/>
                      </a:moveTo>
                      <a:cubicBezTo>
                        <a:pt x="54" y="447"/>
                        <a:pt x="53" y="447"/>
                        <a:pt x="52" y="447"/>
                      </a:cubicBezTo>
                      <a:cubicBezTo>
                        <a:pt x="50" y="448"/>
                        <a:pt x="42" y="450"/>
                        <a:pt x="42" y="451"/>
                      </a:cubicBezTo>
                      <a:cubicBezTo>
                        <a:pt x="42" y="451"/>
                        <a:pt x="50" y="449"/>
                        <a:pt x="53" y="449"/>
                      </a:cubicBezTo>
                      <a:cubicBezTo>
                        <a:pt x="53" y="449"/>
                        <a:pt x="54" y="448"/>
                        <a:pt x="54" y="448"/>
                      </a:cubicBezTo>
                      <a:close/>
                      <a:moveTo>
                        <a:pt x="56" y="436"/>
                      </a:moveTo>
                      <a:cubicBezTo>
                        <a:pt x="56" y="436"/>
                        <a:pt x="57" y="435"/>
                        <a:pt x="57" y="435"/>
                      </a:cubicBezTo>
                      <a:cubicBezTo>
                        <a:pt x="56" y="434"/>
                        <a:pt x="56" y="434"/>
                        <a:pt x="55" y="434"/>
                      </a:cubicBezTo>
                      <a:cubicBezTo>
                        <a:pt x="53" y="435"/>
                        <a:pt x="46" y="439"/>
                        <a:pt x="47" y="439"/>
                      </a:cubicBezTo>
                      <a:cubicBezTo>
                        <a:pt x="47" y="439"/>
                        <a:pt x="54" y="437"/>
                        <a:pt x="56" y="436"/>
                      </a:cubicBezTo>
                      <a:close/>
                      <a:moveTo>
                        <a:pt x="35" y="310"/>
                      </a:moveTo>
                      <a:cubicBezTo>
                        <a:pt x="40" y="309"/>
                        <a:pt x="44" y="308"/>
                        <a:pt x="48" y="308"/>
                      </a:cubicBezTo>
                      <a:cubicBezTo>
                        <a:pt x="44" y="308"/>
                        <a:pt x="39" y="308"/>
                        <a:pt x="35" y="309"/>
                      </a:cubicBezTo>
                      <a:cubicBezTo>
                        <a:pt x="35" y="309"/>
                        <a:pt x="35" y="310"/>
                        <a:pt x="35" y="310"/>
                      </a:cubicBezTo>
                      <a:close/>
                      <a:moveTo>
                        <a:pt x="41" y="329"/>
                      </a:moveTo>
                      <a:cubicBezTo>
                        <a:pt x="42" y="330"/>
                        <a:pt x="42" y="330"/>
                        <a:pt x="42" y="330"/>
                      </a:cubicBezTo>
                      <a:cubicBezTo>
                        <a:pt x="45" y="328"/>
                        <a:pt x="49" y="326"/>
                        <a:pt x="53" y="324"/>
                      </a:cubicBezTo>
                      <a:cubicBezTo>
                        <a:pt x="49" y="326"/>
                        <a:pt x="45" y="327"/>
                        <a:pt x="41" y="329"/>
                      </a:cubicBezTo>
                      <a:close/>
                      <a:moveTo>
                        <a:pt x="52" y="313"/>
                      </a:moveTo>
                      <a:cubicBezTo>
                        <a:pt x="55" y="314"/>
                        <a:pt x="58" y="315"/>
                        <a:pt x="61" y="316"/>
                      </a:cubicBezTo>
                      <a:cubicBezTo>
                        <a:pt x="63" y="313"/>
                        <a:pt x="65" y="311"/>
                        <a:pt x="68" y="309"/>
                      </a:cubicBezTo>
                      <a:cubicBezTo>
                        <a:pt x="65" y="308"/>
                        <a:pt x="61" y="307"/>
                        <a:pt x="58" y="306"/>
                      </a:cubicBezTo>
                      <a:cubicBezTo>
                        <a:pt x="56" y="308"/>
                        <a:pt x="54" y="310"/>
                        <a:pt x="52" y="313"/>
                      </a:cubicBezTo>
                      <a:close/>
                      <a:moveTo>
                        <a:pt x="72" y="300"/>
                      </a:moveTo>
                      <a:cubicBezTo>
                        <a:pt x="75" y="299"/>
                        <a:pt x="78" y="298"/>
                        <a:pt x="81" y="298"/>
                      </a:cubicBezTo>
                      <a:cubicBezTo>
                        <a:pt x="78" y="297"/>
                        <a:pt x="75" y="296"/>
                        <a:pt x="72" y="295"/>
                      </a:cubicBezTo>
                      <a:cubicBezTo>
                        <a:pt x="70" y="296"/>
                        <a:pt x="68" y="297"/>
                        <a:pt x="66" y="298"/>
                      </a:cubicBezTo>
                      <a:cubicBezTo>
                        <a:pt x="68" y="298"/>
                        <a:pt x="70" y="299"/>
                        <a:pt x="72" y="300"/>
                      </a:cubicBezTo>
                      <a:close/>
                      <a:moveTo>
                        <a:pt x="41" y="349"/>
                      </a:moveTo>
                      <a:cubicBezTo>
                        <a:pt x="42" y="348"/>
                        <a:pt x="43" y="347"/>
                        <a:pt x="43" y="347"/>
                      </a:cubicBezTo>
                      <a:cubicBezTo>
                        <a:pt x="42" y="346"/>
                        <a:pt x="41" y="347"/>
                        <a:pt x="40" y="348"/>
                      </a:cubicBezTo>
                      <a:cubicBezTo>
                        <a:pt x="39" y="346"/>
                        <a:pt x="38" y="345"/>
                        <a:pt x="37" y="346"/>
                      </a:cubicBezTo>
                      <a:cubicBezTo>
                        <a:pt x="37" y="346"/>
                        <a:pt x="37" y="347"/>
                        <a:pt x="38" y="349"/>
                      </a:cubicBezTo>
                      <a:cubicBezTo>
                        <a:pt x="37" y="350"/>
                        <a:pt x="36" y="351"/>
                        <a:pt x="37" y="351"/>
                      </a:cubicBezTo>
                      <a:cubicBezTo>
                        <a:pt x="37" y="351"/>
                        <a:pt x="38" y="351"/>
                        <a:pt x="39" y="350"/>
                      </a:cubicBezTo>
                      <a:cubicBezTo>
                        <a:pt x="40" y="351"/>
                        <a:pt x="42" y="352"/>
                        <a:pt x="42" y="352"/>
                      </a:cubicBezTo>
                      <a:cubicBezTo>
                        <a:pt x="42" y="352"/>
                        <a:pt x="42" y="350"/>
                        <a:pt x="41" y="349"/>
                      </a:cubicBezTo>
                      <a:close/>
                      <a:moveTo>
                        <a:pt x="41" y="337"/>
                      </a:moveTo>
                      <a:cubicBezTo>
                        <a:pt x="41" y="338"/>
                        <a:pt x="40" y="339"/>
                        <a:pt x="41" y="339"/>
                      </a:cubicBezTo>
                      <a:cubicBezTo>
                        <a:pt x="41" y="340"/>
                        <a:pt x="42" y="340"/>
                        <a:pt x="43" y="340"/>
                      </a:cubicBezTo>
                      <a:cubicBezTo>
                        <a:pt x="43" y="339"/>
                        <a:pt x="44" y="338"/>
                        <a:pt x="43" y="338"/>
                      </a:cubicBezTo>
                      <a:cubicBezTo>
                        <a:pt x="43" y="337"/>
                        <a:pt x="42" y="337"/>
                        <a:pt x="41" y="337"/>
                      </a:cubicBezTo>
                      <a:close/>
                      <a:moveTo>
                        <a:pt x="86" y="283"/>
                      </a:moveTo>
                      <a:cubicBezTo>
                        <a:pt x="87" y="284"/>
                        <a:pt x="87" y="285"/>
                        <a:pt x="88" y="286"/>
                      </a:cubicBezTo>
                      <a:cubicBezTo>
                        <a:pt x="92" y="288"/>
                        <a:pt x="95" y="290"/>
                        <a:pt x="99" y="292"/>
                      </a:cubicBezTo>
                      <a:cubicBezTo>
                        <a:pt x="96" y="290"/>
                        <a:pt x="92" y="287"/>
                        <a:pt x="89" y="284"/>
                      </a:cubicBezTo>
                      <a:cubicBezTo>
                        <a:pt x="88" y="284"/>
                        <a:pt x="87" y="283"/>
                        <a:pt x="86" y="283"/>
                      </a:cubicBezTo>
                      <a:close/>
                      <a:moveTo>
                        <a:pt x="49" y="313"/>
                      </a:moveTo>
                      <a:cubicBezTo>
                        <a:pt x="45" y="314"/>
                        <a:pt x="41" y="314"/>
                        <a:pt x="36" y="315"/>
                      </a:cubicBezTo>
                      <a:cubicBezTo>
                        <a:pt x="37" y="317"/>
                        <a:pt x="37" y="317"/>
                        <a:pt x="37" y="317"/>
                      </a:cubicBezTo>
                      <a:cubicBezTo>
                        <a:pt x="41" y="315"/>
                        <a:pt x="45" y="314"/>
                        <a:pt x="49" y="313"/>
                      </a:cubicBezTo>
                      <a:close/>
                      <a:moveTo>
                        <a:pt x="39" y="332"/>
                      </a:moveTo>
                      <a:cubicBezTo>
                        <a:pt x="39" y="332"/>
                        <a:pt x="40" y="331"/>
                        <a:pt x="39" y="331"/>
                      </a:cubicBezTo>
                      <a:cubicBezTo>
                        <a:pt x="39" y="330"/>
                        <a:pt x="38" y="330"/>
                        <a:pt x="38" y="330"/>
                      </a:cubicBezTo>
                      <a:cubicBezTo>
                        <a:pt x="37" y="330"/>
                        <a:pt x="37" y="331"/>
                        <a:pt x="37" y="332"/>
                      </a:cubicBezTo>
                      <a:cubicBezTo>
                        <a:pt x="37" y="332"/>
                        <a:pt x="38" y="333"/>
                        <a:pt x="39" y="332"/>
                      </a:cubicBezTo>
                      <a:close/>
                      <a:moveTo>
                        <a:pt x="95" y="276"/>
                      </a:moveTo>
                      <a:cubicBezTo>
                        <a:pt x="95" y="277"/>
                        <a:pt x="95" y="278"/>
                        <a:pt x="95" y="279"/>
                      </a:cubicBezTo>
                      <a:cubicBezTo>
                        <a:pt x="98" y="282"/>
                        <a:pt x="100" y="286"/>
                        <a:pt x="102" y="290"/>
                      </a:cubicBezTo>
                      <a:cubicBezTo>
                        <a:pt x="100" y="286"/>
                        <a:pt x="99" y="282"/>
                        <a:pt x="97" y="278"/>
                      </a:cubicBezTo>
                      <a:cubicBezTo>
                        <a:pt x="96" y="277"/>
                        <a:pt x="95" y="276"/>
                        <a:pt x="95" y="276"/>
                      </a:cubicBezTo>
                      <a:close/>
                      <a:moveTo>
                        <a:pt x="97" y="318"/>
                      </a:moveTo>
                      <a:cubicBezTo>
                        <a:pt x="97" y="319"/>
                        <a:pt x="97" y="320"/>
                        <a:pt x="97" y="321"/>
                      </a:cubicBezTo>
                      <a:cubicBezTo>
                        <a:pt x="97" y="320"/>
                        <a:pt x="98" y="320"/>
                        <a:pt x="99" y="319"/>
                      </a:cubicBezTo>
                      <a:cubicBezTo>
                        <a:pt x="100" y="315"/>
                        <a:pt x="101" y="311"/>
                        <a:pt x="103" y="307"/>
                      </a:cubicBezTo>
                      <a:cubicBezTo>
                        <a:pt x="101" y="310"/>
                        <a:pt x="99" y="314"/>
                        <a:pt x="97" y="318"/>
                      </a:cubicBezTo>
                      <a:close/>
                      <a:moveTo>
                        <a:pt x="96" y="331"/>
                      </a:moveTo>
                      <a:cubicBezTo>
                        <a:pt x="96" y="333"/>
                        <a:pt x="97" y="335"/>
                        <a:pt x="97" y="337"/>
                      </a:cubicBezTo>
                      <a:cubicBezTo>
                        <a:pt x="99" y="335"/>
                        <a:pt x="100" y="334"/>
                        <a:pt x="101" y="332"/>
                      </a:cubicBezTo>
                      <a:cubicBezTo>
                        <a:pt x="101" y="329"/>
                        <a:pt x="101" y="326"/>
                        <a:pt x="101" y="323"/>
                      </a:cubicBezTo>
                      <a:cubicBezTo>
                        <a:pt x="99" y="325"/>
                        <a:pt x="98" y="328"/>
                        <a:pt x="96" y="331"/>
                      </a:cubicBezTo>
                      <a:close/>
                      <a:moveTo>
                        <a:pt x="91" y="282"/>
                      </a:moveTo>
                      <a:cubicBezTo>
                        <a:pt x="94" y="285"/>
                        <a:pt x="98" y="288"/>
                        <a:pt x="100" y="291"/>
                      </a:cubicBezTo>
                      <a:cubicBezTo>
                        <a:pt x="98" y="287"/>
                        <a:pt x="95" y="284"/>
                        <a:pt x="93" y="280"/>
                      </a:cubicBezTo>
                      <a:cubicBezTo>
                        <a:pt x="92" y="280"/>
                        <a:pt x="91" y="279"/>
                        <a:pt x="90" y="279"/>
                      </a:cubicBezTo>
                      <a:cubicBezTo>
                        <a:pt x="90" y="280"/>
                        <a:pt x="91" y="281"/>
                        <a:pt x="91" y="282"/>
                      </a:cubicBezTo>
                      <a:close/>
                      <a:moveTo>
                        <a:pt x="93" y="315"/>
                      </a:moveTo>
                      <a:cubicBezTo>
                        <a:pt x="92" y="316"/>
                        <a:pt x="92" y="317"/>
                        <a:pt x="92" y="318"/>
                      </a:cubicBezTo>
                      <a:cubicBezTo>
                        <a:pt x="93" y="318"/>
                        <a:pt x="93" y="317"/>
                        <a:pt x="94" y="316"/>
                      </a:cubicBezTo>
                      <a:cubicBezTo>
                        <a:pt x="96" y="313"/>
                        <a:pt x="99" y="309"/>
                        <a:pt x="101" y="306"/>
                      </a:cubicBezTo>
                      <a:cubicBezTo>
                        <a:pt x="98" y="309"/>
                        <a:pt x="96" y="312"/>
                        <a:pt x="93" y="315"/>
                      </a:cubicBezTo>
                      <a:close/>
                      <a:moveTo>
                        <a:pt x="96" y="275"/>
                      </a:moveTo>
                      <a:cubicBezTo>
                        <a:pt x="95" y="272"/>
                        <a:pt x="95" y="269"/>
                        <a:pt x="94" y="266"/>
                      </a:cubicBezTo>
                      <a:cubicBezTo>
                        <a:pt x="93" y="264"/>
                        <a:pt x="91" y="263"/>
                        <a:pt x="89" y="261"/>
                      </a:cubicBezTo>
                      <a:cubicBezTo>
                        <a:pt x="89" y="264"/>
                        <a:pt x="90" y="266"/>
                        <a:pt x="90" y="268"/>
                      </a:cubicBezTo>
                      <a:cubicBezTo>
                        <a:pt x="92" y="270"/>
                        <a:pt x="94" y="272"/>
                        <a:pt x="96" y="275"/>
                      </a:cubicBezTo>
                      <a:close/>
                      <a:moveTo>
                        <a:pt x="99" y="250"/>
                      </a:moveTo>
                      <a:cubicBezTo>
                        <a:pt x="96" y="248"/>
                        <a:pt x="94" y="245"/>
                        <a:pt x="92" y="244"/>
                      </a:cubicBezTo>
                      <a:cubicBezTo>
                        <a:pt x="91" y="246"/>
                        <a:pt x="90" y="249"/>
                        <a:pt x="89" y="252"/>
                      </a:cubicBezTo>
                      <a:cubicBezTo>
                        <a:pt x="92" y="254"/>
                        <a:pt x="94" y="257"/>
                        <a:pt x="96" y="259"/>
                      </a:cubicBezTo>
                      <a:cubicBezTo>
                        <a:pt x="97" y="256"/>
                        <a:pt x="97" y="253"/>
                        <a:pt x="99" y="250"/>
                      </a:cubicBezTo>
                      <a:close/>
                      <a:moveTo>
                        <a:pt x="83" y="341"/>
                      </a:moveTo>
                      <a:cubicBezTo>
                        <a:pt x="83" y="344"/>
                        <a:pt x="84" y="347"/>
                        <a:pt x="84" y="350"/>
                      </a:cubicBezTo>
                      <a:cubicBezTo>
                        <a:pt x="87" y="348"/>
                        <a:pt x="90" y="346"/>
                        <a:pt x="92" y="345"/>
                      </a:cubicBezTo>
                      <a:cubicBezTo>
                        <a:pt x="91" y="341"/>
                        <a:pt x="91" y="338"/>
                        <a:pt x="91" y="335"/>
                      </a:cubicBezTo>
                      <a:cubicBezTo>
                        <a:pt x="88" y="337"/>
                        <a:pt x="86" y="339"/>
                        <a:pt x="83" y="341"/>
                      </a:cubicBezTo>
                      <a:close/>
                      <a:moveTo>
                        <a:pt x="87" y="386"/>
                      </a:moveTo>
                      <a:cubicBezTo>
                        <a:pt x="88" y="385"/>
                        <a:pt x="89" y="383"/>
                        <a:pt x="90" y="382"/>
                      </a:cubicBezTo>
                      <a:cubicBezTo>
                        <a:pt x="90" y="380"/>
                        <a:pt x="89" y="379"/>
                        <a:pt x="89" y="377"/>
                      </a:cubicBezTo>
                      <a:cubicBezTo>
                        <a:pt x="88" y="378"/>
                        <a:pt x="87" y="380"/>
                        <a:pt x="86" y="381"/>
                      </a:cubicBezTo>
                      <a:cubicBezTo>
                        <a:pt x="86" y="383"/>
                        <a:pt x="86" y="384"/>
                        <a:pt x="87" y="386"/>
                      </a:cubicBezTo>
                      <a:close/>
                      <a:moveTo>
                        <a:pt x="89" y="375"/>
                      </a:moveTo>
                      <a:cubicBezTo>
                        <a:pt x="90" y="375"/>
                        <a:pt x="91" y="375"/>
                        <a:pt x="91" y="374"/>
                      </a:cubicBezTo>
                      <a:cubicBezTo>
                        <a:pt x="91" y="373"/>
                        <a:pt x="91" y="372"/>
                        <a:pt x="90" y="372"/>
                      </a:cubicBezTo>
                      <a:cubicBezTo>
                        <a:pt x="89" y="372"/>
                        <a:pt x="89" y="373"/>
                        <a:pt x="89" y="373"/>
                      </a:cubicBezTo>
                      <a:cubicBezTo>
                        <a:pt x="88" y="374"/>
                        <a:pt x="89" y="375"/>
                        <a:pt x="89" y="375"/>
                      </a:cubicBezTo>
                      <a:close/>
                      <a:moveTo>
                        <a:pt x="84" y="368"/>
                      </a:moveTo>
                      <a:cubicBezTo>
                        <a:pt x="85" y="364"/>
                        <a:pt x="86" y="360"/>
                        <a:pt x="88" y="356"/>
                      </a:cubicBezTo>
                      <a:cubicBezTo>
                        <a:pt x="86" y="360"/>
                        <a:pt x="84" y="364"/>
                        <a:pt x="82" y="368"/>
                      </a:cubicBezTo>
                      <a:cubicBezTo>
                        <a:pt x="83" y="368"/>
                        <a:pt x="83" y="368"/>
                        <a:pt x="84" y="368"/>
                      </a:cubicBezTo>
                      <a:close/>
                      <a:moveTo>
                        <a:pt x="95" y="321"/>
                      </a:moveTo>
                      <a:cubicBezTo>
                        <a:pt x="94" y="323"/>
                        <a:pt x="91" y="325"/>
                        <a:pt x="89" y="328"/>
                      </a:cubicBezTo>
                      <a:cubicBezTo>
                        <a:pt x="89" y="330"/>
                        <a:pt x="89" y="332"/>
                        <a:pt x="89" y="334"/>
                      </a:cubicBezTo>
                      <a:cubicBezTo>
                        <a:pt x="91" y="333"/>
                        <a:pt x="92" y="331"/>
                        <a:pt x="94" y="330"/>
                      </a:cubicBezTo>
                      <a:cubicBezTo>
                        <a:pt x="94" y="327"/>
                        <a:pt x="95" y="324"/>
                        <a:pt x="95" y="321"/>
                      </a:cubicBezTo>
                      <a:close/>
                      <a:moveTo>
                        <a:pt x="81" y="373"/>
                      </a:moveTo>
                      <a:cubicBezTo>
                        <a:pt x="82" y="373"/>
                        <a:pt x="83" y="372"/>
                        <a:pt x="83" y="372"/>
                      </a:cubicBezTo>
                      <a:cubicBezTo>
                        <a:pt x="83" y="371"/>
                        <a:pt x="83" y="370"/>
                        <a:pt x="82" y="370"/>
                      </a:cubicBezTo>
                      <a:cubicBezTo>
                        <a:pt x="82" y="370"/>
                        <a:pt x="81" y="370"/>
                        <a:pt x="81" y="371"/>
                      </a:cubicBezTo>
                      <a:cubicBezTo>
                        <a:pt x="80" y="371"/>
                        <a:pt x="81" y="372"/>
                        <a:pt x="81" y="373"/>
                      </a:cubicBezTo>
                      <a:close/>
                      <a:moveTo>
                        <a:pt x="90" y="370"/>
                      </a:moveTo>
                      <a:cubicBezTo>
                        <a:pt x="92" y="370"/>
                        <a:pt x="92" y="370"/>
                        <a:pt x="92" y="370"/>
                      </a:cubicBezTo>
                      <a:cubicBezTo>
                        <a:pt x="92" y="366"/>
                        <a:pt x="93" y="362"/>
                        <a:pt x="94" y="358"/>
                      </a:cubicBezTo>
                      <a:cubicBezTo>
                        <a:pt x="93" y="362"/>
                        <a:pt x="91" y="366"/>
                        <a:pt x="90" y="3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xmlns="" id="{A3D1F2B0-A320-4290-A79A-2E3839E24E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56151" y="1876425"/>
                <a:ext cx="547688" cy="1414463"/>
              </a:xfrm>
              <a:custGeom>
                <a:avLst/>
                <a:gdLst>
                  <a:gd name="T0" fmla="*/ 153 w 254"/>
                  <a:gd name="T1" fmla="*/ 237 h 654"/>
                  <a:gd name="T2" fmla="*/ 160 w 254"/>
                  <a:gd name="T3" fmla="*/ 139 h 654"/>
                  <a:gd name="T4" fmla="*/ 156 w 254"/>
                  <a:gd name="T5" fmla="*/ 242 h 654"/>
                  <a:gd name="T6" fmla="*/ 151 w 254"/>
                  <a:gd name="T7" fmla="*/ 276 h 654"/>
                  <a:gd name="T8" fmla="*/ 146 w 254"/>
                  <a:gd name="T9" fmla="*/ 468 h 654"/>
                  <a:gd name="T10" fmla="*/ 149 w 254"/>
                  <a:gd name="T11" fmla="*/ 460 h 654"/>
                  <a:gd name="T12" fmla="*/ 214 w 254"/>
                  <a:gd name="T13" fmla="*/ 154 h 654"/>
                  <a:gd name="T14" fmla="*/ 157 w 254"/>
                  <a:gd name="T15" fmla="*/ 401 h 654"/>
                  <a:gd name="T16" fmla="*/ 120 w 254"/>
                  <a:gd name="T17" fmla="*/ 597 h 654"/>
                  <a:gd name="T18" fmla="*/ 126 w 254"/>
                  <a:gd name="T19" fmla="*/ 534 h 654"/>
                  <a:gd name="T20" fmla="*/ 152 w 254"/>
                  <a:gd name="T21" fmla="*/ 515 h 654"/>
                  <a:gd name="T22" fmla="*/ 154 w 254"/>
                  <a:gd name="T23" fmla="*/ 552 h 654"/>
                  <a:gd name="T24" fmla="*/ 152 w 254"/>
                  <a:gd name="T25" fmla="*/ 537 h 654"/>
                  <a:gd name="T26" fmla="*/ 130 w 254"/>
                  <a:gd name="T27" fmla="*/ 459 h 654"/>
                  <a:gd name="T28" fmla="*/ 147 w 254"/>
                  <a:gd name="T29" fmla="*/ 250 h 654"/>
                  <a:gd name="T30" fmla="*/ 116 w 254"/>
                  <a:gd name="T31" fmla="*/ 538 h 654"/>
                  <a:gd name="T32" fmla="*/ 118 w 254"/>
                  <a:gd name="T33" fmla="*/ 240 h 654"/>
                  <a:gd name="T34" fmla="*/ 121 w 254"/>
                  <a:gd name="T35" fmla="*/ 258 h 654"/>
                  <a:gd name="T36" fmla="*/ 131 w 254"/>
                  <a:gd name="T37" fmla="*/ 228 h 654"/>
                  <a:gd name="T38" fmla="*/ 127 w 254"/>
                  <a:gd name="T39" fmla="*/ 255 h 654"/>
                  <a:gd name="T40" fmla="*/ 137 w 254"/>
                  <a:gd name="T41" fmla="*/ 24 h 654"/>
                  <a:gd name="T42" fmla="*/ 5 w 254"/>
                  <a:gd name="T43" fmla="*/ 2 h 654"/>
                  <a:gd name="T44" fmla="*/ 91 w 254"/>
                  <a:gd name="T45" fmla="*/ 31 h 654"/>
                  <a:gd name="T46" fmla="*/ 158 w 254"/>
                  <a:gd name="T47" fmla="*/ 612 h 654"/>
                  <a:gd name="T48" fmla="*/ 219 w 254"/>
                  <a:gd name="T49" fmla="*/ 217 h 654"/>
                  <a:gd name="T50" fmla="*/ 164 w 254"/>
                  <a:gd name="T51" fmla="*/ 233 h 654"/>
                  <a:gd name="T52" fmla="*/ 173 w 254"/>
                  <a:gd name="T53" fmla="*/ 261 h 654"/>
                  <a:gd name="T54" fmla="*/ 225 w 254"/>
                  <a:gd name="T55" fmla="*/ 275 h 654"/>
                  <a:gd name="T56" fmla="*/ 145 w 254"/>
                  <a:gd name="T57" fmla="*/ 227 h 654"/>
                  <a:gd name="T58" fmla="*/ 145 w 254"/>
                  <a:gd name="T59" fmla="*/ 212 h 654"/>
                  <a:gd name="T60" fmla="*/ 144 w 254"/>
                  <a:gd name="T61" fmla="*/ 240 h 654"/>
                  <a:gd name="T62" fmla="*/ 160 w 254"/>
                  <a:gd name="T63" fmla="*/ 228 h 654"/>
                  <a:gd name="T64" fmla="*/ 211 w 254"/>
                  <a:gd name="T65" fmla="*/ 256 h 654"/>
                  <a:gd name="T66" fmla="*/ 130 w 254"/>
                  <a:gd name="T67" fmla="*/ 630 h 654"/>
                  <a:gd name="T68" fmla="*/ 170 w 254"/>
                  <a:gd name="T69" fmla="*/ 627 h 654"/>
                  <a:gd name="T70" fmla="*/ 143 w 254"/>
                  <a:gd name="T71" fmla="*/ 601 h 654"/>
                  <a:gd name="T72" fmla="*/ 119 w 254"/>
                  <a:gd name="T73" fmla="*/ 74 h 654"/>
                  <a:gd name="T74" fmla="*/ 79 w 254"/>
                  <a:gd name="T75" fmla="*/ 31 h 654"/>
                  <a:gd name="T76" fmla="*/ 84 w 254"/>
                  <a:gd name="T77" fmla="*/ 24 h 654"/>
                  <a:gd name="T78" fmla="*/ 102 w 254"/>
                  <a:gd name="T79" fmla="*/ 2 h 654"/>
                  <a:gd name="T80" fmla="*/ 254 w 254"/>
                  <a:gd name="T81" fmla="*/ 650 h 654"/>
                  <a:gd name="T82" fmla="*/ 254 w 254"/>
                  <a:gd name="T83" fmla="*/ 2 h 654"/>
                  <a:gd name="T84" fmla="*/ 230 w 254"/>
                  <a:gd name="T85" fmla="*/ 633 h 654"/>
                  <a:gd name="T86" fmla="*/ 186 w 254"/>
                  <a:gd name="T87" fmla="*/ 614 h 654"/>
                  <a:gd name="T88" fmla="*/ 214 w 254"/>
                  <a:gd name="T89" fmla="*/ 23 h 654"/>
                  <a:gd name="T90" fmla="*/ 175 w 254"/>
                  <a:gd name="T91" fmla="*/ 556 h 654"/>
                  <a:gd name="T92" fmla="*/ 139 w 254"/>
                  <a:gd name="T93" fmla="*/ 243 h 654"/>
                  <a:gd name="T94" fmla="*/ 147 w 254"/>
                  <a:gd name="T95" fmla="*/ 108 h 654"/>
                  <a:gd name="T96" fmla="*/ 135 w 254"/>
                  <a:gd name="T97" fmla="*/ 242 h 654"/>
                  <a:gd name="T98" fmla="*/ 141 w 254"/>
                  <a:gd name="T99" fmla="*/ 247 h 654"/>
                  <a:gd name="T100" fmla="*/ 138 w 254"/>
                  <a:gd name="T101" fmla="*/ 173 h 654"/>
                  <a:gd name="T102" fmla="*/ 182 w 254"/>
                  <a:gd name="T103" fmla="*/ 516 h 654"/>
                  <a:gd name="T104" fmla="*/ 170 w 254"/>
                  <a:gd name="T105" fmla="*/ 494 h 654"/>
                  <a:gd name="T106" fmla="*/ 217 w 254"/>
                  <a:gd name="T107" fmla="*/ 133 h 654"/>
                  <a:gd name="T108" fmla="*/ 184 w 254"/>
                  <a:gd name="T109" fmla="*/ 525 h 654"/>
                  <a:gd name="T110" fmla="*/ 183 w 254"/>
                  <a:gd name="T111" fmla="*/ 574 h 654"/>
                  <a:gd name="T112" fmla="*/ 169 w 254"/>
                  <a:gd name="T113" fmla="*/ 525 h 654"/>
                  <a:gd name="T114" fmla="*/ 190 w 254"/>
                  <a:gd name="T115" fmla="*/ 524 h 654"/>
                  <a:gd name="T116" fmla="*/ 192 w 254"/>
                  <a:gd name="T117" fmla="*/ 532 h 654"/>
                  <a:gd name="T118" fmla="*/ 194 w 254"/>
                  <a:gd name="T119" fmla="*/ 537 h 654"/>
                  <a:gd name="T120" fmla="*/ 146 w 254"/>
                  <a:gd name="T121" fmla="*/ 281 h 654"/>
                  <a:gd name="T122" fmla="*/ 127 w 254"/>
                  <a:gd name="T123" fmla="*/ 63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4" h="654">
                    <a:moveTo>
                      <a:pt x="150" y="243"/>
                    </a:moveTo>
                    <a:cubicBezTo>
                      <a:pt x="150" y="244"/>
                      <a:pt x="151" y="244"/>
                      <a:pt x="151" y="244"/>
                    </a:cubicBezTo>
                    <a:cubicBezTo>
                      <a:pt x="152" y="244"/>
                      <a:pt x="152" y="244"/>
                      <a:pt x="152" y="243"/>
                    </a:cubicBezTo>
                    <a:cubicBezTo>
                      <a:pt x="152" y="243"/>
                      <a:pt x="151" y="242"/>
                      <a:pt x="151" y="242"/>
                    </a:cubicBezTo>
                    <a:cubicBezTo>
                      <a:pt x="150" y="243"/>
                      <a:pt x="150" y="243"/>
                      <a:pt x="150" y="243"/>
                    </a:cubicBezTo>
                    <a:close/>
                    <a:moveTo>
                      <a:pt x="151" y="246"/>
                    </a:moveTo>
                    <a:cubicBezTo>
                      <a:pt x="151" y="246"/>
                      <a:pt x="152" y="246"/>
                      <a:pt x="152" y="245"/>
                    </a:cubicBezTo>
                    <a:cubicBezTo>
                      <a:pt x="152" y="245"/>
                      <a:pt x="152" y="245"/>
                      <a:pt x="151" y="244"/>
                    </a:cubicBezTo>
                    <a:cubicBezTo>
                      <a:pt x="151" y="244"/>
                      <a:pt x="150" y="245"/>
                      <a:pt x="150" y="245"/>
                    </a:cubicBezTo>
                    <a:cubicBezTo>
                      <a:pt x="150" y="246"/>
                      <a:pt x="150" y="246"/>
                      <a:pt x="151" y="246"/>
                    </a:cubicBezTo>
                    <a:close/>
                    <a:moveTo>
                      <a:pt x="151" y="259"/>
                    </a:moveTo>
                    <a:cubicBezTo>
                      <a:pt x="150" y="259"/>
                      <a:pt x="150" y="259"/>
                      <a:pt x="150" y="260"/>
                    </a:cubicBezTo>
                    <a:cubicBezTo>
                      <a:pt x="150" y="260"/>
                      <a:pt x="151" y="260"/>
                      <a:pt x="151" y="260"/>
                    </a:cubicBezTo>
                    <a:cubicBezTo>
                      <a:pt x="152" y="260"/>
                      <a:pt x="152" y="260"/>
                      <a:pt x="152" y="259"/>
                    </a:cubicBezTo>
                    <a:cubicBezTo>
                      <a:pt x="151" y="259"/>
                      <a:pt x="151" y="259"/>
                      <a:pt x="151" y="259"/>
                    </a:cubicBezTo>
                    <a:close/>
                    <a:moveTo>
                      <a:pt x="153" y="223"/>
                    </a:moveTo>
                    <a:cubicBezTo>
                      <a:pt x="153" y="223"/>
                      <a:pt x="152" y="223"/>
                      <a:pt x="152" y="223"/>
                    </a:cubicBezTo>
                    <a:cubicBezTo>
                      <a:pt x="152" y="223"/>
                      <a:pt x="152" y="224"/>
                      <a:pt x="153" y="224"/>
                    </a:cubicBezTo>
                    <a:cubicBezTo>
                      <a:pt x="153" y="224"/>
                      <a:pt x="153" y="224"/>
                      <a:pt x="153" y="224"/>
                    </a:cubicBezTo>
                    <a:cubicBezTo>
                      <a:pt x="153" y="223"/>
                      <a:pt x="153" y="223"/>
                      <a:pt x="153" y="223"/>
                    </a:cubicBezTo>
                    <a:close/>
                    <a:moveTo>
                      <a:pt x="148" y="248"/>
                    </a:moveTo>
                    <a:cubicBezTo>
                      <a:pt x="148" y="248"/>
                      <a:pt x="148" y="249"/>
                      <a:pt x="148" y="249"/>
                    </a:cubicBezTo>
                    <a:cubicBezTo>
                      <a:pt x="149" y="249"/>
                      <a:pt x="149" y="250"/>
                      <a:pt x="150" y="249"/>
                    </a:cubicBezTo>
                    <a:cubicBezTo>
                      <a:pt x="150" y="249"/>
                      <a:pt x="150" y="248"/>
                      <a:pt x="150" y="248"/>
                    </a:cubicBezTo>
                    <a:cubicBezTo>
                      <a:pt x="149" y="248"/>
                      <a:pt x="149" y="248"/>
                      <a:pt x="148" y="248"/>
                    </a:cubicBezTo>
                    <a:close/>
                    <a:moveTo>
                      <a:pt x="153" y="253"/>
                    </a:moveTo>
                    <a:cubicBezTo>
                      <a:pt x="153" y="253"/>
                      <a:pt x="153" y="252"/>
                      <a:pt x="153" y="252"/>
                    </a:cubicBezTo>
                    <a:cubicBezTo>
                      <a:pt x="152" y="251"/>
                      <a:pt x="152" y="251"/>
                      <a:pt x="152" y="252"/>
                    </a:cubicBezTo>
                    <a:cubicBezTo>
                      <a:pt x="151" y="252"/>
                      <a:pt x="151" y="252"/>
                      <a:pt x="151" y="253"/>
                    </a:cubicBezTo>
                    <a:cubicBezTo>
                      <a:pt x="152" y="253"/>
                      <a:pt x="152" y="253"/>
                      <a:pt x="153" y="253"/>
                    </a:cubicBezTo>
                    <a:close/>
                    <a:moveTo>
                      <a:pt x="151" y="236"/>
                    </a:moveTo>
                    <a:cubicBezTo>
                      <a:pt x="151" y="236"/>
                      <a:pt x="151" y="236"/>
                      <a:pt x="152" y="237"/>
                    </a:cubicBezTo>
                    <a:cubicBezTo>
                      <a:pt x="152" y="237"/>
                      <a:pt x="152" y="237"/>
                      <a:pt x="153" y="237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152" y="235"/>
                      <a:pt x="152" y="235"/>
                      <a:pt x="151" y="236"/>
                    </a:cubicBezTo>
                    <a:close/>
                    <a:moveTo>
                      <a:pt x="170" y="186"/>
                    </a:moveTo>
                    <a:cubicBezTo>
                      <a:pt x="169" y="186"/>
                      <a:pt x="168" y="188"/>
                      <a:pt x="168" y="189"/>
                    </a:cubicBezTo>
                    <a:cubicBezTo>
                      <a:pt x="169" y="190"/>
                      <a:pt x="171" y="191"/>
                      <a:pt x="172" y="190"/>
                    </a:cubicBezTo>
                    <a:cubicBezTo>
                      <a:pt x="175" y="189"/>
                      <a:pt x="182" y="185"/>
                      <a:pt x="182" y="184"/>
                    </a:cubicBezTo>
                    <a:cubicBezTo>
                      <a:pt x="181" y="183"/>
                      <a:pt x="173" y="185"/>
                      <a:pt x="170" y="186"/>
                    </a:cubicBezTo>
                    <a:close/>
                    <a:moveTo>
                      <a:pt x="150" y="247"/>
                    </a:moveTo>
                    <a:cubicBezTo>
                      <a:pt x="149" y="247"/>
                      <a:pt x="150" y="248"/>
                      <a:pt x="150" y="248"/>
                    </a:cubicBezTo>
                    <a:cubicBezTo>
                      <a:pt x="150" y="248"/>
                      <a:pt x="151" y="248"/>
                      <a:pt x="151" y="248"/>
                    </a:cubicBezTo>
                    <a:cubicBezTo>
                      <a:pt x="151" y="247"/>
                      <a:pt x="151" y="247"/>
                      <a:pt x="151" y="246"/>
                    </a:cubicBezTo>
                    <a:cubicBezTo>
                      <a:pt x="150" y="246"/>
                      <a:pt x="150" y="246"/>
                      <a:pt x="150" y="247"/>
                    </a:cubicBezTo>
                    <a:close/>
                    <a:moveTo>
                      <a:pt x="188" y="135"/>
                    </a:moveTo>
                    <a:cubicBezTo>
                      <a:pt x="187" y="135"/>
                      <a:pt x="177" y="134"/>
                      <a:pt x="174" y="134"/>
                    </a:cubicBezTo>
                    <a:cubicBezTo>
                      <a:pt x="172" y="134"/>
                      <a:pt x="171" y="135"/>
                      <a:pt x="172" y="136"/>
                    </a:cubicBezTo>
                    <a:cubicBezTo>
                      <a:pt x="172" y="137"/>
                      <a:pt x="173" y="138"/>
                      <a:pt x="174" y="138"/>
                    </a:cubicBezTo>
                    <a:cubicBezTo>
                      <a:pt x="177" y="137"/>
                      <a:pt x="188" y="136"/>
                      <a:pt x="188" y="135"/>
                    </a:cubicBezTo>
                    <a:close/>
                    <a:moveTo>
                      <a:pt x="163" y="160"/>
                    </a:moveTo>
                    <a:cubicBezTo>
                      <a:pt x="162" y="161"/>
                      <a:pt x="161" y="162"/>
                      <a:pt x="161" y="163"/>
                    </a:cubicBezTo>
                    <a:cubicBezTo>
                      <a:pt x="161" y="165"/>
                      <a:pt x="163" y="166"/>
                      <a:pt x="164" y="165"/>
                    </a:cubicBezTo>
                    <a:cubicBezTo>
                      <a:pt x="167" y="164"/>
                      <a:pt x="175" y="162"/>
                      <a:pt x="175" y="161"/>
                    </a:cubicBezTo>
                    <a:cubicBezTo>
                      <a:pt x="174" y="160"/>
                      <a:pt x="166" y="160"/>
                      <a:pt x="163" y="160"/>
                    </a:cubicBezTo>
                    <a:close/>
                    <a:moveTo>
                      <a:pt x="161" y="107"/>
                    </a:moveTo>
                    <a:cubicBezTo>
                      <a:pt x="159" y="107"/>
                      <a:pt x="158" y="108"/>
                      <a:pt x="158" y="109"/>
                    </a:cubicBezTo>
                    <a:cubicBezTo>
                      <a:pt x="158" y="111"/>
                      <a:pt x="159" y="112"/>
                      <a:pt x="160" y="112"/>
                    </a:cubicBezTo>
                    <a:cubicBezTo>
                      <a:pt x="163" y="112"/>
                      <a:pt x="172" y="112"/>
                      <a:pt x="172" y="111"/>
                    </a:cubicBezTo>
                    <a:cubicBezTo>
                      <a:pt x="172" y="110"/>
                      <a:pt x="164" y="108"/>
                      <a:pt x="161" y="107"/>
                    </a:cubicBezTo>
                    <a:close/>
                    <a:moveTo>
                      <a:pt x="154" y="160"/>
                    </a:moveTo>
                    <a:cubicBezTo>
                      <a:pt x="152" y="160"/>
                      <a:pt x="150" y="163"/>
                      <a:pt x="150" y="165"/>
                    </a:cubicBezTo>
                    <a:cubicBezTo>
                      <a:pt x="151" y="168"/>
                      <a:pt x="153" y="170"/>
                      <a:pt x="156" y="169"/>
                    </a:cubicBezTo>
                    <a:cubicBezTo>
                      <a:pt x="159" y="169"/>
                      <a:pt x="161" y="166"/>
                      <a:pt x="160" y="164"/>
                    </a:cubicBezTo>
                    <a:cubicBezTo>
                      <a:pt x="159" y="161"/>
                      <a:pt x="157" y="159"/>
                      <a:pt x="154" y="160"/>
                    </a:cubicBezTo>
                    <a:close/>
                    <a:moveTo>
                      <a:pt x="160" y="139"/>
                    </a:moveTo>
                    <a:cubicBezTo>
                      <a:pt x="163" y="139"/>
                      <a:pt x="171" y="137"/>
                      <a:pt x="171" y="136"/>
                    </a:cubicBezTo>
                    <a:cubicBezTo>
                      <a:pt x="171" y="135"/>
                      <a:pt x="163" y="134"/>
                      <a:pt x="160" y="134"/>
                    </a:cubicBezTo>
                    <a:cubicBezTo>
                      <a:pt x="159" y="134"/>
                      <a:pt x="157" y="135"/>
                      <a:pt x="157" y="137"/>
                    </a:cubicBezTo>
                    <a:cubicBezTo>
                      <a:pt x="157" y="138"/>
                      <a:pt x="159" y="139"/>
                      <a:pt x="160" y="139"/>
                    </a:cubicBezTo>
                    <a:close/>
                    <a:moveTo>
                      <a:pt x="153" y="266"/>
                    </a:moveTo>
                    <a:cubicBezTo>
                      <a:pt x="153" y="265"/>
                      <a:pt x="153" y="265"/>
                      <a:pt x="153" y="265"/>
                    </a:cubicBezTo>
                    <a:cubicBezTo>
                      <a:pt x="153" y="265"/>
                      <a:pt x="153" y="264"/>
                      <a:pt x="153" y="265"/>
                    </a:cubicBezTo>
                    <a:cubicBezTo>
                      <a:pt x="152" y="265"/>
                      <a:pt x="152" y="265"/>
                      <a:pt x="152" y="265"/>
                    </a:cubicBezTo>
                    <a:cubicBezTo>
                      <a:pt x="152" y="266"/>
                      <a:pt x="153" y="266"/>
                      <a:pt x="153" y="266"/>
                    </a:cubicBezTo>
                    <a:close/>
                    <a:moveTo>
                      <a:pt x="155" y="218"/>
                    </a:moveTo>
                    <a:cubicBezTo>
                      <a:pt x="155" y="218"/>
                      <a:pt x="154" y="218"/>
                      <a:pt x="154" y="219"/>
                    </a:cubicBezTo>
                    <a:cubicBezTo>
                      <a:pt x="154" y="219"/>
                      <a:pt x="154" y="219"/>
                      <a:pt x="154" y="219"/>
                    </a:cubicBezTo>
                    <a:cubicBezTo>
                      <a:pt x="155" y="219"/>
                      <a:pt x="155" y="219"/>
                      <a:pt x="155" y="219"/>
                    </a:cubicBezTo>
                    <a:cubicBezTo>
                      <a:pt x="155" y="219"/>
                      <a:pt x="155" y="218"/>
                      <a:pt x="155" y="218"/>
                    </a:cubicBezTo>
                    <a:close/>
                    <a:moveTo>
                      <a:pt x="156" y="231"/>
                    </a:moveTo>
                    <a:cubicBezTo>
                      <a:pt x="156" y="231"/>
                      <a:pt x="155" y="231"/>
                      <a:pt x="155" y="231"/>
                    </a:cubicBezTo>
                    <a:cubicBezTo>
                      <a:pt x="155" y="232"/>
                      <a:pt x="155" y="232"/>
                      <a:pt x="155" y="232"/>
                    </a:cubicBezTo>
                    <a:cubicBezTo>
                      <a:pt x="156" y="233"/>
                      <a:pt x="156" y="233"/>
                      <a:pt x="156" y="232"/>
                    </a:cubicBezTo>
                    <a:cubicBezTo>
                      <a:pt x="157" y="232"/>
                      <a:pt x="157" y="231"/>
                      <a:pt x="156" y="231"/>
                    </a:cubicBezTo>
                    <a:close/>
                    <a:moveTo>
                      <a:pt x="156" y="245"/>
                    </a:moveTo>
                    <a:cubicBezTo>
                      <a:pt x="155" y="245"/>
                      <a:pt x="155" y="245"/>
                      <a:pt x="155" y="246"/>
                    </a:cubicBezTo>
                    <a:cubicBezTo>
                      <a:pt x="155" y="246"/>
                      <a:pt x="155" y="247"/>
                      <a:pt x="156" y="247"/>
                    </a:cubicBezTo>
                    <a:cubicBezTo>
                      <a:pt x="156" y="247"/>
                      <a:pt x="156" y="247"/>
                      <a:pt x="156" y="246"/>
                    </a:cubicBezTo>
                    <a:cubicBezTo>
                      <a:pt x="157" y="246"/>
                      <a:pt x="156" y="245"/>
                      <a:pt x="156" y="245"/>
                    </a:cubicBezTo>
                    <a:close/>
                    <a:moveTo>
                      <a:pt x="154" y="239"/>
                    </a:moveTo>
                    <a:cubicBezTo>
                      <a:pt x="154" y="240"/>
                      <a:pt x="154" y="240"/>
                      <a:pt x="155" y="240"/>
                    </a:cubicBezTo>
                    <a:cubicBezTo>
                      <a:pt x="155" y="239"/>
                      <a:pt x="155" y="239"/>
                      <a:pt x="155" y="239"/>
                    </a:cubicBezTo>
                    <a:cubicBezTo>
                      <a:pt x="155" y="238"/>
                      <a:pt x="154" y="238"/>
                      <a:pt x="154" y="238"/>
                    </a:cubicBezTo>
                    <a:cubicBezTo>
                      <a:pt x="154" y="238"/>
                      <a:pt x="153" y="239"/>
                      <a:pt x="154" y="239"/>
                    </a:cubicBezTo>
                    <a:close/>
                    <a:moveTo>
                      <a:pt x="156" y="242"/>
                    </a:moveTo>
                    <a:cubicBezTo>
                      <a:pt x="155" y="242"/>
                      <a:pt x="155" y="242"/>
                      <a:pt x="155" y="243"/>
                    </a:cubicBezTo>
                    <a:cubicBezTo>
                      <a:pt x="155" y="243"/>
                      <a:pt x="155" y="243"/>
                      <a:pt x="156" y="243"/>
                    </a:cubicBezTo>
                    <a:cubicBezTo>
                      <a:pt x="156" y="243"/>
                      <a:pt x="157" y="243"/>
                      <a:pt x="156" y="242"/>
                    </a:cubicBezTo>
                    <a:cubicBezTo>
                      <a:pt x="156" y="242"/>
                      <a:pt x="156" y="242"/>
                      <a:pt x="156" y="242"/>
                    </a:cubicBezTo>
                    <a:close/>
                    <a:moveTo>
                      <a:pt x="150" y="229"/>
                    </a:moveTo>
                    <a:cubicBezTo>
                      <a:pt x="150" y="229"/>
                      <a:pt x="150" y="230"/>
                      <a:pt x="151" y="230"/>
                    </a:cubicBezTo>
                    <a:cubicBezTo>
                      <a:pt x="151" y="230"/>
                      <a:pt x="151" y="230"/>
                      <a:pt x="152" y="229"/>
                    </a:cubicBezTo>
                    <a:cubicBezTo>
                      <a:pt x="152" y="229"/>
                      <a:pt x="152" y="228"/>
                      <a:pt x="151" y="228"/>
                    </a:cubicBezTo>
                    <a:cubicBezTo>
                      <a:pt x="151" y="228"/>
                      <a:pt x="150" y="228"/>
                      <a:pt x="150" y="229"/>
                    </a:cubicBezTo>
                    <a:close/>
                    <a:moveTo>
                      <a:pt x="155" y="270"/>
                    </a:moveTo>
                    <a:cubicBezTo>
                      <a:pt x="155" y="270"/>
                      <a:pt x="155" y="270"/>
                      <a:pt x="155" y="270"/>
                    </a:cubicBezTo>
                    <a:cubicBezTo>
                      <a:pt x="155" y="269"/>
                      <a:pt x="155" y="269"/>
                      <a:pt x="154" y="269"/>
                    </a:cubicBezTo>
                    <a:cubicBezTo>
                      <a:pt x="154" y="269"/>
                      <a:pt x="154" y="270"/>
                      <a:pt x="154" y="270"/>
                    </a:cubicBezTo>
                    <a:cubicBezTo>
                      <a:pt x="154" y="270"/>
                      <a:pt x="155" y="270"/>
                      <a:pt x="155" y="270"/>
                    </a:cubicBezTo>
                    <a:close/>
                    <a:moveTo>
                      <a:pt x="148" y="239"/>
                    </a:moveTo>
                    <a:cubicBezTo>
                      <a:pt x="148" y="240"/>
                      <a:pt x="148" y="240"/>
                      <a:pt x="148" y="240"/>
                    </a:cubicBezTo>
                    <a:cubicBezTo>
                      <a:pt x="149" y="241"/>
                      <a:pt x="149" y="241"/>
                      <a:pt x="150" y="240"/>
                    </a:cubicBezTo>
                    <a:cubicBezTo>
                      <a:pt x="150" y="240"/>
                      <a:pt x="150" y="239"/>
                      <a:pt x="150" y="239"/>
                    </a:cubicBezTo>
                    <a:cubicBezTo>
                      <a:pt x="149" y="239"/>
                      <a:pt x="149" y="239"/>
                      <a:pt x="148" y="239"/>
                    </a:cubicBezTo>
                    <a:close/>
                    <a:moveTo>
                      <a:pt x="150" y="242"/>
                    </a:moveTo>
                    <a:cubicBezTo>
                      <a:pt x="150" y="242"/>
                      <a:pt x="150" y="242"/>
                      <a:pt x="151" y="242"/>
                    </a:cubicBezTo>
                    <a:cubicBezTo>
                      <a:pt x="151" y="242"/>
                      <a:pt x="151" y="241"/>
                      <a:pt x="151" y="241"/>
                    </a:cubicBezTo>
                    <a:cubicBezTo>
                      <a:pt x="151" y="241"/>
                      <a:pt x="150" y="240"/>
                      <a:pt x="150" y="241"/>
                    </a:cubicBezTo>
                    <a:cubicBezTo>
                      <a:pt x="150" y="241"/>
                      <a:pt x="149" y="241"/>
                      <a:pt x="150" y="242"/>
                    </a:cubicBezTo>
                    <a:close/>
                    <a:moveTo>
                      <a:pt x="155" y="250"/>
                    </a:move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54" y="249"/>
                      <a:pt x="154" y="249"/>
                      <a:pt x="154" y="249"/>
                    </a:cubicBezTo>
                    <a:cubicBezTo>
                      <a:pt x="153" y="249"/>
                      <a:pt x="154" y="250"/>
                      <a:pt x="154" y="250"/>
                    </a:cubicBezTo>
                    <a:cubicBezTo>
                      <a:pt x="154" y="250"/>
                      <a:pt x="155" y="250"/>
                      <a:pt x="155" y="250"/>
                    </a:cubicBezTo>
                    <a:close/>
                    <a:moveTo>
                      <a:pt x="149" y="234"/>
                    </a:moveTo>
                    <a:cubicBezTo>
                      <a:pt x="149" y="233"/>
                      <a:pt x="148" y="234"/>
                      <a:pt x="148" y="234"/>
                    </a:cubicBezTo>
                    <a:cubicBezTo>
                      <a:pt x="148" y="234"/>
                      <a:pt x="148" y="235"/>
                      <a:pt x="149" y="235"/>
                    </a:cubicBezTo>
                    <a:cubicBezTo>
                      <a:pt x="149" y="235"/>
                      <a:pt x="149" y="235"/>
                      <a:pt x="150" y="235"/>
                    </a:cubicBezTo>
                    <a:cubicBezTo>
                      <a:pt x="150" y="234"/>
                      <a:pt x="150" y="234"/>
                      <a:pt x="149" y="234"/>
                    </a:cubicBezTo>
                    <a:close/>
                    <a:moveTo>
                      <a:pt x="149" y="274"/>
                    </a:moveTo>
                    <a:cubicBezTo>
                      <a:pt x="149" y="275"/>
                      <a:pt x="150" y="276"/>
                      <a:pt x="151" y="276"/>
                    </a:cubicBezTo>
                    <a:cubicBezTo>
                      <a:pt x="153" y="276"/>
                      <a:pt x="154" y="275"/>
                      <a:pt x="154" y="274"/>
                    </a:cubicBezTo>
                    <a:cubicBezTo>
                      <a:pt x="154" y="272"/>
                      <a:pt x="153" y="271"/>
                      <a:pt x="151" y="271"/>
                    </a:cubicBezTo>
                    <a:cubicBezTo>
                      <a:pt x="150" y="271"/>
                      <a:pt x="149" y="272"/>
                      <a:pt x="149" y="274"/>
                    </a:cubicBezTo>
                    <a:close/>
                    <a:moveTo>
                      <a:pt x="148" y="254"/>
                    </a:moveTo>
                    <a:cubicBezTo>
                      <a:pt x="148" y="255"/>
                      <a:pt x="149" y="255"/>
                      <a:pt x="149" y="255"/>
                    </a:cubicBezTo>
                    <a:cubicBezTo>
                      <a:pt x="150" y="255"/>
                      <a:pt x="150" y="254"/>
                      <a:pt x="150" y="254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8" y="254"/>
                      <a:pt x="148" y="254"/>
                      <a:pt x="148" y="254"/>
                    </a:cubicBezTo>
                    <a:close/>
                    <a:moveTo>
                      <a:pt x="205" y="227"/>
                    </a:moveTo>
                    <a:cubicBezTo>
                      <a:pt x="204" y="226"/>
                      <a:pt x="197" y="230"/>
                      <a:pt x="195" y="232"/>
                    </a:cubicBezTo>
                    <a:cubicBezTo>
                      <a:pt x="193" y="233"/>
                      <a:pt x="193" y="234"/>
                      <a:pt x="194" y="235"/>
                    </a:cubicBezTo>
                    <a:cubicBezTo>
                      <a:pt x="195" y="236"/>
                      <a:pt x="197" y="237"/>
                      <a:pt x="198" y="236"/>
                    </a:cubicBezTo>
                    <a:cubicBezTo>
                      <a:pt x="200" y="234"/>
                      <a:pt x="206" y="228"/>
                      <a:pt x="205" y="227"/>
                    </a:cubicBezTo>
                    <a:close/>
                    <a:moveTo>
                      <a:pt x="145" y="458"/>
                    </a:moveTo>
                    <a:cubicBezTo>
                      <a:pt x="146" y="457"/>
                      <a:pt x="146" y="456"/>
                      <a:pt x="145" y="455"/>
                    </a:cubicBezTo>
                    <a:cubicBezTo>
                      <a:pt x="144" y="455"/>
                      <a:pt x="142" y="455"/>
                      <a:pt x="142" y="456"/>
                    </a:cubicBezTo>
                    <a:cubicBezTo>
                      <a:pt x="141" y="457"/>
                      <a:pt x="142" y="458"/>
                      <a:pt x="143" y="459"/>
                    </a:cubicBezTo>
                    <a:cubicBezTo>
                      <a:pt x="144" y="459"/>
                      <a:pt x="145" y="459"/>
                      <a:pt x="145" y="458"/>
                    </a:cubicBezTo>
                    <a:close/>
                    <a:moveTo>
                      <a:pt x="138" y="452"/>
                    </a:moveTo>
                    <a:cubicBezTo>
                      <a:pt x="137" y="451"/>
                      <a:pt x="135" y="451"/>
                      <a:pt x="135" y="452"/>
                    </a:cubicBezTo>
                    <a:cubicBezTo>
                      <a:pt x="135" y="453"/>
                      <a:pt x="135" y="455"/>
                      <a:pt x="136" y="455"/>
                    </a:cubicBezTo>
                    <a:cubicBezTo>
                      <a:pt x="137" y="455"/>
                      <a:pt x="138" y="455"/>
                      <a:pt x="139" y="454"/>
                    </a:cubicBezTo>
                    <a:cubicBezTo>
                      <a:pt x="139" y="453"/>
                      <a:pt x="139" y="452"/>
                      <a:pt x="138" y="452"/>
                    </a:cubicBezTo>
                    <a:close/>
                    <a:moveTo>
                      <a:pt x="140" y="446"/>
                    </a:moveTo>
                    <a:cubicBezTo>
                      <a:pt x="142" y="447"/>
                      <a:pt x="143" y="446"/>
                      <a:pt x="144" y="445"/>
                    </a:cubicBezTo>
                    <a:cubicBezTo>
                      <a:pt x="145" y="443"/>
                      <a:pt x="144" y="442"/>
                      <a:pt x="143" y="441"/>
                    </a:cubicBezTo>
                    <a:cubicBezTo>
                      <a:pt x="141" y="440"/>
                      <a:pt x="140" y="441"/>
                      <a:pt x="139" y="442"/>
                    </a:cubicBezTo>
                    <a:cubicBezTo>
                      <a:pt x="138" y="444"/>
                      <a:pt x="139" y="445"/>
                      <a:pt x="140" y="446"/>
                    </a:cubicBezTo>
                    <a:close/>
                    <a:moveTo>
                      <a:pt x="146" y="468"/>
                    </a:moveTo>
                    <a:cubicBezTo>
                      <a:pt x="146" y="468"/>
                      <a:pt x="146" y="467"/>
                      <a:pt x="146" y="466"/>
                    </a:cubicBezTo>
                    <a:cubicBezTo>
                      <a:pt x="145" y="466"/>
                      <a:pt x="144" y="466"/>
                      <a:pt x="144" y="467"/>
                    </a:cubicBezTo>
                    <a:cubicBezTo>
                      <a:pt x="144" y="467"/>
                      <a:pt x="144" y="468"/>
                      <a:pt x="144" y="468"/>
                    </a:cubicBezTo>
                    <a:cubicBezTo>
                      <a:pt x="145" y="469"/>
                      <a:pt x="146" y="469"/>
                      <a:pt x="146" y="468"/>
                    </a:cubicBezTo>
                    <a:close/>
                    <a:moveTo>
                      <a:pt x="141" y="466"/>
                    </a:moveTo>
                    <a:cubicBezTo>
                      <a:pt x="141" y="466"/>
                      <a:pt x="142" y="466"/>
                      <a:pt x="142" y="465"/>
                    </a:cubicBezTo>
                    <a:cubicBezTo>
                      <a:pt x="142" y="465"/>
                      <a:pt x="142" y="464"/>
                      <a:pt x="142" y="464"/>
                    </a:cubicBezTo>
                    <a:cubicBezTo>
                      <a:pt x="141" y="464"/>
                      <a:pt x="140" y="464"/>
                      <a:pt x="140" y="464"/>
                    </a:cubicBezTo>
                    <a:cubicBezTo>
                      <a:pt x="140" y="465"/>
                      <a:pt x="140" y="466"/>
                      <a:pt x="141" y="466"/>
                    </a:cubicBezTo>
                    <a:close/>
                    <a:moveTo>
                      <a:pt x="139" y="485"/>
                    </a:moveTo>
                    <a:cubicBezTo>
                      <a:pt x="140" y="486"/>
                      <a:pt x="142" y="486"/>
                      <a:pt x="144" y="485"/>
                    </a:cubicBezTo>
                    <a:cubicBezTo>
                      <a:pt x="145" y="483"/>
                      <a:pt x="145" y="481"/>
                      <a:pt x="143" y="480"/>
                    </a:cubicBezTo>
                    <a:cubicBezTo>
                      <a:pt x="141" y="479"/>
                      <a:pt x="139" y="479"/>
                      <a:pt x="138" y="480"/>
                    </a:cubicBezTo>
                    <a:cubicBezTo>
                      <a:pt x="137" y="482"/>
                      <a:pt x="137" y="484"/>
                      <a:pt x="139" y="485"/>
                    </a:cubicBezTo>
                    <a:close/>
                    <a:moveTo>
                      <a:pt x="138" y="463"/>
                    </a:moveTo>
                    <a:cubicBezTo>
                      <a:pt x="138" y="463"/>
                      <a:pt x="138" y="462"/>
                      <a:pt x="138" y="462"/>
                    </a:cubicBezTo>
                    <a:cubicBezTo>
                      <a:pt x="137" y="461"/>
                      <a:pt x="136" y="461"/>
                      <a:pt x="136" y="462"/>
                    </a:cubicBezTo>
                    <a:cubicBezTo>
                      <a:pt x="136" y="463"/>
                      <a:pt x="136" y="463"/>
                      <a:pt x="137" y="464"/>
                    </a:cubicBezTo>
                    <a:cubicBezTo>
                      <a:pt x="137" y="464"/>
                      <a:pt x="138" y="464"/>
                      <a:pt x="138" y="463"/>
                    </a:cubicBezTo>
                    <a:close/>
                    <a:moveTo>
                      <a:pt x="153" y="474"/>
                    </a:moveTo>
                    <a:cubicBezTo>
                      <a:pt x="154" y="473"/>
                      <a:pt x="154" y="473"/>
                      <a:pt x="153" y="472"/>
                    </a:cubicBezTo>
                    <a:cubicBezTo>
                      <a:pt x="153" y="472"/>
                      <a:pt x="152" y="472"/>
                      <a:pt x="152" y="472"/>
                    </a:cubicBezTo>
                    <a:cubicBezTo>
                      <a:pt x="151" y="473"/>
                      <a:pt x="151" y="473"/>
                      <a:pt x="152" y="474"/>
                    </a:cubicBezTo>
                    <a:cubicBezTo>
                      <a:pt x="152" y="474"/>
                      <a:pt x="153" y="474"/>
                      <a:pt x="153" y="474"/>
                    </a:cubicBezTo>
                    <a:close/>
                    <a:moveTo>
                      <a:pt x="149" y="417"/>
                    </a:moveTo>
                    <a:cubicBezTo>
                      <a:pt x="151" y="418"/>
                      <a:pt x="153" y="417"/>
                      <a:pt x="154" y="415"/>
                    </a:cubicBezTo>
                    <a:cubicBezTo>
                      <a:pt x="155" y="412"/>
                      <a:pt x="154" y="410"/>
                      <a:pt x="152" y="409"/>
                    </a:cubicBezTo>
                    <a:cubicBezTo>
                      <a:pt x="150" y="408"/>
                      <a:pt x="147" y="409"/>
                      <a:pt x="146" y="411"/>
                    </a:cubicBezTo>
                    <a:cubicBezTo>
                      <a:pt x="145" y="413"/>
                      <a:pt x="146" y="416"/>
                      <a:pt x="149" y="417"/>
                    </a:cubicBezTo>
                    <a:close/>
                    <a:moveTo>
                      <a:pt x="150" y="471"/>
                    </a:moveTo>
                    <a:cubicBezTo>
                      <a:pt x="150" y="470"/>
                      <a:pt x="150" y="470"/>
                      <a:pt x="150" y="469"/>
                    </a:cubicBezTo>
                    <a:cubicBezTo>
                      <a:pt x="149" y="469"/>
                      <a:pt x="148" y="469"/>
                      <a:pt x="148" y="469"/>
                    </a:cubicBezTo>
                    <a:cubicBezTo>
                      <a:pt x="148" y="470"/>
                      <a:pt x="148" y="471"/>
                      <a:pt x="148" y="471"/>
                    </a:cubicBezTo>
                    <a:cubicBezTo>
                      <a:pt x="149" y="471"/>
                      <a:pt x="149" y="471"/>
                      <a:pt x="150" y="471"/>
                    </a:cubicBezTo>
                    <a:close/>
                    <a:moveTo>
                      <a:pt x="152" y="462"/>
                    </a:moveTo>
                    <a:cubicBezTo>
                      <a:pt x="152" y="461"/>
                      <a:pt x="152" y="460"/>
                      <a:pt x="151" y="459"/>
                    </a:cubicBezTo>
                    <a:cubicBezTo>
                      <a:pt x="150" y="459"/>
                      <a:pt x="149" y="459"/>
                      <a:pt x="149" y="460"/>
                    </a:cubicBezTo>
                    <a:cubicBezTo>
                      <a:pt x="148" y="461"/>
                      <a:pt x="148" y="462"/>
                      <a:pt x="149" y="463"/>
                    </a:cubicBezTo>
                    <a:cubicBezTo>
                      <a:pt x="150" y="463"/>
                      <a:pt x="151" y="463"/>
                      <a:pt x="152" y="462"/>
                    </a:cubicBezTo>
                    <a:close/>
                    <a:moveTo>
                      <a:pt x="154" y="451"/>
                    </a:moveTo>
                    <a:cubicBezTo>
                      <a:pt x="155" y="449"/>
                      <a:pt x="155" y="447"/>
                      <a:pt x="153" y="447"/>
                    </a:cubicBezTo>
                    <a:cubicBezTo>
                      <a:pt x="152" y="446"/>
                      <a:pt x="150" y="446"/>
                      <a:pt x="149" y="448"/>
                    </a:cubicBezTo>
                    <a:cubicBezTo>
                      <a:pt x="149" y="449"/>
                      <a:pt x="149" y="451"/>
                      <a:pt x="150" y="452"/>
                    </a:cubicBezTo>
                    <a:cubicBezTo>
                      <a:pt x="152" y="452"/>
                      <a:pt x="153" y="452"/>
                      <a:pt x="154" y="451"/>
                    </a:cubicBezTo>
                    <a:close/>
                    <a:moveTo>
                      <a:pt x="147" y="397"/>
                    </a:moveTo>
                    <a:cubicBezTo>
                      <a:pt x="148" y="394"/>
                      <a:pt x="147" y="391"/>
                      <a:pt x="144" y="390"/>
                    </a:cubicBezTo>
                    <a:cubicBezTo>
                      <a:pt x="141" y="389"/>
                      <a:pt x="138" y="391"/>
                      <a:pt x="137" y="394"/>
                    </a:cubicBezTo>
                    <a:cubicBezTo>
                      <a:pt x="136" y="397"/>
                      <a:pt x="138" y="400"/>
                      <a:pt x="140" y="401"/>
                    </a:cubicBezTo>
                    <a:cubicBezTo>
                      <a:pt x="143" y="401"/>
                      <a:pt x="146" y="400"/>
                      <a:pt x="147" y="397"/>
                    </a:cubicBezTo>
                    <a:close/>
                    <a:moveTo>
                      <a:pt x="150" y="507"/>
                    </a:moveTo>
                    <a:cubicBezTo>
                      <a:pt x="151" y="506"/>
                      <a:pt x="151" y="504"/>
                      <a:pt x="151" y="503"/>
                    </a:cubicBezTo>
                    <a:cubicBezTo>
                      <a:pt x="150" y="502"/>
                      <a:pt x="148" y="502"/>
                      <a:pt x="147" y="502"/>
                    </a:cubicBezTo>
                    <a:cubicBezTo>
                      <a:pt x="146" y="503"/>
                      <a:pt x="145" y="505"/>
                      <a:pt x="146" y="506"/>
                    </a:cubicBezTo>
                    <a:cubicBezTo>
                      <a:pt x="147" y="507"/>
                      <a:pt x="149" y="507"/>
                      <a:pt x="150" y="507"/>
                    </a:cubicBezTo>
                    <a:close/>
                    <a:moveTo>
                      <a:pt x="196" y="296"/>
                    </a:moveTo>
                    <a:cubicBezTo>
                      <a:pt x="186" y="322"/>
                      <a:pt x="176" y="348"/>
                      <a:pt x="165" y="374"/>
                    </a:cubicBezTo>
                    <a:cubicBezTo>
                      <a:pt x="177" y="349"/>
                      <a:pt x="189" y="323"/>
                      <a:pt x="201" y="298"/>
                    </a:cubicBezTo>
                    <a:lnTo>
                      <a:pt x="196" y="296"/>
                    </a:lnTo>
                    <a:close/>
                    <a:moveTo>
                      <a:pt x="183" y="503"/>
                    </a:moveTo>
                    <a:cubicBezTo>
                      <a:pt x="183" y="503"/>
                      <a:pt x="184" y="504"/>
                      <a:pt x="185" y="504"/>
                    </a:cubicBezTo>
                    <a:cubicBezTo>
                      <a:pt x="184" y="503"/>
                      <a:pt x="184" y="502"/>
                      <a:pt x="184" y="500"/>
                    </a:cubicBezTo>
                    <a:cubicBezTo>
                      <a:pt x="183" y="501"/>
                      <a:pt x="183" y="502"/>
                      <a:pt x="183" y="503"/>
                    </a:cubicBezTo>
                    <a:close/>
                    <a:moveTo>
                      <a:pt x="180" y="493"/>
                    </a:moveTo>
                    <a:cubicBezTo>
                      <a:pt x="179" y="494"/>
                      <a:pt x="179" y="495"/>
                      <a:pt x="180" y="496"/>
                    </a:cubicBezTo>
                    <a:cubicBezTo>
                      <a:pt x="180" y="497"/>
                      <a:pt x="181" y="497"/>
                      <a:pt x="182" y="497"/>
                    </a:cubicBezTo>
                    <a:cubicBezTo>
                      <a:pt x="182" y="497"/>
                      <a:pt x="182" y="497"/>
                      <a:pt x="182" y="497"/>
                    </a:cubicBezTo>
                    <a:cubicBezTo>
                      <a:pt x="182" y="495"/>
                      <a:pt x="182" y="494"/>
                      <a:pt x="181" y="493"/>
                    </a:cubicBezTo>
                    <a:cubicBezTo>
                      <a:pt x="181" y="493"/>
                      <a:pt x="181" y="493"/>
                      <a:pt x="180" y="493"/>
                    </a:cubicBezTo>
                    <a:close/>
                    <a:moveTo>
                      <a:pt x="212" y="153"/>
                    </a:moveTo>
                    <a:cubicBezTo>
                      <a:pt x="212" y="154"/>
                      <a:pt x="213" y="155"/>
                      <a:pt x="214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5" y="153"/>
                      <a:pt x="215" y="152"/>
                      <a:pt x="215" y="151"/>
                    </a:cubicBezTo>
                    <a:cubicBezTo>
                      <a:pt x="214" y="151"/>
                      <a:pt x="214" y="151"/>
                      <a:pt x="213" y="151"/>
                    </a:cubicBezTo>
                    <a:cubicBezTo>
                      <a:pt x="212" y="152"/>
                      <a:pt x="212" y="152"/>
                      <a:pt x="212" y="153"/>
                    </a:cubicBezTo>
                    <a:close/>
                    <a:moveTo>
                      <a:pt x="198" y="178"/>
                    </a:moveTo>
                    <a:cubicBezTo>
                      <a:pt x="198" y="179"/>
                      <a:pt x="199" y="180"/>
                      <a:pt x="200" y="179"/>
                    </a:cubicBezTo>
                    <a:cubicBezTo>
                      <a:pt x="204" y="178"/>
                      <a:pt x="214" y="173"/>
                      <a:pt x="214" y="173"/>
                    </a:cubicBezTo>
                    <a:cubicBezTo>
                      <a:pt x="214" y="172"/>
                      <a:pt x="203" y="175"/>
                      <a:pt x="199" y="176"/>
                    </a:cubicBezTo>
                    <a:cubicBezTo>
                      <a:pt x="198" y="177"/>
                      <a:pt x="198" y="178"/>
                      <a:pt x="198" y="178"/>
                    </a:cubicBezTo>
                    <a:close/>
                    <a:moveTo>
                      <a:pt x="226" y="311"/>
                    </a:moveTo>
                    <a:cubicBezTo>
                      <a:pt x="222" y="309"/>
                      <a:pt x="222" y="309"/>
                      <a:pt x="222" y="309"/>
                    </a:cubicBezTo>
                    <a:cubicBezTo>
                      <a:pt x="218" y="317"/>
                      <a:pt x="213" y="325"/>
                      <a:pt x="209" y="333"/>
                    </a:cubicBezTo>
                    <a:cubicBezTo>
                      <a:pt x="214" y="326"/>
                      <a:pt x="220" y="319"/>
                      <a:pt x="226" y="312"/>
                    </a:cubicBezTo>
                    <a:cubicBezTo>
                      <a:pt x="226" y="311"/>
                      <a:pt x="226" y="311"/>
                      <a:pt x="226" y="311"/>
                    </a:cubicBezTo>
                    <a:close/>
                    <a:moveTo>
                      <a:pt x="182" y="184"/>
                    </a:moveTo>
                    <a:cubicBezTo>
                      <a:pt x="182" y="185"/>
                      <a:pt x="183" y="186"/>
                      <a:pt x="184" y="185"/>
                    </a:cubicBezTo>
                    <a:cubicBezTo>
                      <a:pt x="188" y="184"/>
                      <a:pt x="197" y="179"/>
                      <a:pt x="197" y="179"/>
                    </a:cubicBezTo>
                    <a:cubicBezTo>
                      <a:pt x="197" y="178"/>
                      <a:pt x="187" y="181"/>
                      <a:pt x="183" y="182"/>
                    </a:cubicBezTo>
                    <a:cubicBezTo>
                      <a:pt x="182" y="182"/>
                      <a:pt x="181" y="183"/>
                      <a:pt x="182" y="184"/>
                    </a:cubicBezTo>
                    <a:close/>
                    <a:moveTo>
                      <a:pt x="193" y="155"/>
                    </a:moveTo>
                    <a:cubicBezTo>
                      <a:pt x="192" y="155"/>
                      <a:pt x="192" y="156"/>
                      <a:pt x="192" y="157"/>
                    </a:cubicBezTo>
                    <a:cubicBezTo>
                      <a:pt x="192" y="158"/>
                      <a:pt x="193" y="159"/>
                      <a:pt x="194" y="158"/>
                    </a:cubicBezTo>
                    <a:cubicBezTo>
                      <a:pt x="197" y="157"/>
                      <a:pt x="209" y="154"/>
                      <a:pt x="209" y="154"/>
                    </a:cubicBezTo>
                    <a:cubicBezTo>
                      <a:pt x="208" y="153"/>
                      <a:pt x="197" y="155"/>
                      <a:pt x="193" y="155"/>
                    </a:cubicBezTo>
                    <a:close/>
                    <a:moveTo>
                      <a:pt x="154" y="490"/>
                    </a:moveTo>
                    <a:cubicBezTo>
                      <a:pt x="152" y="488"/>
                      <a:pt x="150" y="488"/>
                      <a:pt x="149" y="489"/>
                    </a:cubicBezTo>
                    <a:cubicBezTo>
                      <a:pt x="147" y="491"/>
                      <a:pt x="147" y="493"/>
                      <a:pt x="148" y="494"/>
                    </a:cubicBezTo>
                    <a:cubicBezTo>
                      <a:pt x="150" y="496"/>
                      <a:pt x="152" y="496"/>
                      <a:pt x="153" y="495"/>
                    </a:cubicBezTo>
                    <a:cubicBezTo>
                      <a:pt x="155" y="493"/>
                      <a:pt x="155" y="491"/>
                      <a:pt x="154" y="490"/>
                    </a:cubicBezTo>
                    <a:close/>
                    <a:moveTo>
                      <a:pt x="160" y="409"/>
                    </a:moveTo>
                    <a:cubicBezTo>
                      <a:pt x="163" y="410"/>
                      <a:pt x="166" y="409"/>
                      <a:pt x="167" y="406"/>
                    </a:cubicBezTo>
                    <a:cubicBezTo>
                      <a:pt x="169" y="404"/>
                      <a:pt x="168" y="400"/>
                      <a:pt x="165" y="399"/>
                    </a:cubicBezTo>
                    <a:cubicBezTo>
                      <a:pt x="162" y="397"/>
                      <a:pt x="159" y="399"/>
                      <a:pt x="157" y="401"/>
                    </a:cubicBezTo>
                    <a:cubicBezTo>
                      <a:pt x="156" y="404"/>
                      <a:pt x="157" y="407"/>
                      <a:pt x="160" y="409"/>
                    </a:cubicBezTo>
                    <a:close/>
                    <a:moveTo>
                      <a:pt x="215" y="255"/>
                    </a:moveTo>
                    <a:cubicBezTo>
                      <a:pt x="217" y="253"/>
                      <a:pt x="222" y="246"/>
                      <a:pt x="221" y="246"/>
                    </a:cubicBezTo>
                    <a:cubicBezTo>
                      <a:pt x="221" y="245"/>
                      <a:pt x="214" y="250"/>
                      <a:pt x="212" y="252"/>
                    </a:cubicBezTo>
                    <a:cubicBezTo>
                      <a:pt x="211" y="253"/>
                      <a:pt x="211" y="254"/>
                      <a:pt x="212" y="255"/>
                    </a:cubicBezTo>
                    <a:cubicBezTo>
                      <a:pt x="213" y="256"/>
                      <a:pt x="214" y="256"/>
                      <a:pt x="215" y="255"/>
                    </a:cubicBezTo>
                    <a:close/>
                    <a:moveTo>
                      <a:pt x="159" y="480"/>
                    </a:moveTo>
                    <a:cubicBezTo>
                      <a:pt x="159" y="481"/>
                      <a:pt x="160" y="481"/>
                      <a:pt x="160" y="480"/>
                    </a:cubicBezTo>
                    <a:cubicBezTo>
                      <a:pt x="161" y="480"/>
                      <a:pt x="161" y="479"/>
                      <a:pt x="160" y="478"/>
                    </a:cubicBezTo>
                    <a:cubicBezTo>
                      <a:pt x="160" y="478"/>
                      <a:pt x="159" y="478"/>
                      <a:pt x="159" y="478"/>
                    </a:cubicBezTo>
                    <a:cubicBezTo>
                      <a:pt x="158" y="479"/>
                      <a:pt x="158" y="480"/>
                      <a:pt x="159" y="480"/>
                    </a:cubicBezTo>
                    <a:close/>
                    <a:moveTo>
                      <a:pt x="166" y="380"/>
                    </a:moveTo>
                    <a:cubicBezTo>
                      <a:pt x="162" y="378"/>
                      <a:pt x="159" y="380"/>
                      <a:pt x="158" y="383"/>
                    </a:cubicBezTo>
                    <a:cubicBezTo>
                      <a:pt x="156" y="386"/>
                      <a:pt x="158" y="390"/>
                      <a:pt x="161" y="391"/>
                    </a:cubicBezTo>
                    <a:cubicBezTo>
                      <a:pt x="164" y="392"/>
                      <a:pt x="167" y="391"/>
                      <a:pt x="169" y="388"/>
                    </a:cubicBezTo>
                    <a:cubicBezTo>
                      <a:pt x="170" y="385"/>
                      <a:pt x="169" y="381"/>
                      <a:pt x="166" y="380"/>
                    </a:cubicBezTo>
                    <a:close/>
                    <a:moveTo>
                      <a:pt x="180" y="213"/>
                    </a:moveTo>
                    <a:cubicBezTo>
                      <a:pt x="180" y="214"/>
                      <a:pt x="182" y="215"/>
                      <a:pt x="183" y="214"/>
                    </a:cubicBezTo>
                    <a:cubicBezTo>
                      <a:pt x="186" y="212"/>
                      <a:pt x="192" y="207"/>
                      <a:pt x="192" y="207"/>
                    </a:cubicBezTo>
                    <a:cubicBezTo>
                      <a:pt x="191" y="206"/>
                      <a:pt x="184" y="208"/>
                      <a:pt x="181" y="210"/>
                    </a:cubicBezTo>
                    <a:cubicBezTo>
                      <a:pt x="179" y="210"/>
                      <a:pt x="179" y="212"/>
                      <a:pt x="180" y="213"/>
                    </a:cubicBezTo>
                    <a:close/>
                    <a:moveTo>
                      <a:pt x="156" y="257"/>
                    </a:moveTo>
                    <a:cubicBezTo>
                      <a:pt x="157" y="257"/>
                      <a:pt x="157" y="256"/>
                      <a:pt x="156" y="256"/>
                    </a:cubicBezTo>
                    <a:cubicBezTo>
                      <a:pt x="156" y="256"/>
                      <a:pt x="156" y="256"/>
                      <a:pt x="155" y="256"/>
                    </a:cubicBezTo>
                    <a:cubicBezTo>
                      <a:pt x="155" y="256"/>
                      <a:pt x="155" y="257"/>
                      <a:pt x="155" y="257"/>
                    </a:cubicBezTo>
                    <a:cubicBezTo>
                      <a:pt x="155" y="257"/>
                      <a:pt x="156" y="258"/>
                      <a:pt x="156" y="257"/>
                    </a:cubicBezTo>
                    <a:close/>
                    <a:moveTo>
                      <a:pt x="163" y="482"/>
                    </a:moveTo>
                    <a:cubicBezTo>
                      <a:pt x="163" y="481"/>
                      <a:pt x="162" y="481"/>
                      <a:pt x="162" y="482"/>
                    </a:cubicBezTo>
                    <a:cubicBezTo>
                      <a:pt x="161" y="482"/>
                      <a:pt x="161" y="483"/>
                      <a:pt x="162" y="483"/>
                    </a:cubicBezTo>
                    <a:cubicBezTo>
                      <a:pt x="162" y="484"/>
                      <a:pt x="163" y="484"/>
                      <a:pt x="163" y="484"/>
                    </a:cubicBezTo>
                    <a:cubicBezTo>
                      <a:pt x="164" y="483"/>
                      <a:pt x="164" y="482"/>
                      <a:pt x="163" y="482"/>
                    </a:cubicBezTo>
                    <a:close/>
                    <a:moveTo>
                      <a:pt x="123" y="597"/>
                    </a:moveTo>
                    <a:cubicBezTo>
                      <a:pt x="122" y="596"/>
                      <a:pt x="121" y="596"/>
                      <a:pt x="120" y="597"/>
                    </a:cubicBezTo>
                    <a:cubicBezTo>
                      <a:pt x="119" y="597"/>
                      <a:pt x="118" y="598"/>
                      <a:pt x="119" y="599"/>
                    </a:cubicBezTo>
                    <a:cubicBezTo>
                      <a:pt x="119" y="601"/>
                      <a:pt x="121" y="601"/>
                      <a:pt x="122" y="600"/>
                    </a:cubicBezTo>
                    <a:cubicBezTo>
                      <a:pt x="123" y="600"/>
                      <a:pt x="123" y="598"/>
                      <a:pt x="123" y="597"/>
                    </a:cubicBezTo>
                    <a:close/>
                    <a:moveTo>
                      <a:pt x="121" y="611"/>
                    </a:moveTo>
                    <a:cubicBezTo>
                      <a:pt x="122" y="611"/>
                      <a:pt x="123" y="609"/>
                      <a:pt x="122" y="608"/>
                    </a:cubicBezTo>
                    <a:cubicBezTo>
                      <a:pt x="121" y="607"/>
                      <a:pt x="120" y="606"/>
                      <a:pt x="119" y="607"/>
                    </a:cubicBezTo>
                    <a:cubicBezTo>
                      <a:pt x="117" y="607"/>
                      <a:pt x="117" y="609"/>
                      <a:pt x="117" y="610"/>
                    </a:cubicBezTo>
                    <a:cubicBezTo>
                      <a:pt x="118" y="611"/>
                      <a:pt x="119" y="612"/>
                      <a:pt x="121" y="611"/>
                    </a:cubicBezTo>
                    <a:close/>
                    <a:moveTo>
                      <a:pt x="127" y="486"/>
                    </a:moveTo>
                    <a:cubicBezTo>
                      <a:pt x="128" y="484"/>
                      <a:pt x="128" y="483"/>
                      <a:pt x="126" y="482"/>
                    </a:cubicBezTo>
                    <a:cubicBezTo>
                      <a:pt x="125" y="481"/>
                      <a:pt x="123" y="482"/>
                      <a:pt x="123" y="483"/>
                    </a:cubicBezTo>
                    <a:cubicBezTo>
                      <a:pt x="122" y="484"/>
                      <a:pt x="123" y="486"/>
                      <a:pt x="124" y="487"/>
                    </a:cubicBezTo>
                    <a:cubicBezTo>
                      <a:pt x="125" y="487"/>
                      <a:pt x="127" y="487"/>
                      <a:pt x="127" y="486"/>
                    </a:cubicBezTo>
                    <a:close/>
                    <a:moveTo>
                      <a:pt x="132" y="477"/>
                    </a:moveTo>
                    <a:cubicBezTo>
                      <a:pt x="133" y="475"/>
                      <a:pt x="133" y="473"/>
                      <a:pt x="131" y="472"/>
                    </a:cubicBezTo>
                    <a:cubicBezTo>
                      <a:pt x="129" y="471"/>
                      <a:pt x="127" y="472"/>
                      <a:pt x="126" y="474"/>
                    </a:cubicBezTo>
                    <a:cubicBezTo>
                      <a:pt x="125" y="475"/>
                      <a:pt x="126" y="477"/>
                      <a:pt x="128" y="478"/>
                    </a:cubicBezTo>
                    <a:cubicBezTo>
                      <a:pt x="129" y="479"/>
                      <a:pt x="131" y="478"/>
                      <a:pt x="132" y="477"/>
                    </a:cubicBezTo>
                    <a:close/>
                    <a:moveTo>
                      <a:pt x="130" y="555"/>
                    </a:moveTo>
                    <a:cubicBezTo>
                      <a:pt x="130" y="553"/>
                      <a:pt x="129" y="552"/>
                      <a:pt x="127" y="551"/>
                    </a:cubicBezTo>
                    <a:cubicBezTo>
                      <a:pt x="126" y="551"/>
                      <a:pt x="124" y="552"/>
                      <a:pt x="124" y="553"/>
                    </a:cubicBezTo>
                    <a:cubicBezTo>
                      <a:pt x="124" y="555"/>
                      <a:pt x="124" y="556"/>
                      <a:pt x="126" y="557"/>
                    </a:cubicBezTo>
                    <a:cubicBezTo>
                      <a:pt x="127" y="558"/>
                      <a:pt x="129" y="557"/>
                      <a:pt x="130" y="555"/>
                    </a:cubicBezTo>
                    <a:close/>
                    <a:moveTo>
                      <a:pt x="120" y="524"/>
                    </a:moveTo>
                    <a:cubicBezTo>
                      <a:pt x="122" y="523"/>
                      <a:pt x="122" y="521"/>
                      <a:pt x="121" y="519"/>
                    </a:cubicBezTo>
                    <a:cubicBezTo>
                      <a:pt x="120" y="518"/>
                      <a:pt x="118" y="518"/>
                      <a:pt x="116" y="519"/>
                    </a:cubicBezTo>
                    <a:cubicBezTo>
                      <a:pt x="115" y="521"/>
                      <a:pt x="115" y="522"/>
                      <a:pt x="116" y="523"/>
                    </a:cubicBezTo>
                    <a:cubicBezTo>
                      <a:pt x="117" y="524"/>
                      <a:pt x="119" y="525"/>
                      <a:pt x="120" y="524"/>
                    </a:cubicBezTo>
                    <a:close/>
                    <a:moveTo>
                      <a:pt x="126" y="534"/>
                    </a:moveTo>
                    <a:cubicBezTo>
                      <a:pt x="128" y="533"/>
                      <a:pt x="128" y="532"/>
                      <a:pt x="128" y="530"/>
                    </a:cubicBezTo>
                    <a:cubicBezTo>
                      <a:pt x="127" y="528"/>
                      <a:pt x="125" y="528"/>
                      <a:pt x="124" y="529"/>
                    </a:cubicBezTo>
                    <a:cubicBezTo>
                      <a:pt x="122" y="529"/>
                      <a:pt x="122" y="531"/>
                      <a:pt x="122" y="532"/>
                    </a:cubicBezTo>
                    <a:cubicBezTo>
                      <a:pt x="123" y="534"/>
                      <a:pt x="124" y="534"/>
                      <a:pt x="126" y="534"/>
                    </a:cubicBezTo>
                    <a:close/>
                    <a:moveTo>
                      <a:pt x="136" y="491"/>
                    </a:moveTo>
                    <a:cubicBezTo>
                      <a:pt x="137" y="490"/>
                      <a:pt x="137" y="489"/>
                      <a:pt x="135" y="488"/>
                    </a:cubicBezTo>
                    <a:cubicBezTo>
                      <a:pt x="134" y="487"/>
                      <a:pt x="133" y="487"/>
                      <a:pt x="132" y="488"/>
                    </a:cubicBezTo>
                    <a:cubicBezTo>
                      <a:pt x="131" y="490"/>
                      <a:pt x="131" y="491"/>
                      <a:pt x="132" y="492"/>
                    </a:cubicBezTo>
                    <a:cubicBezTo>
                      <a:pt x="133" y="493"/>
                      <a:pt x="135" y="493"/>
                      <a:pt x="136" y="491"/>
                    </a:cubicBezTo>
                    <a:close/>
                    <a:moveTo>
                      <a:pt x="115" y="389"/>
                    </a:moveTo>
                    <a:cubicBezTo>
                      <a:pt x="115" y="392"/>
                      <a:pt x="117" y="395"/>
                      <a:pt x="120" y="395"/>
                    </a:cubicBezTo>
                    <a:cubicBezTo>
                      <a:pt x="123" y="396"/>
                      <a:pt x="125" y="394"/>
                      <a:pt x="126" y="391"/>
                    </a:cubicBezTo>
                    <a:cubicBezTo>
                      <a:pt x="127" y="388"/>
                      <a:pt x="125" y="385"/>
                      <a:pt x="122" y="385"/>
                    </a:cubicBezTo>
                    <a:cubicBezTo>
                      <a:pt x="119" y="384"/>
                      <a:pt x="116" y="386"/>
                      <a:pt x="115" y="389"/>
                    </a:cubicBezTo>
                    <a:close/>
                    <a:moveTo>
                      <a:pt x="114" y="549"/>
                    </a:moveTo>
                    <a:cubicBezTo>
                      <a:pt x="114" y="549"/>
                      <a:pt x="114" y="549"/>
                      <a:pt x="114" y="549"/>
                    </a:cubicBezTo>
                    <a:cubicBezTo>
                      <a:pt x="115" y="549"/>
                      <a:pt x="117" y="548"/>
                      <a:pt x="117" y="547"/>
                    </a:cubicBezTo>
                    <a:cubicBezTo>
                      <a:pt x="117" y="546"/>
                      <a:pt x="116" y="545"/>
                      <a:pt x="115" y="545"/>
                    </a:cubicBezTo>
                    <a:cubicBezTo>
                      <a:pt x="114" y="545"/>
                      <a:pt x="114" y="545"/>
                      <a:pt x="114" y="545"/>
                    </a:cubicBezTo>
                    <a:lnTo>
                      <a:pt x="114" y="549"/>
                    </a:lnTo>
                    <a:close/>
                    <a:moveTo>
                      <a:pt x="124" y="458"/>
                    </a:moveTo>
                    <a:cubicBezTo>
                      <a:pt x="125" y="458"/>
                      <a:pt x="125" y="458"/>
                      <a:pt x="125" y="457"/>
                    </a:cubicBezTo>
                    <a:cubicBezTo>
                      <a:pt x="126" y="457"/>
                      <a:pt x="125" y="456"/>
                      <a:pt x="125" y="456"/>
                    </a:cubicBezTo>
                    <a:cubicBezTo>
                      <a:pt x="124" y="456"/>
                      <a:pt x="123" y="456"/>
                      <a:pt x="123" y="456"/>
                    </a:cubicBezTo>
                    <a:cubicBezTo>
                      <a:pt x="123" y="457"/>
                      <a:pt x="123" y="458"/>
                      <a:pt x="124" y="458"/>
                    </a:cubicBezTo>
                    <a:close/>
                    <a:moveTo>
                      <a:pt x="114" y="556"/>
                    </a:moveTo>
                    <a:cubicBezTo>
                      <a:pt x="114" y="556"/>
                      <a:pt x="114" y="556"/>
                      <a:pt x="114" y="556"/>
                    </a:cubicBezTo>
                    <a:cubicBezTo>
                      <a:pt x="115" y="555"/>
                      <a:pt x="115" y="554"/>
                      <a:pt x="114" y="553"/>
                    </a:cubicBezTo>
                    <a:lnTo>
                      <a:pt x="114" y="556"/>
                    </a:lnTo>
                    <a:close/>
                    <a:moveTo>
                      <a:pt x="124" y="566"/>
                    </a:moveTo>
                    <a:cubicBezTo>
                      <a:pt x="125" y="565"/>
                      <a:pt x="125" y="563"/>
                      <a:pt x="124" y="562"/>
                    </a:cubicBezTo>
                    <a:cubicBezTo>
                      <a:pt x="122" y="562"/>
                      <a:pt x="120" y="562"/>
                      <a:pt x="120" y="563"/>
                    </a:cubicBezTo>
                    <a:cubicBezTo>
                      <a:pt x="119" y="565"/>
                      <a:pt x="119" y="566"/>
                      <a:pt x="120" y="567"/>
                    </a:cubicBezTo>
                    <a:cubicBezTo>
                      <a:pt x="122" y="568"/>
                      <a:pt x="123" y="568"/>
                      <a:pt x="124" y="566"/>
                    </a:cubicBezTo>
                    <a:close/>
                    <a:moveTo>
                      <a:pt x="156" y="512"/>
                    </a:moveTo>
                    <a:cubicBezTo>
                      <a:pt x="155" y="511"/>
                      <a:pt x="154" y="510"/>
                      <a:pt x="153" y="511"/>
                    </a:cubicBezTo>
                    <a:cubicBezTo>
                      <a:pt x="151" y="512"/>
                      <a:pt x="151" y="513"/>
                      <a:pt x="152" y="515"/>
                    </a:cubicBezTo>
                    <a:cubicBezTo>
                      <a:pt x="152" y="516"/>
                      <a:pt x="154" y="516"/>
                      <a:pt x="155" y="516"/>
                    </a:cubicBezTo>
                    <a:cubicBezTo>
                      <a:pt x="156" y="515"/>
                      <a:pt x="157" y="513"/>
                      <a:pt x="156" y="512"/>
                    </a:cubicBezTo>
                    <a:close/>
                    <a:moveTo>
                      <a:pt x="159" y="525"/>
                    </a:moveTo>
                    <a:cubicBezTo>
                      <a:pt x="160" y="525"/>
                      <a:pt x="161" y="523"/>
                      <a:pt x="160" y="522"/>
                    </a:cubicBezTo>
                    <a:cubicBezTo>
                      <a:pt x="160" y="521"/>
                      <a:pt x="158" y="520"/>
                      <a:pt x="157" y="520"/>
                    </a:cubicBezTo>
                    <a:cubicBezTo>
                      <a:pt x="156" y="521"/>
                      <a:pt x="155" y="522"/>
                      <a:pt x="155" y="524"/>
                    </a:cubicBezTo>
                    <a:cubicBezTo>
                      <a:pt x="156" y="525"/>
                      <a:pt x="157" y="526"/>
                      <a:pt x="159" y="525"/>
                    </a:cubicBezTo>
                    <a:close/>
                    <a:moveTo>
                      <a:pt x="153" y="545"/>
                    </a:moveTo>
                    <a:cubicBezTo>
                      <a:pt x="154" y="545"/>
                      <a:pt x="155" y="544"/>
                      <a:pt x="155" y="543"/>
                    </a:cubicBezTo>
                    <a:cubicBezTo>
                      <a:pt x="155" y="542"/>
                      <a:pt x="154" y="541"/>
                      <a:pt x="152" y="541"/>
                    </a:cubicBezTo>
                    <a:cubicBezTo>
                      <a:pt x="151" y="541"/>
                      <a:pt x="150" y="542"/>
                      <a:pt x="150" y="543"/>
                    </a:cubicBezTo>
                    <a:cubicBezTo>
                      <a:pt x="151" y="544"/>
                      <a:pt x="151" y="545"/>
                      <a:pt x="153" y="545"/>
                    </a:cubicBezTo>
                    <a:close/>
                    <a:moveTo>
                      <a:pt x="172" y="249"/>
                    </a:moveTo>
                    <a:cubicBezTo>
                      <a:pt x="172" y="249"/>
                      <a:pt x="172" y="249"/>
                      <a:pt x="172" y="249"/>
                    </a:cubicBezTo>
                    <a:cubicBezTo>
                      <a:pt x="173" y="249"/>
                      <a:pt x="172" y="249"/>
                      <a:pt x="172" y="249"/>
                    </a:cubicBezTo>
                    <a:cubicBezTo>
                      <a:pt x="172" y="248"/>
                      <a:pt x="172" y="249"/>
                      <a:pt x="172" y="249"/>
                    </a:cubicBezTo>
                    <a:cubicBezTo>
                      <a:pt x="172" y="249"/>
                      <a:pt x="172" y="249"/>
                      <a:pt x="172" y="249"/>
                    </a:cubicBezTo>
                    <a:close/>
                    <a:moveTo>
                      <a:pt x="139" y="504"/>
                    </a:moveTo>
                    <a:cubicBezTo>
                      <a:pt x="138" y="503"/>
                      <a:pt x="136" y="503"/>
                      <a:pt x="136" y="503"/>
                    </a:cubicBezTo>
                    <a:cubicBezTo>
                      <a:pt x="135" y="504"/>
                      <a:pt x="135" y="506"/>
                      <a:pt x="135" y="506"/>
                    </a:cubicBezTo>
                    <a:cubicBezTo>
                      <a:pt x="136" y="507"/>
                      <a:pt x="138" y="507"/>
                      <a:pt x="138" y="507"/>
                    </a:cubicBezTo>
                    <a:cubicBezTo>
                      <a:pt x="139" y="506"/>
                      <a:pt x="139" y="504"/>
                      <a:pt x="139" y="504"/>
                    </a:cubicBezTo>
                    <a:close/>
                    <a:moveTo>
                      <a:pt x="161" y="535"/>
                    </a:moveTo>
                    <a:cubicBezTo>
                      <a:pt x="162" y="535"/>
                      <a:pt x="163" y="534"/>
                      <a:pt x="163" y="532"/>
                    </a:cubicBezTo>
                    <a:cubicBezTo>
                      <a:pt x="163" y="531"/>
                      <a:pt x="161" y="530"/>
                      <a:pt x="160" y="530"/>
                    </a:cubicBezTo>
                    <a:cubicBezTo>
                      <a:pt x="159" y="531"/>
                      <a:pt x="158" y="532"/>
                      <a:pt x="158" y="533"/>
                    </a:cubicBezTo>
                    <a:cubicBezTo>
                      <a:pt x="158" y="535"/>
                      <a:pt x="160" y="536"/>
                      <a:pt x="161" y="535"/>
                    </a:cubicBezTo>
                    <a:close/>
                    <a:moveTo>
                      <a:pt x="162" y="501"/>
                    </a:moveTo>
                    <a:cubicBezTo>
                      <a:pt x="161" y="499"/>
                      <a:pt x="159" y="499"/>
                      <a:pt x="158" y="500"/>
                    </a:cubicBezTo>
                    <a:cubicBezTo>
                      <a:pt x="156" y="501"/>
                      <a:pt x="156" y="503"/>
                      <a:pt x="156" y="505"/>
                    </a:cubicBezTo>
                    <a:cubicBezTo>
                      <a:pt x="157" y="506"/>
                      <a:pt x="160" y="507"/>
                      <a:pt x="161" y="506"/>
                    </a:cubicBezTo>
                    <a:cubicBezTo>
                      <a:pt x="163" y="505"/>
                      <a:pt x="163" y="503"/>
                      <a:pt x="162" y="501"/>
                    </a:cubicBezTo>
                    <a:close/>
                    <a:moveTo>
                      <a:pt x="154" y="552"/>
                    </a:moveTo>
                    <a:cubicBezTo>
                      <a:pt x="155" y="551"/>
                      <a:pt x="154" y="549"/>
                      <a:pt x="152" y="549"/>
                    </a:cubicBezTo>
                    <a:cubicBezTo>
                      <a:pt x="151" y="549"/>
                      <a:pt x="150" y="550"/>
                      <a:pt x="150" y="551"/>
                    </a:cubicBezTo>
                    <a:cubicBezTo>
                      <a:pt x="150" y="552"/>
                      <a:pt x="151" y="553"/>
                      <a:pt x="152" y="554"/>
                    </a:cubicBezTo>
                    <a:cubicBezTo>
                      <a:pt x="153" y="554"/>
                      <a:pt x="154" y="553"/>
                      <a:pt x="154" y="552"/>
                    </a:cubicBezTo>
                    <a:close/>
                    <a:moveTo>
                      <a:pt x="150" y="562"/>
                    </a:moveTo>
                    <a:cubicBezTo>
                      <a:pt x="151" y="562"/>
                      <a:pt x="153" y="561"/>
                      <a:pt x="153" y="560"/>
                    </a:cubicBezTo>
                    <a:cubicBezTo>
                      <a:pt x="153" y="559"/>
                      <a:pt x="152" y="558"/>
                      <a:pt x="151" y="558"/>
                    </a:cubicBezTo>
                    <a:cubicBezTo>
                      <a:pt x="150" y="558"/>
                      <a:pt x="149" y="558"/>
                      <a:pt x="149" y="559"/>
                    </a:cubicBezTo>
                    <a:cubicBezTo>
                      <a:pt x="149" y="560"/>
                      <a:pt x="149" y="562"/>
                      <a:pt x="150" y="562"/>
                    </a:cubicBezTo>
                    <a:close/>
                    <a:moveTo>
                      <a:pt x="143" y="574"/>
                    </a:moveTo>
                    <a:cubicBezTo>
                      <a:pt x="142" y="575"/>
                      <a:pt x="143" y="577"/>
                      <a:pt x="144" y="577"/>
                    </a:cubicBezTo>
                    <a:cubicBezTo>
                      <a:pt x="145" y="578"/>
                      <a:pt x="146" y="577"/>
                      <a:pt x="146" y="576"/>
                    </a:cubicBezTo>
                    <a:cubicBezTo>
                      <a:pt x="147" y="575"/>
                      <a:pt x="147" y="574"/>
                      <a:pt x="146" y="574"/>
                    </a:cubicBezTo>
                    <a:cubicBezTo>
                      <a:pt x="145" y="573"/>
                      <a:pt x="143" y="573"/>
                      <a:pt x="143" y="574"/>
                    </a:cubicBezTo>
                    <a:close/>
                    <a:moveTo>
                      <a:pt x="143" y="499"/>
                    </a:moveTo>
                    <a:cubicBezTo>
                      <a:pt x="145" y="498"/>
                      <a:pt x="145" y="496"/>
                      <a:pt x="144" y="495"/>
                    </a:cubicBezTo>
                    <a:cubicBezTo>
                      <a:pt x="142" y="494"/>
                      <a:pt x="141" y="494"/>
                      <a:pt x="140" y="495"/>
                    </a:cubicBezTo>
                    <a:cubicBezTo>
                      <a:pt x="139" y="496"/>
                      <a:pt x="139" y="497"/>
                      <a:pt x="140" y="498"/>
                    </a:cubicBezTo>
                    <a:cubicBezTo>
                      <a:pt x="141" y="499"/>
                      <a:pt x="142" y="499"/>
                      <a:pt x="143" y="499"/>
                    </a:cubicBezTo>
                    <a:close/>
                    <a:moveTo>
                      <a:pt x="147" y="521"/>
                    </a:moveTo>
                    <a:cubicBezTo>
                      <a:pt x="148" y="520"/>
                      <a:pt x="149" y="519"/>
                      <a:pt x="148" y="518"/>
                    </a:cubicBezTo>
                    <a:cubicBezTo>
                      <a:pt x="148" y="517"/>
                      <a:pt x="147" y="516"/>
                      <a:pt x="145" y="517"/>
                    </a:cubicBezTo>
                    <a:cubicBezTo>
                      <a:pt x="144" y="518"/>
                      <a:pt x="144" y="519"/>
                      <a:pt x="145" y="520"/>
                    </a:cubicBezTo>
                    <a:cubicBezTo>
                      <a:pt x="145" y="521"/>
                      <a:pt x="146" y="521"/>
                      <a:pt x="147" y="521"/>
                    </a:cubicBezTo>
                    <a:close/>
                    <a:moveTo>
                      <a:pt x="150" y="529"/>
                    </a:moveTo>
                    <a:cubicBezTo>
                      <a:pt x="151" y="528"/>
                      <a:pt x="152" y="527"/>
                      <a:pt x="152" y="526"/>
                    </a:cubicBezTo>
                    <a:cubicBezTo>
                      <a:pt x="151" y="525"/>
                      <a:pt x="150" y="524"/>
                      <a:pt x="149" y="525"/>
                    </a:cubicBezTo>
                    <a:cubicBezTo>
                      <a:pt x="148" y="525"/>
                      <a:pt x="147" y="526"/>
                      <a:pt x="148" y="527"/>
                    </a:cubicBezTo>
                    <a:cubicBezTo>
                      <a:pt x="148" y="528"/>
                      <a:pt x="149" y="529"/>
                      <a:pt x="150" y="529"/>
                    </a:cubicBezTo>
                    <a:close/>
                    <a:moveTo>
                      <a:pt x="154" y="534"/>
                    </a:moveTo>
                    <a:cubicBezTo>
                      <a:pt x="154" y="533"/>
                      <a:pt x="152" y="532"/>
                      <a:pt x="151" y="533"/>
                    </a:cubicBezTo>
                    <a:cubicBezTo>
                      <a:pt x="150" y="533"/>
                      <a:pt x="149" y="534"/>
                      <a:pt x="150" y="535"/>
                    </a:cubicBezTo>
                    <a:cubicBezTo>
                      <a:pt x="150" y="536"/>
                      <a:pt x="151" y="537"/>
                      <a:pt x="152" y="537"/>
                    </a:cubicBezTo>
                    <a:cubicBezTo>
                      <a:pt x="153" y="537"/>
                      <a:pt x="154" y="536"/>
                      <a:pt x="154" y="534"/>
                    </a:cubicBezTo>
                    <a:close/>
                    <a:moveTo>
                      <a:pt x="119" y="249"/>
                    </a:moveTo>
                    <a:cubicBezTo>
                      <a:pt x="119" y="249"/>
                      <a:pt x="119" y="249"/>
                      <a:pt x="119" y="249"/>
                    </a:cubicBezTo>
                    <a:cubicBezTo>
                      <a:pt x="119" y="249"/>
                      <a:pt x="119" y="248"/>
                      <a:pt x="118" y="249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8" y="249"/>
                      <a:pt x="118" y="249"/>
                      <a:pt x="119" y="249"/>
                    </a:cubicBezTo>
                    <a:close/>
                    <a:moveTo>
                      <a:pt x="128" y="438"/>
                    </a:moveTo>
                    <a:cubicBezTo>
                      <a:pt x="128" y="440"/>
                      <a:pt x="128" y="441"/>
                      <a:pt x="130" y="442"/>
                    </a:cubicBezTo>
                    <a:cubicBezTo>
                      <a:pt x="131" y="442"/>
                      <a:pt x="133" y="441"/>
                      <a:pt x="134" y="440"/>
                    </a:cubicBezTo>
                    <a:cubicBezTo>
                      <a:pt x="134" y="438"/>
                      <a:pt x="133" y="437"/>
                      <a:pt x="132" y="436"/>
                    </a:cubicBezTo>
                    <a:cubicBezTo>
                      <a:pt x="130" y="436"/>
                      <a:pt x="129" y="436"/>
                      <a:pt x="128" y="438"/>
                    </a:cubicBezTo>
                    <a:close/>
                    <a:moveTo>
                      <a:pt x="132" y="460"/>
                    </a:moveTo>
                    <a:cubicBezTo>
                      <a:pt x="132" y="461"/>
                      <a:pt x="132" y="461"/>
                      <a:pt x="132" y="462"/>
                    </a:cubicBezTo>
                    <a:cubicBezTo>
                      <a:pt x="133" y="462"/>
                      <a:pt x="134" y="462"/>
                      <a:pt x="134" y="461"/>
                    </a:cubicBezTo>
                    <a:cubicBezTo>
                      <a:pt x="134" y="460"/>
                      <a:pt x="134" y="460"/>
                      <a:pt x="133" y="459"/>
                    </a:cubicBezTo>
                    <a:cubicBezTo>
                      <a:pt x="133" y="459"/>
                      <a:pt x="132" y="459"/>
                      <a:pt x="132" y="460"/>
                    </a:cubicBezTo>
                    <a:close/>
                    <a:moveTo>
                      <a:pt x="129" y="452"/>
                    </a:moveTo>
                    <a:cubicBezTo>
                      <a:pt x="130" y="452"/>
                      <a:pt x="131" y="452"/>
                      <a:pt x="131" y="451"/>
                    </a:cubicBezTo>
                    <a:cubicBezTo>
                      <a:pt x="132" y="450"/>
                      <a:pt x="131" y="449"/>
                      <a:pt x="130" y="448"/>
                    </a:cubicBezTo>
                    <a:cubicBezTo>
                      <a:pt x="129" y="448"/>
                      <a:pt x="128" y="448"/>
                      <a:pt x="128" y="449"/>
                    </a:cubicBezTo>
                    <a:cubicBezTo>
                      <a:pt x="128" y="450"/>
                      <a:pt x="128" y="452"/>
                      <a:pt x="129" y="452"/>
                    </a:cubicBezTo>
                    <a:close/>
                    <a:moveTo>
                      <a:pt x="117" y="260"/>
                    </a:moveTo>
                    <a:cubicBezTo>
                      <a:pt x="117" y="260"/>
                      <a:pt x="117" y="260"/>
                      <a:pt x="117" y="261"/>
                    </a:cubicBezTo>
                    <a:cubicBezTo>
                      <a:pt x="117" y="261"/>
                      <a:pt x="117" y="261"/>
                      <a:pt x="117" y="261"/>
                    </a:cubicBezTo>
                    <a:cubicBezTo>
                      <a:pt x="118" y="261"/>
                      <a:pt x="118" y="260"/>
                      <a:pt x="118" y="260"/>
                    </a:cubicBezTo>
                    <a:cubicBezTo>
                      <a:pt x="117" y="260"/>
                      <a:pt x="117" y="260"/>
                      <a:pt x="117" y="260"/>
                    </a:cubicBezTo>
                    <a:close/>
                    <a:moveTo>
                      <a:pt x="117" y="228"/>
                    </a:moveTo>
                    <a:cubicBezTo>
                      <a:pt x="117" y="228"/>
                      <a:pt x="117" y="228"/>
                      <a:pt x="117" y="228"/>
                    </a:cubicBezTo>
                    <a:cubicBezTo>
                      <a:pt x="117" y="228"/>
                      <a:pt x="117" y="228"/>
                      <a:pt x="117" y="228"/>
                    </a:cubicBezTo>
                    <a:cubicBezTo>
                      <a:pt x="117" y="228"/>
                      <a:pt x="117" y="228"/>
                      <a:pt x="118" y="228"/>
                    </a:cubicBezTo>
                    <a:cubicBezTo>
                      <a:pt x="118" y="228"/>
                      <a:pt x="118" y="228"/>
                      <a:pt x="117" y="228"/>
                    </a:cubicBezTo>
                    <a:close/>
                    <a:moveTo>
                      <a:pt x="128" y="460"/>
                    </a:moveTo>
                    <a:cubicBezTo>
                      <a:pt x="129" y="460"/>
                      <a:pt x="130" y="460"/>
                      <a:pt x="130" y="459"/>
                    </a:cubicBezTo>
                    <a:cubicBezTo>
                      <a:pt x="130" y="458"/>
                      <a:pt x="130" y="458"/>
                      <a:pt x="129" y="457"/>
                    </a:cubicBezTo>
                    <a:cubicBezTo>
                      <a:pt x="129" y="457"/>
                      <a:pt x="128" y="458"/>
                      <a:pt x="128" y="458"/>
                    </a:cubicBezTo>
                    <a:cubicBezTo>
                      <a:pt x="127" y="459"/>
                      <a:pt x="128" y="459"/>
                      <a:pt x="128" y="460"/>
                    </a:cubicBezTo>
                    <a:close/>
                    <a:moveTo>
                      <a:pt x="130" y="406"/>
                    </a:moveTo>
                    <a:cubicBezTo>
                      <a:pt x="129" y="408"/>
                      <a:pt x="130" y="410"/>
                      <a:pt x="133" y="411"/>
                    </a:cubicBezTo>
                    <a:cubicBezTo>
                      <a:pt x="135" y="412"/>
                      <a:pt x="137" y="410"/>
                      <a:pt x="138" y="408"/>
                    </a:cubicBezTo>
                    <a:cubicBezTo>
                      <a:pt x="139" y="406"/>
                      <a:pt x="138" y="403"/>
                      <a:pt x="135" y="403"/>
                    </a:cubicBezTo>
                    <a:cubicBezTo>
                      <a:pt x="133" y="402"/>
                      <a:pt x="130" y="403"/>
                      <a:pt x="130" y="406"/>
                    </a:cubicBezTo>
                    <a:close/>
                    <a:moveTo>
                      <a:pt x="152" y="142"/>
                    </a:moveTo>
                    <a:cubicBezTo>
                      <a:pt x="154" y="142"/>
                      <a:pt x="156" y="139"/>
                      <a:pt x="156" y="137"/>
                    </a:cubicBezTo>
                    <a:cubicBezTo>
                      <a:pt x="156" y="134"/>
                      <a:pt x="154" y="132"/>
                      <a:pt x="151" y="132"/>
                    </a:cubicBezTo>
                    <a:cubicBezTo>
                      <a:pt x="149" y="132"/>
                      <a:pt x="146" y="134"/>
                      <a:pt x="147" y="137"/>
                    </a:cubicBezTo>
                    <a:cubicBezTo>
                      <a:pt x="147" y="140"/>
                      <a:pt x="149" y="142"/>
                      <a:pt x="152" y="142"/>
                    </a:cubicBezTo>
                    <a:close/>
                    <a:moveTo>
                      <a:pt x="114" y="312"/>
                    </a:moveTo>
                    <a:cubicBezTo>
                      <a:pt x="115" y="300"/>
                      <a:pt x="117" y="288"/>
                      <a:pt x="118" y="277"/>
                    </a:cubicBezTo>
                    <a:cubicBezTo>
                      <a:pt x="114" y="276"/>
                      <a:pt x="114" y="276"/>
                      <a:pt x="114" y="276"/>
                    </a:cubicBezTo>
                    <a:lnTo>
                      <a:pt x="114" y="312"/>
                    </a:lnTo>
                    <a:close/>
                    <a:moveTo>
                      <a:pt x="156" y="214"/>
                    </a:moveTo>
                    <a:cubicBezTo>
                      <a:pt x="156" y="213"/>
                      <a:pt x="156" y="214"/>
                      <a:pt x="156" y="214"/>
                    </a:cubicBez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6" y="214"/>
                      <a:pt x="157" y="214"/>
                      <a:pt x="157" y="214"/>
                    </a:cubicBezTo>
                    <a:cubicBezTo>
                      <a:pt x="157" y="214"/>
                      <a:pt x="157" y="214"/>
                      <a:pt x="156" y="214"/>
                    </a:cubicBezTo>
                    <a:close/>
                    <a:moveTo>
                      <a:pt x="147" y="240"/>
                    </a:moveTo>
                    <a:cubicBezTo>
                      <a:pt x="147" y="240"/>
                      <a:pt x="148" y="239"/>
                      <a:pt x="148" y="239"/>
                    </a:cubicBezTo>
                    <a:cubicBezTo>
                      <a:pt x="148" y="239"/>
                      <a:pt x="148" y="238"/>
                      <a:pt x="148" y="238"/>
                    </a:cubicBezTo>
                    <a:cubicBezTo>
                      <a:pt x="147" y="238"/>
                      <a:pt x="147" y="238"/>
                      <a:pt x="147" y="239"/>
                    </a:cubicBezTo>
                    <a:cubicBezTo>
                      <a:pt x="146" y="239"/>
                      <a:pt x="147" y="239"/>
                      <a:pt x="147" y="240"/>
                    </a:cubicBezTo>
                    <a:close/>
                    <a:moveTo>
                      <a:pt x="134" y="375"/>
                    </a:moveTo>
                    <a:cubicBezTo>
                      <a:pt x="133" y="379"/>
                      <a:pt x="135" y="382"/>
                      <a:pt x="139" y="383"/>
                    </a:cubicBezTo>
                    <a:cubicBezTo>
                      <a:pt x="142" y="384"/>
                      <a:pt x="145" y="382"/>
                      <a:pt x="146" y="379"/>
                    </a:cubicBezTo>
                    <a:cubicBezTo>
                      <a:pt x="147" y="376"/>
                      <a:pt x="145" y="372"/>
                      <a:pt x="142" y="371"/>
                    </a:cubicBezTo>
                    <a:cubicBezTo>
                      <a:pt x="138" y="370"/>
                      <a:pt x="135" y="372"/>
                      <a:pt x="134" y="375"/>
                    </a:cubicBezTo>
                    <a:close/>
                    <a:moveTo>
                      <a:pt x="147" y="250"/>
                    </a:moveTo>
                    <a:cubicBezTo>
                      <a:pt x="147" y="250"/>
                      <a:pt x="147" y="251"/>
                      <a:pt x="148" y="250"/>
                    </a:cubicBezTo>
                    <a:cubicBezTo>
                      <a:pt x="148" y="250"/>
                      <a:pt x="148" y="250"/>
                      <a:pt x="148" y="249"/>
                    </a:cubicBezTo>
                    <a:cubicBezTo>
                      <a:pt x="148" y="249"/>
                      <a:pt x="147" y="249"/>
                      <a:pt x="147" y="249"/>
                    </a:cubicBezTo>
                    <a:cubicBezTo>
                      <a:pt x="147" y="249"/>
                      <a:pt x="146" y="250"/>
                      <a:pt x="147" y="250"/>
                    </a:cubicBezTo>
                    <a:close/>
                    <a:moveTo>
                      <a:pt x="160" y="284"/>
                    </a:moveTo>
                    <a:cubicBezTo>
                      <a:pt x="156" y="283"/>
                      <a:pt x="156" y="283"/>
                      <a:pt x="156" y="283"/>
                    </a:cubicBezTo>
                    <a:cubicBezTo>
                      <a:pt x="150" y="310"/>
                      <a:pt x="144" y="338"/>
                      <a:pt x="137" y="365"/>
                    </a:cubicBezTo>
                    <a:cubicBezTo>
                      <a:pt x="145" y="338"/>
                      <a:pt x="152" y="311"/>
                      <a:pt x="160" y="284"/>
                    </a:cubicBezTo>
                    <a:close/>
                    <a:moveTo>
                      <a:pt x="117" y="435"/>
                    </a:moveTo>
                    <a:cubicBezTo>
                      <a:pt x="117" y="436"/>
                      <a:pt x="118" y="438"/>
                      <a:pt x="119" y="438"/>
                    </a:cubicBezTo>
                    <a:cubicBezTo>
                      <a:pt x="121" y="439"/>
                      <a:pt x="122" y="438"/>
                      <a:pt x="123" y="436"/>
                    </a:cubicBezTo>
                    <a:cubicBezTo>
                      <a:pt x="123" y="435"/>
                      <a:pt x="122" y="433"/>
                      <a:pt x="120" y="433"/>
                    </a:cubicBezTo>
                    <a:cubicBezTo>
                      <a:pt x="119" y="432"/>
                      <a:pt x="117" y="433"/>
                      <a:pt x="117" y="435"/>
                    </a:cubicBezTo>
                    <a:close/>
                    <a:moveTo>
                      <a:pt x="114" y="472"/>
                    </a:moveTo>
                    <a:cubicBezTo>
                      <a:pt x="114" y="472"/>
                      <a:pt x="115" y="473"/>
                      <a:pt x="115" y="473"/>
                    </a:cubicBezTo>
                    <a:cubicBezTo>
                      <a:pt x="117" y="474"/>
                      <a:pt x="119" y="473"/>
                      <a:pt x="120" y="471"/>
                    </a:cubicBezTo>
                    <a:cubicBezTo>
                      <a:pt x="120" y="469"/>
                      <a:pt x="119" y="467"/>
                      <a:pt x="118" y="466"/>
                    </a:cubicBezTo>
                    <a:cubicBezTo>
                      <a:pt x="116" y="466"/>
                      <a:pt x="115" y="466"/>
                      <a:pt x="114" y="467"/>
                    </a:cubicBezTo>
                    <a:lnTo>
                      <a:pt x="114" y="472"/>
                    </a:lnTo>
                    <a:close/>
                    <a:moveTo>
                      <a:pt x="156" y="275"/>
                    </a:moveTo>
                    <a:cubicBezTo>
                      <a:pt x="157" y="275"/>
                      <a:pt x="157" y="275"/>
                      <a:pt x="157" y="275"/>
                    </a:cubicBezTo>
                    <a:cubicBezTo>
                      <a:pt x="157" y="274"/>
                      <a:pt x="156" y="274"/>
                      <a:pt x="156" y="274"/>
                    </a:cubicBezTo>
                    <a:cubicBezTo>
                      <a:pt x="156" y="274"/>
                      <a:pt x="156" y="275"/>
                      <a:pt x="156" y="275"/>
                    </a:cubicBezTo>
                    <a:cubicBezTo>
                      <a:pt x="156" y="275"/>
                      <a:pt x="156" y="275"/>
                      <a:pt x="156" y="275"/>
                    </a:cubicBezTo>
                    <a:close/>
                    <a:moveTo>
                      <a:pt x="114" y="378"/>
                    </a:moveTo>
                    <a:cubicBezTo>
                      <a:pt x="114" y="378"/>
                      <a:pt x="115" y="378"/>
                      <a:pt x="115" y="378"/>
                    </a:cubicBezTo>
                    <a:cubicBezTo>
                      <a:pt x="119" y="379"/>
                      <a:pt x="122" y="376"/>
                      <a:pt x="122" y="373"/>
                    </a:cubicBezTo>
                    <a:cubicBezTo>
                      <a:pt x="123" y="370"/>
                      <a:pt x="121" y="366"/>
                      <a:pt x="117" y="366"/>
                    </a:cubicBezTo>
                    <a:cubicBezTo>
                      <a:pt x="116" y="366"/>
                      <a:pt x="115" y="366"/>
                      <a:pt x="114" y="366"/>
                    </a:cubicBezTo>
                    <a:lnTo>
                      <a:pt x="114" y="378"/>
                    </a:lnTo>
                    <a:close/>
                    <a:moveTo>
                      <a:pt x="114" y="541"/>
                    </a:moveTo>
                    <a:cubicBezTo>
                      <a:pt x="114" y="541"/>
                      <a:pt x="114" y="541"/>
                      <a:pt x="114" y="541"/>
                    </a:cubicBezTo>
                    <a:cubicBezTo>
                      <a:pt x="115" y="540"/>
                      <a:pt x="116" y="539"/>
                      <a:pt x="116" y="538"/>
                    </a:cubicBezTo>
                    <a:cubicBezTo>
                      <a:pt x="115" y="537"/>
                      <a:pt x="115" y="537"/>
                      <a:pt x="114" y="537"/>
                    </a:cubicBezTo>
                    <a:lnTo>
                      <a:pt x="114" y="541"/>
                    </a:lnTo>
                    <a:close/>
                    <a:moveTo>
                      <a:pt x="120" y="457"/>
                    </a:moveTo>
                    <a:cubicBezTo>
                      <a:pt x="120" y="457"/>
                      <a:pt x="121" y="456"/>
                      <a:pt x="121" y="456"/>
                    </a:cubicBezTo>
                    <a:cubicBezTo>
                      <a:pt x="121" y="455"/>
                      <a:pt x="121" y="454"/>
                      <a:pt x="120" y="454"/>
                    </a:cubicBezTo>
                    <a:cubicBezTo>
                      <a:pt x="120" y="454"/>
                      <a:pt x="119" y="454"/>
                      <a:pt x="119" y="455"/>
                    </a:cubicBezTo>
                    <a:cubicBezTo>
                      <a:pt x="119" y="456"/>
                      <a:pt x="119" y="456"/>
                      <a:pt x="120" y="457"/>
                    </a:cubicBezTo>
                    <a:close/>
                    <a:moveTo>
                      <a:pt x="124" y="448"/>
                    </a:moveTo>
                    <a:cubicBezTo>
                      <a:pt x="125" y="447"/>
                      <a:pt x="124" y="446"/>
                      <a:pt x="123" y="446"/>
                    </a:cubicBezTo>
                    <a:cubicBezTo>
                      <a:pt x="122" y="445"/>
                      <a:pt x="121" y="446"/>
                      <a:pt x="121" y="447"/>
                    </a:cubicBezTo>
                    <a:cubicBezTo>
                      <a:pt x="120" y="448"/>
                      <a:pt x="121" y="449"/>
                      <a:pt x="122" y="449"/>
                    </a:cubicBezTo>
                    <a:cubicBezTo>
                      <a:pt x="123" y="450"/>
                      <a:pt x="124" y="449"/>
                      <a:pt x="124" y="448"/>
                    </a:cubicBezTo>
                    <a:close/>
                    <a:moveTo>
                      <a:pt x="119" y="491"/>
                    </a:moveTo>
                    <a:cubicBezTo>
                      <a:pt x="119" y="490"/>
                      <a:pt x="119" y="489"/>
                      <a:pt x="118" y="488"/>
                    </a:cubicBezTo>
                    <a:cubicBezTo>
                      <a:pt x="116" y="488"/>
                      <a:pt x="115" y="488"/>
                      <a:pt x="115" y="489"/>
                    </a:cubicBezTo>
                    <a:cubicBezTo>
                      <a:pt x="114" y="491"/>
                      <a:pt x="115" y="492"/>
                      <a:pt x="116" y="492"/>
                    </a:cubicBezTo>
                    <a:cubicBezTo>
                      <a:pt x="117" y="493"/>
                      <a:pt x="118" y="492"/>
                      <a:pt x="119" y="491"/>
                    </a:cubicBezTo>
                    <a:close/>
                    <a:moveTo>
                      <a:pt x="114" y="406"/>
                    </a:moveTo>
                    <a:cubicBezTo>
                      <a:pt x="114" y="407"/>
                      <a:pt x="115" y="407"/>
                      <a:pt x="116" y="407"/>
                    </a:cubicBezTo>
                    <a:cubicBezTo>
                      <a:pt x="118" y="408"/>
                      <a:pt x="121" y="406"/>
                      <a:pt x="121" y="404"/>
                    </a:cubicBezTo>
                    <a:cubicBezTo>
                      <a:pt x="122" y="401"/>
                      <a:pt x="120" y="399"/>
                      <a:pt x="118" y="398"/>
                    </a:cubicBezTo>
                    <a:cubicBezTo>
                      <a:pt x="116" y="398"/>
                      <a:pt x="115" y="399"/>
                      <a:pt x="114" y="400"/>
                    </a:cubicBezTo>
                    <a:lnTo>
                      <a:pt x="114" y="406"/>
                    </a:lnTo>
                    <a:close/>
                    <a:moveTo>
                      <a:pt x="122" y="493"/>
                    </a:moveTo>
                    <a:cubicBezTo>
                      <a:pt x="122" y="494"/>
                      <a:pt x="122" y="495"/>
                      <a:pt x="123" y="496"/>
                    </a:cubicBezTo>
                    <a:cubicBezTo>
                      <a:pt x="124" y="497"/>
                      <a:pt x="125" y="496"/>
                      <a:pt x="126" y="495"/>
                    </a:cubicBezTo>
                    <a:cubicBezTo>
                      <a:pt x="127" y="494"/>
                      <a:pt x="126" y="493"/>
                      <a:pt x="125" y="492"/>
                    </a:cubicBezTo>
                    <a:cubicBezTo>
                      <a:pt x="124" y="492"/>
                      <a:pt x="123" y="492"/>
                      <a:pt x="122" y="493"/>
                    </a:cubicBezTo>
                    <a:close/>
                    <a:moveTo>
                      <a:pt x="118" y="240"/>
                    </a:moveTo>
                    <a:cubicBezTo>
                      <a:pt x="119" y="240"/>
                      <a:pt x="119" y="240"/>
                      <a:pt x="119" y="240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8" y="239"/>
                      <a:pt x="118" y="239"/>
                      <a:pt x="118" y="239"/>
                    </a:cubicBezTo>
                    <a:cubicBezTo>
                      <a:pt x="118" y="240"/>
                      <a:pt x="118" y="240"/>
                      <a:pt x="118" y="240"/>
                    </a:cubicBezTo>
                    <a:close/>
                    <a:moveTo>
                      <a:pt x="116" y="453"/>
                    </a:moveTo>
                    <a:cubicBezTo>
                      <a:pt x="115" y="453"/>
                      <a:pt x="115" y="453"/>
                      <a:pt x="114" y="454"/>
                    </a:cubicBezTo>
                    <a:cubicBezTo>
                      <a:pt x="114" y="454"/>
                      <a:pt x="115" y="455"/>
                      <a:pt x="115" y="455"/>
                    </a:cubicBezTo>
                    <a:cubicBezTo>
                      <a:pt x="116" y="455"/>
                      <a:pt x="116" y="455"/>
                      <a:pt x="117" y="454"/>
                    </a:cubicBezTo>
                    <a:cubicBezTo>
                      <a:pt x="117" y="454"/>
                      <a:pt x="116" y="453"/>
                      <a:pt x="116" y="453"/>
                    </a:cubicBezTo>
                    <a:close/>
                    <a:moveTo>
                      <a:pt x="114" y="447"/>
                    </a:moveTo>
                    <a:cubicBezTo>
                      <a:pt x="114" y="447"/>
                      <a:pt x="114" y="448"/>
                      <a:pt x="114" y="448"/>
                    </a:cubicBezTo>
                    <a:cubicBezTo>
                      <a:pt x="115" y="448"/>
                      <a:pt x="117" y="447"/>
                      <a:pt x="117" y="446"/>
                    </a:cubicBezTo>
                    <a:cubicBezTo>
                      <a:pt x="117" y="445"/>
                      <a:pt x="116" y="444"/>
                      <a:pt x="115" y="444"/>
                    </a:cubicBezTo>
                    <a:cubicBezTo>
                      <a:pt x="115" y="444"/>
                      <a:pt x="114" y="444"/>
                      <a:pt x="114" y="444"/>
                    </a:cubicBezTo>
                    <a:lnTo>
                      <a:pt x="114" y="447"/>
                    </a:lnTo>
                    <a:close/>
                    <a:moveTo>
                      <a:pt x="114" y="482"/>
                    </a:moveTo>
                    <a:cubicBezTo>
                      <a:pt x="114" y="482"/>
                      <a:pt x="114" y="482"/>
                      <a:pt x="115" y="483"/>
                    </a:cubicBezTo>
                    <a:cubicBezTo>
                      <a:pt x="116" y="483"/>
                      <a:pt x="118" y="482"/>
                      <a:pt x="118" y="481"/>
                    </a:cubicBezTo>
                    <a:cubicBezTo>
                      <a:pt x="119" y="480"/>
                      <a:pt x="118" y="478"/>
                      <a:pt x="117" y="478"/>
                    </a:cubicBezTo>
                    <a:cubicBezTo>
                      <a:pt x="116" y="477"/>
                      <a:pt x="115" y="478"/>
                      <a:pt x="114" y="478"/>
                    </a:cubicBezTo>
                    <a:lnTo>
                      <a:pt x="114" y="482"/>
                    </a:lnTo>
                    <a:close/>
                    <a:moveTo>
                      <a:pt x="208" y="227"/>
                    </a:moveTo>
                    <a:cubicBezTo>
                      <a:pt x="211" y="225"/>
                      <a:pt x="219" y="218"/>
                      <a:pt x="218" y="217"/>
                    </a:cubicBezTo>
                    <a:cubicBezTo>
                      <a:pt x="218" y="217"/>
                      <a:pt x="209" y="222"/>
                      <a:pt x="206" y="224"/>
                    </a:cubicBezTo>
                    <a:cubicBezTo>
                      <a:pt x="205" y="225"/>
                      <a:pt x="205" y="226"/>
                      <a:pt x="205" y="227"/>
                    </a:cubicBezTo>
                    <a:cubicBezTo>
                      <a:pt x="206" y="228"/>
                      <a:pt x="207" y="228"/>
                      <a:pt x="208" y="227"/>
                    </a:cubicBezTo>
                    <a:close/>
                    <a:moveTo>
                      <a:pt x="169" y="475"/>
                    </a:moveTo>
                    <a:cubicBezTo>
                      <a:pt x="168" y="474"/>
                      <a:pt x="167" y="474"/>
                      <a:pt x="166" y="475"/>
                    </a:cubicBezTo>
                    <a:cubicBezTo>
                      <a:pt x="166" y="476"/>
                      <a:pt x="166" y="477"/>
                      <a:pt x="166" y="478"/>
                    </a:cubicBezTo>
                    <a:cubicBezTo>
                      <a:pt x="167" y="478"/>
                      <a:pt x="168" y="478"/>
                      <a:pt x="169" y="478"/>
                    </a:cubicBezTo>
                    <a:cubicBezTo>
                      <a:pt x="170" y="477"/>
                      <a:pt x="170" y="476"/>
                      <a:pt x="169" y="475"/>
                    </a:cubicBezTo>
                    <a:close/>
                    <a:moveTo>
                      <a:pt x="168" y="489"/>
                    </a:moveTo>
                    <a:cubicBezTo>
                      <a:pt x="167" y="489"/>
                      <a:pt x="167" y="490"/>
                      <a:pt x="167" y="491"/>
                    </a:cubicBezTo>
                    <a:cubicBezTo>
                      <a:pt x="168" y="491"/>
                      <a:pt x="169" y="491"/>
                      <a:pt x="169" y="491"/>
                    </a:cubicBezTo>
                    <a:cubicBezTo>
                      <a:pt x="170" y="491"/>
                      <a:pt x="170" y="490"/>
                      <a:pt x="169" y="489"/>
                    </a:cubicBezTo>
                    <a:cubicBezTo>
                      <a:pt x="169" y="489"/>
                      <a:pt x="168" y="489"/>
                      <a:pt x="168" y="489"/>
                    </a:cubicBezTo>
                    <a:close/>
                    <a:moveTo>
                      <a:pt x="121" y="258"/>
                    </a:moveTo>
                    <a:cubicBezTo>
                      <a:pt x="121" y="258"/>
                      <a:pt x="122" y="258"/>
                      <a:pt x="122" y="258"/>
                    </a:cubicBezTo>
                    <a:cubicBezTo>
                      <a:pt x="122" y="258"/>
                      <a:pt x="122" y="258"/>
                      <a:pt x="122" y="258"/>
                    </a:cubicBezTo>
                    <a:cubicBezTo>
                      <a:pt x="122" y="257"/>
                      <a:pt x="122" y="257"/>
                      <a:pt x="122" y="257"/>
                    </a:cubicBezTo>
                    <a:cubicBezTo>
                      <a:pt x="121" y="258"/>
                      <a:pt x="121" y="258"/>
                      <a:pt x="121" y="258"/>
                    </a:cubicBezTo>
                    <a:close/>
                    <a:moveTo>
                      <a:pt x="127" y="265"/>
                    </a:moveTo>
                    <a:cubicBezTo>
                      <a:pt x="127" y="265"/>
                      <a:pt x="127" y="265"/>
                      <a:pt x="128" y="265"/>
                    </a:cubicBezTo>
                    <a:cubicBezTo>
                      <a:pt x="128" y="266"/>
                      <a:pt x="128" y="265"/>
                      <a:pt x="128" y="265"/>
                    </a:cubicBezTo>
                    <a:cubicBezTo>
                      <a:pt x="128" y="265"/>
                      <a:pt x="128" y="265"/>
                      <a:pt x="128" y="265"/>
                    </a:cubicBezTo>
                    <a:cubicBezTo>
                      <a:pt x="128" y="265"/>
                      <a:pt x="128" y="265"/>
                      <a:pt x="127" y="265"/>
                    </a:cubicBezTo>
                    <a:close/>
                    <a:moveTo>
                      <a:pt x="128" y="223"/>
                    </a:moveTo>
                    <a:cubicBezTo>
                      <a:pt x="128" y="223"/>
                      <a:pt x="128" y="223"/>
                      <a:pt x="128" y="223"/>
                    </a:cubicBezTo>
                    <a:cubicBezTo>
                      <a:pt x="127" y="223"/>
                      <a:pt x="127" y="223"/>
                      <a:pt x="127" y="224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28" y="224"/>
                      <a:pt x="128" y="223"/>
                      <a:pt x="128" y="223"/>
                    </a:cubicBezTo>
                    <a:close/>
                    <a:moveTo>
                      <a:pt x="126" y="234"/>
                    </a:moveTo>
                    <a:cubicBezTo>
                      <a:pt x="126" y="234"/>
                      <a:pt x="126" y="234"/>
                      <a:pt x="127" y="233"/>
                    </a:cubicBezTo>
                    <a:cubicBezTo>
                      <a:pt x="127" y="233"/>
                      <a:pt x="127" y="233"/>
                      <a:pt x="126" y="233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5" y="233"/>
                      <a:pt x="126" y="233"/>
                      <a:pt x="126" y="234"/>
                    </a:cubicBezTo>
                    <a:close/>
                    <a:moveTo>
                      <a:pt x="129" y="246"/>
                    </a:moveTo>
                    <a:cubicBezTo>
                      <a:pt x="129" y="246"/>
                      <a:pt x="128" y="247"/>
                      <a:pt x="129" y="247"/>
                    </a:cubicBezTo>
                    <a:cubicBezTo>
                      <a:pt x="129" y="248"/>
                      <a:pt x="129" y="248"/>
                      <a:pt x="129" y="248"/>
                    </a:cubicBezTo>
                    <a:cubicBezTo>
                      <a:pt x="130" y="248"/>
                      <a:pt x="130" y="247"/>
                      <a:pt x="130" y="247"/>
                    </a:cubicBezTo>
                    <a:cubicBezTo>
                      <a:pt x="130" y="246"/>
                      <a:pt x="130" y="246"/>
                      <a:pt x="129" y="246"/>
                    </a:cubicBezTo>
                    <a:close/>
                    <a:moveTo>
                      <a:pt x="129" y="241"/>
                    </a:moveTo>
                    <a:cubicBezTo>
                      <a:pt x="129" y="241"/>
                      <a:pt x="129" y="241"/>
                      <a:pt x="129" y="241"/>
                    </a:cubicBezTo>
                    <a:cubicBezTo>
                      <a:pt x="128" y="242"/>
                      <a:pt x="129" y="242"/>
                      <a:pt x="129" y="242"/>
                    </a:cubicBezTo>
                    <a:cubicBezTo>
                      <a:pt x="130" y="242"/>
                      <a:pt x="130" y="242"/>
                      <a:pt x="130" y="242"/>
                    </a:cubicBezTo>
                    <a:cubicBezTo>
                      <a:pt x="130" y="241"/>
                      <a:pt x="130" y="241"/>
                      <a:pt x="129" y="241"/>
                    </a:cubicBezTo>
                    <a:close/>
                    <a:moveTo>
                      <a:pt x="131" y="228"/>
                    </a:moveTo>
                    <a:cubicBezTo>
                      <a:pt x="132" y="227"/>
                      <a:pt x="132" y="227"/>
                      <a:pt x="131" y="227"/>
                    </a:cubicBezTo>
                    <a:cubicBezTo>
                      <a:pt x="131" y="227"/>
                      <a:pt x="131" y="227"/>
                      <a:pt x="131" y="227"/>
                    </a:cubicBezTo>
                    <a:cubicBezTo>
                      <a:pt x="130" y="227"/>
                      <a:pt x="130" y="227"/>
                      <a:pt x="131" y="228"/>
                    </a:cubicBezTo>
                    <a:cubicBezTo>
                      <a:pt x="131" y="228"/>
                      <a:pt x="131" y="228"/>
                      <a:pt x="131" y="228"/>
                    </a:cubicBezTo>
                    <a:close/>
                    <a:moveTo>
                      <a:pt x="132" y="235"/>
                    </a:moveTo>
                    <a:cubicBezTo>
                      <a:pt x="131" y="235"/>
                      <a:pt x="131" y="235"/>
                      <a:pt x="131" y="236"/>
                    </a:cubicBezTo>
                    <a:cubicBezTo>
                      <a:pt x="130" y="236"/>
                      <a:pt x="130" y="237"/>
                      <a:pt x="131" y="237"/>
                    </a:cubicBezTo>
                    <a:cubicBezTo>
                      <a:pt x="131" y="237"/>
                      <a:pt x="132" y="237"/>
                      <a:pt x="132" y="237"/>
                    </a:cubicBezTo>
                    <a:cubicBezTo>
                      <a:pt x="132" y="236"/>
                      <a:pt x="132" y="236"/>
                      <a:pt x="132" y="235"/>
                    </a:cubicBezTo>
                    <a:close/>
                    <a:moveTo>
                      <a:pt x="122" y="231"/>
                    </a:moveTo>
                    <a:cubicBezTo>
                      <a:pt x="122" y="231"/>
                      <a:pt x="122" y="230"/>
                      <a:pt x="122" y="230"/>
                    </a:cubicBezTo>
                    <a:cubicBezTo>
                      <a:pt x="122" y="230"/>
                      <a:pt x="121" y="230"/>
                      <a:pt x="121" y="230"/>
                    </a:cubicBezTo>
                    <a:cubicBezTo>
                      <a:pt x="121" y="231"/>
                      <a:pt x="121" y="231"/>
                      <a:pt x="122" y="231"/>
                    </a:cubicBezTo>
                    <a:cubicBezTo>
                      <a:pt x="122" y="231"/>
                      <a:pt x="122" y="231"/>
                      <a:pt x="122" y="231"/>
                    </a:cubicBezTo>
                    <a:close/>
                    <a:moveTo>
                      <a:pt x="172" y="240"/>
                    </a:moveTo>
                    <a:cubicBezTo>
                      <a:pt x="172" y="240"/>
                      <a:pt x="173" y="240"/>
                      <a:pt x="172" y="239"/>
                    </a:cubicBezTo>
                    <a:cubicBezTo>
                      <a:pt x="172" y="239"/>
                      <a:pt x="172" y="239"/>
                      <a:pt x="172" y="239"/>
                    </a:cubicBezTo>
                    <a:cubicBezTo>
                      <a:pt x="172" y="239"/>
                      <a:pt x="172" y="239"/>
                      <a:pt x="172" y="240"/>
                    </a:cubicBezTo>
                    <a:cubicBezTo>
                      <a:pt x="172" y="240"/>
                      <a:pt x="172" y="240"/>
                      <a:pt x="172" y="240"/>
                    </a:cubicBezTo>
                    <a:close/>
                    <a:moveTo>
                      <a:pt x="124" y="249"/>
                    </a:moveTo>
                    <a:cubicBezTo>
                      <a:pt x="124" y="249"/>
                      <a:pt x="124" y="248"/>
                      <a:pt x="124" y="248"/>
                    </a:cubicBezTo>
                    <a:cubicBezTo>
                      <a:pt x="124" y="248"/>
                      <a:pt x="124" y="247"/>
                      <a:pt x="123" y="248"/>
                    </a:cubicBezTo>
                    <a:cubicBezTo>
                      <a:pt x="123" y="248"/>
                      <a:pt x="123" y="248"/>
                      <a:pt x="123" y="248"/>
                    </a:cubicBezTo>
                    <a:cubicBezTo>
                      <a:pt x="123" y="248"/>
                      <a:pt x="123" y="249"/>
                      <a:pt x="124" y="249"/>
                    </a:cubicBezTo>
                    <a:close/>
                    <a:moveTo>
                      <a:pt x="127" y="278"/>
                    </a:moveTo>
                    <a:cubicBezTo>
                      <a:pt x="125" y="306"/>
                      <a:pt x="122" y="334"/>
                      <a:pt x="118" y="361"/>
                    </a:cubicBezTo>
                    <a:cubicBezTo>
                      <a:pt x="123" y="334"/>
                      <a:pt x="127" y="306"/>
                      <a:pt x="132" y="278"/>
                    </a:cubicBezTo>
                    <a:lnTo>
                      <a:pt x="127" y="278"/>
                    </a:lnTo>
                    <a:close/>
                    <a:moveTo>
                      <a:pt x="125" y="220"/>
                    </a:moveTo>
                    <a:cubicBezTo>
                      <a:pt x="125" y="220"/>
                      <a:pt x="125" y="219"/>
                      <a:pt x="125" y="219"/>
                    </a:cubicBezTo>
                    <a:cubicBezTo>
                      <a:pt x="125" y="219"/>
                      <a:pt x="124" y="219"/>
                      <a:pt x="124" y="219"/>
                    </a:cubicBezTo>
                    <a:cubicBezTo>
                      <a:pt x="124" y="219"/>
                      <a:pt x="124" y="219"/>
                      <a:pt x="124" y="220"/>
                    </a:cubicBezTo>
                    <a:cubicBezTo>
                      <a:pt x="124" y="220"/>
                      <a:pt x="125" y="220"/>
                      <a:pt x="125" y="220"/>
                    </a:cubicBezTo>
                    <a:close/>
                    <a:moveTo>
                      <a:pt x="126" y="256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7" y="256"/>
                      <a:pt x="127" y="255"/>
                      <a:pt x="127" y="255"/>
                    </a:cubicBezTo>
                    <a:cubicBezTo>
                      <a:pt x="126" y="255"/>
                      <a:pt x="126" y="255"/>
                      <a:pt x="126" y="255"/>
                    </a:cubicBezTo>
                    <a:cubicBezTo>
                      <a:pt x="126" y="255"/>
                      <a:pt x="125" y="255"/>
                      <a:pt x="126" y="256"/>
                    </a:cubicBezTo>
                    <a:close/>
                    <a:moveTo>
                      <a:pt x="124" y="269"/>
                    </a:moveTo>
                    <a:cubicBezTo>
                      <a:pt x="124" y="269"/>
                      <a:pt x="125" y="269"/>
                      <a:pt x="125" y="269"/>
                    </a:cubicBezTo>
                    <a:cubicBezTo>
                      <a:pt x="125" y="269"/>
                      <a:pt x="125" y="269"/>
                      <a:pt x="125" y="269"/>
                    </a:cubicBezTo>
                    <a:cubicBezTo>
                      <a:pt x="125" y="269"/>
                      <a:pt x="124" y="269"/>
                      <a:pt x="124" y="269"/>
                    </a:cubicBezTo>
                    <a:cubicBezTo>
                      <a:pt x="124" y="269"/>
                      <a:pt x="124" y="269"/>
                      <a:pt x="124" y="269"/>
                    </a:cubicBezTo>
                    <a:close/>
                    <a:moveTo>
                      <a:pt x="74" y="10"/>
                    </a:moveTo>
                    <a:cubicBezTo>
                      <a:pt x="75" y="12"/>
                      <a:pt x="76" y="14"/>
                      <a:pt x="77" y="14"/>
                    </a:cubicBezTo>
                    <a:cubicBezTo>
                      <a:pt x="77" y="13"/>
                      <a:pt x="77" y="12"/>
                      <a:pt x="77" y="9"/>
                    </a:cubicBezTo>
                    <a:cubicBezTo>
                      <a:pt x="79" y="8"/>
                      <a:pt x="81" y="8"/>
                      <a:pt x="81" y="7"/>
                    </a:cubicBezTo>
                    <a:cubicBezTo>
                      <a:pt x="81" y="7"/>
                      <a:pt x="79" y="6"/>
                      <a:pt x="76" y="7"/>
                    </a:cubicBezTo>
                    <a:cubicBezTo>
                      <a:pt x="76" y="4"/>
                      <a:pt x="75" y="2"/>
                      <a:pt x="75" y="2"/>
                    </a:cubicBezTo>
                    <a:cubicBezTo>
                      <a:pt x="74" y="2"/>
                      <a:pt x="73" y="4"/>
                      <a:pt x="74" y="7"/>
                    </a:cubicBezTo>
                    <a:cubicBezTo>
                      <a:pt x="71" y="8"/>
                      <a:pt x="70" y="9"/>
                      <a:pt x="70" y="9"/>
                    </a:cubicBezTo>
                    <a:cubicBezTo>
                      <a:pt x="70" y="10"/>
                      <a:pt x="72" y="10"/>
                      <a:pt x="74" y="10"/>
                    </a:cubicBezTo>
                    <a:close/>
                    <a:moveTo>
                      <a:pt x="138" y="64"/>
                    </a:moveTo>
                    <a:cubicBezTo>
                      <a:pt x="138" y="59"/>
                      <a:pt x="138" y="55"/>
                      <a:pt x="137" y="50"/>
                    </a:cubicBezTo>
                    <a:cubicBezTo>
                      <a:pt x="134" y="48"/>
                      <a:pt x="131" y="45"/>
                      <a:pt x="128" y="42"/>
                    </a:cubicBezTo>
                    <a:cubicBezTo>
                      <a:pt x="128" y="46"/>
                      <a:pt x="128" y="50"/>
                      <a:pt x="128" y="55"/>
                    </a:cubicBezTo>
                    <a:cubicBezTo>
                      <a:pt x="131" y="58"/>
                      <a:pt x="134" y="61"/>
                      <a:pt x="138" y="64"/>
                    </a:cubicBezTo>
                    <a:close/>
                    <a:moveTo>
                      <a:pt x="134" y="628"/>
                    </a:moveTo>
                    <a:cubicBezTo>
                      <a:pt x="134" y="629"/>
                      <a:pt x="134" y="629"/>
                      <a:pt x="134" y="630"/>
                    </a:cubicBezTo>
                    <a:cubicBezTo>
                      <a:pt x="134" y="630"/>
                      <a:pt x="135" y="631"/>
                      <a:pt x="135" y="630"/>
                    </a:cubicBezTo>
                    <a:cubicBezTo>
                      <a:pt x="136" y="630"/>
                      <a:pt x="136" y="629"/>
                      <a:pt x="136" y="629"/>
                    </a:cubicBezTo>
                    <a:cubicBezTo>
                      <a:pt x="136" y="628"/>
                      <a:pt x="135" y="628"/>
                      <a:pt x="134" y="628"/>
                    </a:cubicBezTo>
                    <a:close/>
                    <a:moveTo>
                      <a:pt x="138" y="611"/>
                    </a:moveTo>
                    <a:cubicBezTo>
                      <a:pt x="137" y="609"/>
                      <a:pt x="134" y="609"/>
                      <a:pt x="133" y="610"/>
                    </a:cubicBezTo>
                    <a:cubicBezTo>
                      <a:pt x="131" y="610"/>
                      <a:pt x="131" y="613"/>
                      <a:pt x="132" y="614"/>
                    </a:cubicBezTo>
                    <a:cubicBezTo>
                      <a:pt x="133" y="616"/>
                      <a:pt x="135" y="617"/>
                      <a:pt x="137" y="615"/>
                    </a:cubicBezTo>
                    <a:cubicBezTo>
                      <a:pt x="138" y="614"/>
                      <a:pt x="139" y="612"/>
                      <a:pt x="138" y="611"/>
                    </a:cubicBezTo>
                    <a:close/>
                    <a:moveTo>
                      <a:pt x="138" y="19"/>
                    </a:moveTo>
                    <a:cubicBezTo>
                      <a:pt x="137" y="22"/>
                      <a:pt x="136" y="23"/>
                      <a:pt x="137" y="24"/>
                    </a:cubicBezTo>
                    <a:cubicBezTo>
                      <a:pt x="137" y="24"/>
                      <a:pt x="139" y="23"/>
                      <a:pt x="140" y="21"/>
                    </a:cubicBezTo>
                    <a:cubicBezTo>
                      <a:pt x="143" y="22"/>
                      <a:pt x="144" y="22"/>
                      <a:pt x="145" y="22"/>
                    </a:cubicBezTo>
                    <a:cubicBezTo>
                      <a:pt x="145" y="21"/>
                      <a:pt x="144" y="20"/>
                      <a:pt x="142" y="18"/>
                    </a:cubicBezTo>
                    <a:cubicBezTo>
                      <a:pt x="143" y="16"/>
                      <a:pt x="143" y="14"/>
                      <a:pt x="142" y="14"/>
                    </a:cubicBezTo>
                    <a:cubicBezTo>
                      <a:pt x="142" y="14"/>
                      <a:pt x="141" y="15"/>
                      <a:pt x="139" y="17"/>
                    </a:cubicBezTo>
                    <a:cubicBezTo>
                      <a:pt x="137" y="16"/>
                      <a:pt x="135" y="16"/>
                      <a:pt x="135" y="16"/>
                    </a:cubicBezTo>
                    <a:cubicBezTo>
                      <a:pt x="135" y="17"/>
                      <a:pt x="136" y="18"/>
                      <a:pt x="138" y="19"/>
                    </a:cubicBezTo>
                    <a:close/>
                    <a:moveTo>
                      <a:pt x="174" y="604"/>
                    </a:moveTo>
                    <a:cubicBezTo>
                      <a:pt x="173" y="604"/>
                      <a:pt x="174" y="606"/>
                      <a:pt x="174" y="606"/>
                    </a:cubicBezTo>
                    <a:cubicBezTo>
                      <a:pt x="175" y="607"/>
                      <a:pt x="177" y="607"/>
                      <a:pt x="177" y="606"/>
                    </a:cubicBezTo>
                    <a:cubicBezTo>
                      <a:pt x="178" y="605"/>
                      <a:pt x="178" y="604"/>
                      <a:pt x="177" y="603"/>
                    </a:cubicBezTo>
                    <a:cubicBezTo>
                      <a:pt x="176" y="603"/>
                      <a:pt x="175" y="603"/>
                      <a:pt x="174" y="604"/>
                    </a:cubicBezTo>
                    <a:close/>
                    <a:moveTo>
                      <a:pt x="235" y="588"/>
                    </a:moveTo>
                    <a:cubicBezTo>
                      <a:pt x="235" y="587"/>
                      <a:pt x="235" y="586"/>
                      <a:pt x="235" y="585"/>
                    </a:cubicBezTo>
                    <a:cubicBezTo>
                      <a:pt x="234" y="584"/>
                      <a:pt x="234" y="584"/>
                      <a:pt x="233" y="583"/>
                    </a:cubicBezTo>
                    <a:cubicBezTo>
                      <a:pt x="233" y="583"/>
                      <a:pt x="232" y="583"/>
                      <a:pt x="232" y="583"/>
                    </a:cubicBezTo>
                    <a:cubicBezTo>
                      <a:pt x="230" y="582"/>
                      <a:pt x="227" y="583"/>
                      <a:pt x="227" y="586"/>
                    </a:cubicBezTo>
                    <a:cubicBezTo>
                      <a:pt x="226" y="588"/>
                      <a:pt x="227" y="590"/>
                      <a:pt x="230" y="591"/>
                    </a:cubicBezTo>
                    <a:cubicBezTo>
                      <a:pt x="232" y="592"/>
                      <a:pt x="234" y="591"/>
                      <a:pt x="235" y="588"/>
                    </a:cubicBezTo>
                    <a:close/>
                    <a:moveTo>
                      <a:pt x="178" y="588"/>
                    </a:moveTo>
                    <a:cubicBezTo>
                      <a:pt x="178" y="587"/>
                      <a:pt x="178" y="586"/>
                      <a:pt x="177" y="586"/>
                    </a:cubicBezTo>
                    <a:cubicBezTo>
                      <a:pt x="177" y="586"/>
                      <a:pt x="176" y="586"/>
                      <a:pt x="176" y="587"/>
                    </a:cubicBezTo>
                    <a:cubicBezTo>
                      <a:pt x="175" y="587"/>
                      <a:pt x="176" y="588"/>
                      <a:pt x="176" y="588"/>
                    </a:cubicBezTo>
                    <a:cubicBezTo>
                      <a:pt x="177" y="588"/>
                      <a:pt x="178" y="588"/>
                      <a:pt x="178" y="588"/>
                    </a:cubicBezTo>
                    <a:close/>
                    <a:moveTo>
                      <a:pt x="132" y="252"/>
                    </a:moveTo>
                    <a:cubicBezTo>
                      <a:pt x="132" y="252"/>
                      <a:pt x="131" y="251"/>
                      <a:pt x="131" y="252"/>
                    </a:cubicBezTo>
                    <a:cubicBezTo>
                      <a:pt x="130" y="252"/>
                      <a:pt x="130" y="252"/>
                      <a:pt x="131" y="253"/>
                    </a:cubicBezTo>
                    <a:cubicBezTo>
                      <a:pt x="131" y="253"/>
                      <a:pt x="131" y="253"/>
                      <a:pt x="132" y="253"/>
                    </a:cubicBezTo>
                    <a:cubicBezTo>
                      <a:pt x="132" y="253"/>
                      <a:pt x="132" y="252"/>
                      <a:pt x="132" y="252"/>
                    </a:cubicBezTo>
                    <a:close/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2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  <a:moveTo>
                      <a:pt x="234" y="648"/>
                    </a:moveTo>
                    <a:cubicBezTo>
                      <a:pt x="231" y="646"/>
                      <a:pt x="228" y="646"/>
                      <a:pt x="226" y="649"/>
                    </a:cubicBezTo>
                    <a:cubicBezTo>
                      <a:pt x="225" y="651"/>
                      <a:pt x="224" y="653"/>
                      <a:pt x="225" y="654"/>
                    </a:cubicBezTo>
                    <a:cubicBezTo>
                      <a:pt x="236" y="654"/>
                      <a:pt x="236" y="654"/>
                      <a:pt x="236" y="654"/>
                    </a:cubicBezTo>
                    <a:cubicBezTo>
                      <a:pt x="237" y="652"/>
                      <a:pt x="236" y="649"/>
                      <a:pt x="234" y="648"/>
                    </a:cubicBezTo>
                    <a:close/>
                    <a:moveTo>
                      <a:pt x="169" y="566"/>
                    </a:moveTo>
                    <a:cubicBezTo>
                      <a:pt x="167" y="566"/>
                      <a:pt x="165" y="567"/>
                      <a:pt x="165" y="568"/>
                    </a:cubicBezTo>
                    <a:cubicBezTo>
                      <a:pt x="164" y="570"/>
                      <a:pt x="165" y="572"/>
                      <a:pt x="167" y="573"/>
                    </a:cubicBezTo>
                    <a:cubicBezTo>
                      <a:pt x="169" y="573"/>
                      <a:pt x="171" y="572"/>
                      <a:pt x="171" y="571"/>
                    </a:cubicBezTo>
                    <a:cubicBezTo>
                      <a:pt x="172" y="569"/>
                      <a:pt x="171" y="567"/>
                      <a:pt x="169" y="566"/>
                    </a:cubicBezTo>
                    <a:close/>
                    <a:moveTo>
                      <a:pt x="133" y="637"/>
                    </a:moveTo>
                    <a:cubicBezTo>
                      <a:pt x="132" y="637"/>
                      <a:pt x="132" y="638"/>
                      <a:pt x="132" y="639"/>
                    </a:cubicBezTo>
                    <a:cubicBezTo>
                      <a:pt x="133" y="640"/>
                      <a:pt x="134" y="641"/>
                      <a:pt x="135" y="640"/>
                    </a:cubicBezTo>
                    <a:cubicBezTo>
                      <a:pt x="136" y="640"/>
                      <a:pt x="136" y="639"/>
                      <a:pt x="136" y="638"/>
                    </a:cubicBezTo>
                    <a:cubicBezTo>
                      <a:pt x="135" y="637"/>
                      <a:pt x="134" y="636"/>
                      <a:pt x="133" y="637"/>
                    </a:cubicBezTo>
                    <a:close/>
                    <a:moveTo>
                      <a:pt x="125" y="26"/>
                    </a:moveTo>
                    <a:cubicBezTo>
                      <a:pt x="125" y="27"/>
                      <a:pt x="125" y="29"/>
                      <a:pt x="127" y="31"/>
                    </a:cubicBezTo>
                    <a:cubicBezTo>
                      <a:pt x="125" y="32"/>
                      <a:pt x="123" y="33"/>
                      <a:pt x="123" y="34"/>
                    </a:cubicBezTo>
                    <a:cubicBezTo>
                      <a:pt x="124" y="34"/>
                      <a:pt x="126" y="34"/>
                      <a:pt x="128" y="33"/>
                    </a:cubicBezTo>
                    <a:cubicBezTo>
                      <a:pt x="129" y="35"/>
                      <a:pt x="131" y="36"/>
                      <a:pt x="131" y="36"/>
                    </a:cubicBezTo>
                    <a:cubicBezTo>
                      <a:pt x="132" y="36"/>
                      <a:pt x="131" y="34"/>
                      <a:pt x="130" y="32"/>
                    </a:cubicBezTo>
                    <a:cubicBezTo>
                      <a:pt x="132" y="30"/>
                      <a:pt x="133" y="28"/>
                      <a:pt x="133" y="28"/>
                    </a:cubicBezTo>
                    <a:cubicBezTo>
                      <a:pt x="132" y="27"/>
                      <a:pt x="131" y="28"/>
                      <a:pt x="129" y="29"/>
                    </a:cubicBezTo>
                    <a:cubicBezTo>
                      <a:pt x="127" y="27"/>
                      <a:pt x="126" y="26"/>
                      <a:pt x="125" y="26"/>
                    </a:cubicBezTo>
                    <a:close/>
                    <a:moveTo>
                      <a:pt x="94" y="34"/>
                    </a:moveTo>
                    <a:cubicBezTo>
                      <a:pt x="93" y="37"/>
                      <a:pt x="93" y="39"/>
                      <a:pt x="94" y="39"/>
                    </a:cubicBezTo>
                    <a:cubicBezTo>
                      <a:pt x="94" y="39"/>
                      <a:pt x="96" y="38"/>
                      <a:pt x="97" y="36"/>
                    </a:cubicBezTo>
                    <a:cubicBezTo>
                      <a:pt x="99" y="36"/>
                      <a:pt x="101" y="36"/>
                      <a:pt x="101" y="36"/>
                    </a:cubicBezTo>
                    <a:cubicBezTo>
                      <a:pt x="101" y="35"/>
                      <a:pt x="100" y="34"/>
                      <a:pt x="98" y="33"/>
                    </a:cubicBezTo>
                    <a:cubicBezTo>
                      <a:pt x="98" y="31"/>
                      <a:pt x="99" y="29"/>
                      <a:pt x="98" y="29"/>
                    </a:cubicBezTo>
                    <a:cubicBezTo>
                      <a:pt x="98" y="28"/>
                      <a:pt x="96" y="30"/>
                      <a:pt x="95" y="32"/>
                    </a:cubicBezTo>
                    <a:cubicBezTo>
                      <a:pt x="93" y="31"/>
                      <a:pt x="91" y="31"/>
                      <a:pt x="91" y="31"/>
                    </a:cubicBezTo>
                    <a:cubicBezTo>
                      <a:pt x="91" y="32"/>
                      <a:pt x="92" y="33"/>
                      <a:pt x="94" y="34"/>
                    </a:cubicBezTo>
                    <a:close/>
                    <a:moveTo>
                      <a:pt x="151" y="620"/>
                    </a:moveTo>
                    <a:cubicBezTo>
                      <a:pt x="152" y="620"/>
                      <a:pt x="152" y="619"/>
                      <a:pt x="151" y="619"/>
                    </a:cubicBezTo>
                    <a:cubicBezTo>
                      <a:pt x="151" y="618"/>
                      <a:pt x="150" y="618"/>
                      <a:pt x="150" y="618"/>
                    </a:cubicBezTo>
                    <a:cubicBezTo>
                      <a:pt x="149" y="619"/>
                      <a:pt x="149" y="620"/>
                      <a:pt x="150" y="620"/>
                    </a:cubicBezTo>
                    <a:cubicBezTo>
                      <a:pt x="150" y="621"/>
                      <a:pt x="151" y="621"/>
                      <a:pt x="151" y="620"/>
                    </a:cubicBezTo>
                    <a:close/>
                    <a:moveTo>
                      <a:pt x="169" y="598"/>
                    </a:moveTo>
                    <a:cubicBezTo>
                      <a:pt x="168" y="599"/>
                      <a:pt x="168" y="600"/>
                      <a:pt x="169" y="600"/>
                    </a:cubicBezTo>
                    <a:cubicBezTo>
                      <a:pt x="170" y="600"/>
                      <a:pt x="170" y="600"/>
                      <a:pt x="171" y="600"/>
                    </a:cubicBezTo>
                    <a:cubicBezTo>
                      <a:pt x="171" y="599"/>
                      <a:pt x="171" y="598"/>
                      <a:pt x="170" y="598"/>
                    </a:cubicBezTo>
                    <a:cubicBezTo>
                      <a:pt x="170" y="598"/>
                      <a:pt x="169" y="598"/>
                      <a:pt x="169" y="598"/>
                    </a:cubicBezTo>
                    <a:close/>
                    <a:moveTo>
                      <a:pt x="161" y="623"/>
                    </a:moveTo>
                    <a:cubicBezTo>
                      <a:pt x="162" y="623"/>
                      <a:pt x="162" y="621"/>
                      <a:pt x="162" y="621"/>
                    </a:cubicBezTo>
                    <a:cubicBezTo>
                      <a:pt x="161" y="620"/>
                      <a:pt x="160" y="620"/>
                      <a:pt x="159" y="620"/>
                    </a:cubicBezTo>
                    <a:cubicBezTo>
                      <a:pt x="158" y="621"/>
                      <a:pt x="158" y="622"/>
                      <a:pt x="159" y="623"/>
                    </a:cubicBezTo>
                    <a:cubicBezTo>
                      <a:pt x="159" y="624"/>
                      <a:pt x="161" y="624"/>
                      <a:pt x="161" y="623"/>
                    </a:cubicBezTo>
                    <a:close/>
                    <a:moveTo>
                      <a:pt x="162" y="609"/>
                    </a:moveTo>
                    <a:cubicBezTo>
                      <a:pt x="161" y="609"/>
                      <a:pt x="160" y="609"/>
                      <a:pt x="160" y="609"/>
                    </a:cubicBezTo>
                    <a:cubicBezTo>
                      <a:pt x="160" y="610"/>
                      <a:pt x="160" y="610"/>
                      <a:pt x="160" y="611"/>
                    </a:cubicBezTo>
                    <a:cubicBezTo>
                      <a:pt x="161" y="611"/>
                      <a:pt x="161" y="611"/>
                      <a:pt x="162" y="611"/>
                    </a:cubicBezTo>
                    <a:cubicBezTo>
                      <a:pt x="162" y="610"/>
                      <a:pt x="162" y="609"/>
                      <a:pt x="162" y="609"/>
                    </a:cubicBezTo>
                    <a:close/>
                    <a:moveTo>
                      <a:pt x="168" y="604"/>
                    </a:moveTo>
                    <a:cubicBezTo>
                      <a:pt x="168" y="603"/>
                      <a:pt x="168" y="602"/>
                      <a:pt x="168" y="602"/>
                    </a:cubicBezTo>
                    <a:cubicBezTo>
                      <a:pt x="167" y="601"/>
                      <a:pt x="166" y="602"/>
                      <a:pt x="166" y="602"/>
                    </a:cubicBezTo>
                    <a:cubicBezTo>
                      <a:pt x="166" y="603"/>
                      <a:pt x="166" y="603"/>
                      <a:pt x="166" y="604"/>
                    </a:cubicBezTo>
                    <a:cubicBezTo>
                      <a:pt x="167" y="604"/>
                      <a:pt x="167" y="604"/>
                      <a:pt x="168" y="604"/>
                    </a:cubicBezTo>
                    <a:close/>
                    <a:moveTo>
                      <a:pt x="153" y="584"/>
                    </a:moveTo>
                    <a:cubicBezTo>
                      <a:pt x="154" y="583"/>
                      <a:pt x="153" y="581"/>
                      <a:pt x="152" y="580"/>
                    </a:cubicBezTo>
                    <a:cubicBezTo>
                      <a:pt x="151" y="580"/>
                      <a:pt x="149" y="580"/>
                      <a:pt x="149" y="581"/>
                    </a:cubicBezTo>
                    <a:cubicBezTo>
                      <a:pt x="148" y="582"/>
                      <a:pt x="148" y="584"/>
                      <a:pt x="149" y="585"/>
                    </a:cubicBezTo>
                    <a:cubicBezTo>
                      <a:pt x="151" y="586"/>
                      <a:pt x="152" y="585"/>
                      <a:pt x="153" y="584"/>
                    </a:cubicBezTo>
                    <a:close/>
                    <a:moveTo>
                      <a:pt x="158" y="614"/>
                    </a:moveTo>
                    <a:cubicBezTo>
                      <a:pt x="159" y="614"/>
                      <a:pt x="159" y="613"/>
                      <a:pt x="158" y="612"/>
                    </a:cubicBezTo>
                    <a:cubicBezTo>
                      <a:pt x="158" y="612"/>
                      <a:pt x="157" y="612"/>
                      <a:pt x="157" y="612"/>
                    </a:cubicBezTo>
                    <a:cubicBezTo>
                      <a:pt x="156" y="613"/>
                      <a:pt x="156" y="614"/>
                      <a:pt x="157" y="614"/>
                    </a:cubicBezTo>
                    <a:cubicBezTo>
                      <a:pt x="157" y="614"/>
                      <a:pt x="158" y="614"/>
                      <a:pt x="158" y="614"/>
                    </a:cubicBezTo>
                    <a:close/>
                    <a:moveTo>
                      <a:pt x="162" y="564"/>
                    </a:moveTo>
                    <a:cubicBezTo>
                      <a:pt x="162" y="563"/>
                      <a:pt x="161" y="562"/>
                      <a:pt x="160" y="561"/>
                    </a:cubicBezTo>
                    <a:cubicBezTo>
                      <a:pt x="158" y="561"/>
                      <a:pt x="157" y="562"/>
                      <a:pt x="157" y="563"/>
                    </a:cubicBezTo>
                    <a:cubicBezTo>
                      <a:pt x="156" y="564"/>
                      <a:pt x="157" y="566"/>
                      <a:pt x="158" y="566"/>
                    </a:cubicBezTo>
                    <a:cubicBezTo>
                      <a:pt x="160" y="567"/>
                      <a:pt x="161" y="566"/>
                      <a:pt x="162" y="564"/>
                    </a:cubicBezTo>
                    <a:close/>
                    <a:moveTo>
                      <a:pt x="123" y="241"/>
                    </a:moveTo>
                    <a:cubicBezTo>
                      <a:pt x="124" y="241"/>
                      <a:pt x="124" y="241"/>
                      <a:pt x="124" y="240"/>
                    </a:cubicBezTo>
                    <a:cubicBezTo>
                      <a:pt x="124" y="240"/>
                      <a:pt x="124" y="240"/>
                      <a:pt x="124" y="240"/>
                    </a:cubicBezTo>
                    <a:cubicBezTo>
                      <a:pt x="123" y="240"/>
                      <a:pt x="123" y="240"/>
                      <a:pt x="123" y="240"/>
                    </a:cubicBezTo>
                    <a:cubicBezTo>
                      <a:pt x="123" y="241"/>
                      <a:pt x="123" y="241"/>
                      <a:pt x="123" y="241"/>
                    </a:cubicBezTo>
                    <a:close/>
                    <a:moveTo>
                      <a:pt x="169" y="258"/>
                    </a:moveTo>
                    <a:cubicBezTo>
                      <a:pt x="169" y="258"/>
                      <a:pt x="169" y="258"/>
                      <a:pt x="169" y="258"/>
                    </a:cubicBezTo>
                    <a:cubicBezTo>
                      <a:pt x="169" y="258"/>
                      <a:pt x="169" y="258"/>
                      <a:pt x="169" y="257"/>
                    </a:cubicBezTo>
                    <a:cubicBezTo>
                      <a:pt x="169" y="257"/>
                      <a:pt x="169" y="257"/>
                      <a:pt x="168" y="258"/>
                    </a:cubicBezTo>
                    <a:cubicBezTo>
                      <a:pt x="168" y="258"/>
                      <a:pt x="168" y="258"/>
                      <a:pt x="169" y="258"/>
                    </a:cubicBezTo>
                    <a:close/>
                    <a:moveTo>
                      <a:pt x="169" y="287"/>
                    </a:moveTo>
                    <a:cubicBezTo>
                      <a:pt x="162" y="314"/>
                      <a:pt x="155" y="341"/>
                      <a:pt x="147" y="368"/>
                    </a:cubicBezTo>
                    <a:cubicBezTo>
                      <a:pt x="156" y="341"/>
                      <a:pt x="165" y="315"/>
                      <a:pt x="174" y="288"/>
                    </a:cubicBezTo>
                    <a:lnTo>
                      <a:pt x="169" y="287"/>
                    </a:lnTo>
                    <a:close/>
                    <a:moveTo>
                      <a:pt x="161" y="248"/>
                    </a:moveTo>
                    <a:cubicBezTo>
                      <a:pt x="162" y="248"/>
                      <a:pt x="162" y="248"/>
                      <a:pt x="162" y="247"/>
                    </a:cubicBezTo>
                    <a:cubicBezTo>
                      <a:pt x="162" y="247"/>
                      <a:pt x="162" y="246"/>
                      <a:pt x="161" y="246"/>
                    </a:cubicBezTo>
                    <a:cubicBezTo>
                      <a:pt x="161" y="246"/>
                      <a:pt x="161" y="246"/>
                      <a:pt x="160" y="247"/>
                    </a:cubicBezTo>
                    <a:cubicBezTo>
                      <a:pt x="160" y="247"/>
                      <a:pt x="161" y="248"/>
                      <a:pt x="161" y="248"/>
                    </a:cubicBezTo>
                    <a:close/>
                    <a:moveTo>
                      <a:pt x="160" y="242"/>
                    </a:moveTo>
                    <a:cubicBezTo>
                      <a:pt x="161" y="242"/>
                      <a:pt x="161" y="242"/>
                      <a:pt x="161" y="242"/>
                    </a:cubicBezTo>
                    <a:cubicBezTo>
                      <a:pt x="162" y="242"/>
                      <a:pt x="162" y="242"/>
                      <a:pt x="162" y="241"/>
                    </a:cubicBezTo>
                    <a:cubicBezTo>
                      <a:pt x="162" y="241"/>
                      <a:pt x="162" y="241"/>
                      <a:pt x="161" y="241"/>
                    </a:cubicBezTo>
                    <a:cubicBezTo>
                      <a:pt x="161" y="241"/>
                      <a:pt x="160" y="241"/>
                      <a:pt x="160" y="242"/>
                    </a:cubicBezTo>
                    <a:close/>
                    <a:moveTo>
                      <a:pt x="219" y="217"/>
                    </a:moveTo>
                    <a:cubicBezTo>
                      <a:pt x="220" y="217"/>
                      <a:pt x="221" y="218"/>
                      <a:pt x="222" y="217"/>
                    </a:cubicBezTo>
                    <a:cubicBezTo>
                      <a:pt x="222" y="217"/>
                      <a:pt x="222" y="216"/>
                      <a:pt x="223" y="216"/>
                    </a:cubicBezTo>
                    <a:cubicBezTo>
                      <a:pt x="222" y="215"/>
                      <a:pt x="222" y="214"/>
                      <a:pt x="222" y="213"/>
                    </a:cubicBezTo>
                    <a:cubicBezTo>
                      <a:pt x="221" y="214"/>
                      <a:pt x="220" y="214"/>
                      <a:pt x="220" y="214"/>
                    </a:cubicBezTo>
                    <a:cubicBezTo>
                      <a:pt x="219" y="215"/>
                      <a:pt x="219" y="216"/>
                      <a:pt x="219" y="217"/>
                    </a:cubicBezTo>
                    <a:close/>
                    <a:moveTo>
                      <a:pt x="207" y="198"/>
                    </a:moveTo>
                    <a:cubicBezTo>
                      <a:pt x="208" y="199"/>
                      <a:pt x="209" y="199"/>
                      <a:pt x="210" y="199"/>
                    </a:cubicBezTo>
                    <a:cubicBezTo>
                      <a:pt x="211" y="198"/>
                      <a:pt x="214" y="196"/>
                      <a:pt x="217" y="194"/>
                    </a:cubicBezTo>
                    <a:cubicBezTo>
                      <a:pt x="217" y="193"/>
                      <a:pt x="217" y="193"/>
                      <a:pt x="217" y="192"/>
                    </a:cubicBezTo>
                    <a:cubicBezTo>
                      <a:pt x="214" y="194"/>
                      <a:pt x="210" y="195"/>
                      <a:pt x="208" y="196"/>
                    </a:cubicBezTo>
                    <a:cubicBezTo>
                      <a:pt x="207" y="196"/>
                      <a:pt x="207" y="198"/>
                      <a:pt x="207" y="198"/>
                    </a:cubicBezTo>
                    <a:close/>
                    <a:moveTo>
                      <a:pt x="232" y="273"/>
                    </a:moveTo>
                    <a:cubicBezTo>
                      <a:pt x="233" y="274"/>
                      <a:pt x="235" y="273"/>
                      <a:pt x="236" y="272"/>
                    </a:cubicBezTo>
                    <a:cubicBezTo>
                      <a:pt x="237" y="269"/>
                      <a:pt x="241" y="262"/>
                      <a:pt x="240" y="262"/>
                    </a:cubicBezTo>
                    <a:cubicBezTo>
                      <a:pt x="239" y="261"/>
                      <a:pt x="234" y="267"/>
                      <a:pt x="232" y="269"/>
                    </a:cubicBezTo>
                    <a:cubicBezTo>
                      <a:pt x="231" y="270"/>
                      <a:pt x="231" y="272"/>
                      <a:pt x="232" y="273"/>
                    </a:cubicBezTo>
                    <a:close/>
                    <a:moveTo>
                      <a:pt x="169" y="231"/>
                    </a:moveTo>
                    <a:cubicBezTo>
                      <a:pt x="169" y="231"/>
                      <a:pt x="169" y="231"/>
                      <a:pt x="169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68" y="230"/>
                      <a:pt x="168" y="231"/>
                      <a:pt x="168" y="231"/>
                    </a:cubicBezTo>
                    <a:cubicBezTo>
                      <a:pt x="169" y="231"/>
                      <a:pt x="169" y="231"/>
                      <a:pt x="169" y="231"/>
                    </a:cubicBezTo>
                    <a:close/>
                    <a:moveTo>
                      <a:pt x="166" y="269"/>
                    </a:moveTo>
                    <a:cubicBezTo>
                      <a:pt x="166" y="269"/>
                      <a:pt x="166" y="269"/>
                      <a:pt x="166" y="269"/>
                    </a:cubicBezTo>
                    <a:cubicBezTo>
                      <a:pt x="166" y="269"/>
                      <a:pt x="166" y="269"/>
                      <a:pt x="166" y="269"/>
                    </a:cubicBezTo>
                    <a:cubicBezTo>
                      <a:pt x="166" y="269"/>
                      <a:pt x="166" y="269"/>
                      <a:pt x="166" y="269"/>
                    </a:cubicBezTo>
                    <a:cubicBezTo>
                      <a:pt x="166" y="269"/>
                      <a:pt x="166" y="269"/>
                      <a:pt x="166" y="269"/>
                    </a:cubicBezTo>
                    <a:close/>
                    <a:moveTo>
                      <a:pt x="166" y="219"/>
                    </a:moveTo>
                    <a:cubicBezTo>
                      <a:pt x="166" y="219"/>
                      <a:pt x="166" y="219"/>
                      <a:pt x="166" y="219"/>
                    </a:cubicBezTo>
                    <a:cubicBezTo>
                      <a:pt x="166" y="219"/>
                      <a:pt x="166" y="220"/>
                      <a:pt x="166" y="220"/>
                    </a:cubicBezTo>
                    <a:cubicBezTo>
                      <a:pt x="166" y="220"/>
                      <a:pt x="166" y="220"/>
                      <a:pt x="166" y="220"/>
                    </a:cubicBezTo>
                    <a:cubicBezTo>
                      <a:pt x="166" y="219"/>
                      <a:pt x="166" y="219"/>
                      <a:pt x="166" y="219"/>
                    </a:cubicBezTo>
                    <a:close/>
                    <a:moveTo>
                      <a:pt x="165" y="233"/>
                    </a:moveTo>
                    <a:cubicBezTo>
                      <a:pt x="165" y="233"/>
                      <a:pt x="164" y="233"/>
                      <a:pt x="164" y="233"/>
                    </a:cubicBezTo>
                    <a:cubicBezTo>
                      <a:pt x="164" y="233"/>
                      <a:pt x="164" y="233"/>
                      <a:pt x="164" y="233"/>
                    </a:cubicBezTo>
                    <a:cubicBezTo>
                      <a:pt x="164" y="234"/>
                      <a:pt x="165" y="234"/>
                      <a:pt x="165" y="234"/>
                    </a:cubicBezTo>
                    <a:cubicBezTo>
                      <a:pt x="165" y="233"/>
                      <a:pt x="165" y="233"/>
                      <a:pt x="165" y="233"/>
                    </a:cubicBezTo>
                    <a:close/>
                    <a:moveTo>
                      <a:pt x="163" y="223"/>
                    </a:moveTo>
                    <a:cubicBezTo>
                      <a:pt x="163" y="223"/>
                      <a:pt x="163" y="223"/>
                      <a:pt x="162" y="223"/>
                    </a:cubicBezTo>
                    <a:cubicBezTo>
                      <a:pt x="162" y="223"/>
                      <a:pt x="162" y="224"/>
                      <a:pt x="162" y="224"/>
                    </a:cubicBezTo>
                    <a:cubicBezTo>
                      <a:pt x="163" y="224"/>
                      <a:pt x="163" y="224"/>
                      <a:pt x="163" y="224"/>
                    </a:cubicBezTo>
                    <a:cubicBezTo>
                      <a:pt x="163" y="223"/>
                      <a:pt x="163" y="223"/>
                      <a:pt x="163" y="223"/>
                    </a:cubicBezTo>
                    <a:close/>
                    <a:moveTo>
                      <a:pt x="162" y="265"/>
                    </a:move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63" y="265"/>
                      <a:pt x="163" y="266"/>
                      <a:pt x="163" y="265"/>
                    </a:cubicBezTo>
                    <a:cubicBezTo>
                      <a:pt x="163" y="265"/>
                      <a:pt x="163" y="265"/>
                      <a:pt x="163" y="265"/>
                    </a:cubicBezTo>
                    <a:cubicBezTo>
                      <a:pt x="163" y="265"/>
                      <a:pt x="163" y="265"/>
                      <a:pt x="162" y="265"/>
                    </a:cubicBezTo>
                    <a:close/>
                    <a:moveTo>
                      <a:pt x="164" y="255"/>
                    </a:moveTo>
                    <a:cubicBezTo>
                      <a:pt x="164" y="255"/>
                      <a:pt x="164" y="256"/>
                      <a:pt x="164" y="256"/>
                    </a:cubicBezTo>
                    <a:cubicBezTo>
                      <a:pt x="164" y="256"/>
                      <a:pt x="165" y="256"/>
                      <a:pt x="165" y="256"/>
                    </a:cubicBezTo>
                    <a:cubicBezTo>
                      <a:pt x="165" y="255"/>
                      <a:pt x="165" y="255"/>
                      <a:pt x="165" y="255"/>
                    </a:cubicBezTo>
                    <a:cubicBezTo>
                      <a:pt x="165" y="255"/>
                      <a:pt x="164" y="255"/>
                      <a:pt x="164" y="255"/>
                    </a:cubicBezTo>
                    <a:close/>
                    <a:moveTo>
                      <a:pt x="192" y="243"/>
                    </a:moveTo>
                    <a:cubicBezTo>
                      <a:pt x="194" y="241"/>
                      <a:pt x="195" y="238"/>
                      <a:pt x="193" y="236"/>
                    </a:cubicBezTo>
                    <a:cubicBezTo>
                      <a:pt x="192" y="234"/>
                      <a:pt x="188" y="233"/>
                      <a:pt x="186" y="235"/>
                    </a:cubicBezTo>
                    <a:cubicBezTo>
                      <a:pt x="184" y="237"/>
                      <a:pt x="184" y="240"/>
                      <a:pt x="185" y="242"/>
                    </a:cubicBezTo>
                    <a:cubicBezTo>
                      <a:pt x="187" y="244"/>
                      <a:pt x="190" y="244"/>
                      <a:pt x="192" y="243"/>
                    </a:cubicBezTo>
                    <a:close/>
                    <a:moveTo>
                      <a:pt x="173" y="228"/>
                    </a:moveTo>
                    <a:cubicBezTo>
                      <a:pt x="174" y="228"/>
                      <a:pt x="174" y="228"/>
                      <a:pt x="174" y="228"/>
                    </a:cubicBezTo>
                    <a:cubicBezTo>
                      <a:pt x="174" y="228"/>
                      <a:pt x="173" y="228"/>
                      <a:pt x="173" y="228"/>
                    </a:cubicBezTo>
                    <a:cubicBezTo>
                      <a:pt x="173" y="228"/>
                      <a:pt x="173" y="228"/>
                      <a:pt x="173" y="228"/>
                    </a:cubicBezTo>
                    <a:cubicBezTo>
                      <a:pt x="173" y="228"/>
                      <a:pt x="173" y="228"/>
                      <a:pt x="173" y="228"/>
                    </a:cubicBezTo>
                    <a:close/>
                    <a:moveTo>
                      <a:pt x="173" y="261"/>
                    </a:moveTo>
                    <a:cubicBezTo>
                      <a:pt x="173" y="261"/>
                      <a:pt x="174" y="261"/>
                      <a:pt x="174" y="261"/>
                    </a:cubicBezTo>
                    <a:cubicBezTo>
                      <a:pt x="174" y="260"/>
                      <a:pt x="174" y="260"/>
                      <a:pt x="173" y="260"/>
                    </a:cubicBezTo>
                    <a:cubicBezTo>
                      <a:pt x="173" y="260"/>
                      <a:pt x="173" y="260"/>
                      <a:pt x="173" y="260"/>
                    </a:cubicBezTo>
                    <a:cubicBezTo>
                      <a:pt x="173" y="260"/>
                      <a:pt x="173" y="261"/>
                      <a:pt x="173" y="261"/>
                    </a:cubicBezTo>
                    <a:close/>
                    <a:moveTo>
                      <a:pt x="178" y="266"/>
                    </a:moveTo>
                    <a:cubicBezTo>
                      <a:pt x="178" y="264"/>
                      <a:pt x="177" y="263"/>
                      <a:pt x="175" y="263"/>
                    </a:cubicBezTo>
                    <a:cubicBezTo>
                      <a:pt x="174" y="263"/>
                      <a:pt x="173" y="264"/>
                      <a:pt x="173" y="266"/>
                    </a:cubicBezTo>
                    <a:cubicBezTo>
                      <a:pt x="173" y="267"/>
                      <a:pt x="174" y="268"/>
                      <a:pt x="175" y="268"/>
                    </a:cubicBezTo>
                    <a:cubicBezTo>
                      <a:pt x="177" y="268"/>
                      <a:pt x="178" y="267"/>
                      <a:pt x="178" y="266"/>
                    </a:cubicBezTo>
                    <a:close/>
                    <a:moveTo>
                      <a:pt x="177" y="250"/>
                    </a:moveTo>
                    <a:cubicBezTo>
                      <a:pt x="177" y="250"/>
                      <a:pt x="177" y="250"/>
                      <a:pt x="177" y="250"/>
                    </a:cubicBezTo>
                    <a:cubicBezTo>
                      <a:pt x="178" y="250"/>
                      <a:pt x="177" y="250"/>
                      <a:pt x="177" y="250"/>
                    </a:cubicBezTo>
                    <a:cubicBezTo>
                      <a:pt x="177" y="249"/>
                      <a:pt x="177" y="250"/>
                      <a:pt x="177" y="250"/>
                    </a:cubicBezTo>
                    <a:cubicBezTo>
                      <a:pt x="177" y="250"/>
                      <a:pt x="177" y="250"/>
                      <a:pt x="177" y="250"/>
                    </a:cubicBezTo>
                    <a:close/>
                    <a:moveTo>
                      <a:pt x="179" y="214"/>
                    </a:moveTo>
                    <a:cubicBezTo>
                      <a:pt x="177" y="211"/>
                      <a:pt x="174" y="210"/>
                      <a:pt x="172" y="212"/>
                    </a:cubicBezTo>
                    <a:cubicBezTo>
                      <a:pt x="170" y="213"/>
                      <a:pt x="169" y="216"/>
                      <a:pt x="170" y="218"/>
                    </a:cubicBezTo>
                    <a:cubicBezTo>
                      <a:pt x="171" y="221"/>
                      <a:pt x="174" y="222"/>
                      <a:pt x="177" y="220"/>
                    </a:cubicBezTo>
                    <a:cubicBezTo>
                      <a:pt x="179" y="219"/>
                      <a:pt x="180" y="216"/>
                      <a:pt x="179" y="214"/>
                    </a:cubicBezTo>
                    <a:close/>
                    <a:moveTo>
                      <a:pt x="177" y="239"/>
                    </a:moveTo>
                    <a:cubicBezTo>
                      <a:pt x="177" y="239"/>
                      <a:pt x="178" y="239"/>
                      <a:pt x="177" y="239"/>
                    </a:cubicBezTo>
                    <a:cubicBezTo>
                      <a:pt x="177" y="238"/>
                      <a:pt x="177" y="238"/>
                      <a:pt x="177" y="238"/>
                    </a:cubicBezTo>
                    <a:cubicBezTo>
                      <a:pt x="177" y="238"/>
                      <a:pt x="177" y="238"/>
                      <a:pt x="177" y="239"/>
                    </a:cubicBezTo>
                    <a:cubicBezTo>
                      <a:pt x="177" y="239"/>
                      <a:pt x="177" y="239"/>
                      <a:pt x="177" y="239"/>
                    </a:cubicBezTo>
                    <a:close/>
                    <a:moveTo>
                      <a:pt x="183" y="291"/>
                    </a:moveTo>
                    <a:cubicBezTo>
                      <a:pt x="174" y="318"/>
                      <a:pt x="165" y="344"/>
                      <a:pt x="156" y="371"/>
                    </a:cubicBezTo>
                    <a:cubicBezTo>
                      <a:pt x="166" y="345"/>
                      <a:pt x="177" y="319"/>
                      <a:pt x="187" y="293"/>
                    </a:cubicBezTo>
                    <a:lnTo>
                      <a:pt x="183" y="291"/>
                    </a:lnTo>
                    <a:close/>
                    <a:moveTo>
                      <a:pt x="195" y="207"/>
                    </a:moveTo>
                    <a:cubicBezTo>
                      <a:pt x="198" y="205"/>
                      <a:pt x="207" y="199"/>
                      <a:pt x="206" y="199"/>
                    </a:cubicBezTo>
                    <a:cubicBezTo>
                      <a:pt x="206" y="198"/>
                      <a:pt x="196" y="202"/>
                      <a:pt x="193" y="204"/>
                    </a:cubicBezTo>
                    <a:cubicBezTo>
                      <a:pt x="192" y="204"/>
                      <a:pt x="192" y="206"/>
                      <a:pt x="192" y="206"/>
                    </a:cubicBezTo>
                    <a:cubicBezTo>
                      <a:pt x="192" y="207"/>
                      <a:pt x="194" y="208"/>
                      <a:pt x="195" y="207"/>
                    </a:cubicBezTo>
                    <a:close/>
                    <a:moveTo>
                      <a:pt x="226" y="282"/>
                    </a:moveTo>
                    <a:cubicBezTo>
                      <a:pt x="228" y="283"/>
                      <a:pt x="231" y="283"/>
                      <a:pt x="233" y="280"/>
                    </a:cubicBezTo>
                    <a:cubicBezTo>
                      <a:pt x="234" y="278"/>
                      <a:pt x="234" y="275"/>
                      <a:pt x="231" y="274"/>
                    </a:cubicBezTo>
                    <a:cubicBezTo>
                      <a:pt x="229" y="272"/>
                      <a:pt x="226" y="272"/>
                      <a:pt x="225" y="275"/>
                    </a:cubicBezTo>
                    <a:cubicBezTo>
                      <a:pt x="223" y="277"/>
                      <a:pt x="223" y="280"/>
                      <a:pt x="226" y="282"/>
                    </a:cubicBezTo>
                    <a:close/>
                    <a:moveTo>
                      <a:pt x="241" y="296"/>
                    </a:moveTo>
                    <a:cubicBezTo>
                      <a:pt x="238" y="294"/>
                      <a:pt x="234" y="295"/>
                      <a:pt x="232" y="297"/>
                    </a:cubicBezTo>
                    <a:cubicBezTo>
                      <a:pt x="230" y="299"/>
                      <a:pt x="230" y="302"/>
                      <a:pt x="232" y="305"/>
                    </a:cubicBezTo>
                    <a:cubicBezTo>
                      <a:pt x="235" y="302"/>
                      <a:pt x="237" y="299"/>
                      <a:pt x="241" y="296"/>
                    </a:cubicBezTo>
                    <a:close/>
                    <a:moveTo>
                      <a:pt x="224" y="245"/>
                    </a:moveTo>
                    <a:cubicBezTo>
                      <a:pt x="226" y="243"/>
                      <a:pt x="229" y="240"/>
                      <a:pt x="231" y="237"/>
                    </a:cubicBezTo>
                    <a:cubicBezTo>
                      <a:pt x="231" y="236"/>
                      <a:pt x="231" y="236"/>
                      <a:pt x="231" y="235"/>
                    </a:cubicBezTo>
                    <a:cubicBezTo>
                      <a:pt x="228" y="237"/>
                      <a:pt x="224" y="241"/>
                      <a:pt x="222" y="243"/>
                    </a:cubicBezTo>
                    <a:cubicBezTo>
                      <a:pt x="221" y="243"/>
                      <a:pt x="221" y="245"/>
                      <a:pt x="222" y="245"/>
                    </a:cubicBezTo>
                    <a:cubicBezTo>
                      <a:pt x="222" y="246"/>
                      <a:pt x="224" y="246"/>
                      <a:pt x="224" y="245"/>
                    </a:cubicBezTo>
                    <a:close/>
                    <a:moveTo>
                      <a:pt x="164" y="469"/>
                    </a:moveTo>
                    <a:cubicBezTo>
                      <a:pt x="163" y="469"/>
                      <a:pt x="161" y="469"/>
                      <a:pt x="161" y="469"/>
                    </a:cubicBezTo>
                    <a:cubicBezTo>
                      <a:pt x="160" y="470"/>
                      <a:pt x="160" y="471"/>
                      <a:pt x="161" y="472"/>
                    </a:cubicBezTo>
                    <a:cubicBezTo>
                      <a:pt x="162" y="473"/>
                      <a:pt x="163" y="473"/>
                      <a:pt x="164" y="472"/>
                    </a:cubicBezTo>
                    <a:cubicBezTo>
                      <a:pt x="164" y="471"/>
                      <a:pt x="164" y="470"/>
                      <a:pt x="164" y="469"/>
                    </a:cubicBezTo>
                    <a:close/>
                    <a:moveTo>
                      <a:pt x="243" y="261"/>
                    </a:moveTo>
                    <a:cubicBezTo>
                      <a:pt x="244" y="260"/>
                      <a:pt x="244" y="260"/>
                      <a:pt x="244" y="259"/>
                    </a:cubicBezTo>
                    <a:cubicBezTo>
                      <a:pt x="244" y="258"/>
                      <a:pt x="243" y="257"/>
                      <a:pt x="242" y="256"/>
                    </a:cubicBezTo>
                    <a:cubicBezTo>
                      <a:pt x="241" y="257"/>
                      <a:pt x="241" y="258"/>
                      <a:pt x="240" y="259"/>
                    </a:cubicBezTo>
                    <a:cubicBezTo>
                      <a:pt x="240" y="259"/>
                      <a:pt x="240" y="261"/>
                      <a:pt x="241" y="261"/>
                    </a:cubicBezTo>
                    <a:cubicBezTo>
                      <a:pt x="241" y="262"/>
                      <a:pt x="243" y="262"/>
                      <a:pt x="243" y="261"/>
                    </a:cubicBezTo>
                    <a:close/>
                    <a:moveTo>
                      <a:pt x="167" y="248"/>
                    </a:moveTo>
                    <a:cubicBezTo>
                      <a:pt x="167" y="247"/>
                      <a:pt x="167" y="248"/>
                      <a:pt x="167" y="248"/>
                    </a:cubicBezTo>
                    <a:cubicBezTo>
                      <a:pt x="167" y="248"/>
                      <a:pt x="167" y="249"/>
                      <a:pt x="167" y="249"/>
                    </a:cubicBezTo>
                    <a:cubicBezTo>
                      <a:pt x="167" y="249"/>
                      <a:pt x="168" y="248"/>
                      <a:pt x="168" y="248"/>
                    </a:cubicBezTo>
                    <a:cubicBezTo>
                      <a:pt x="168" y="248"/>
                      <a:pt x="168" y="248"/>
                      <a:pt x="167" y="248"/>
                    </a:cubicBezTo>
                    <a:close/>
                    <a:moveTo>
                      <a:pt x="145" y="238"/>
                    </a:moveTo>
                    <a:cubicBezTo>
                      <a:pt x="145" y="238"/>
                      <a:pt x="144" y="238"/>
                      <a:pt x="144" y="238"/>
                    </a:cubicBezTo>
                    <a:cubicBezTo>
                      <a:pt x="144" y="239"/>
                      <a:pt x="145" y="239"/>
                      <a:pt x="145" y="239"/>
                    </a:cubicBezTo>
                    <a:cubicBezTo>
                      <a:pt x="146" y="239"/>
                      <a:pt x="146" y="239"/>
                      <a:pt x="146" y="238"/>
                    </a:cubicBezTo>
                    <a:cubicBezTo>
                      <a:pt x="146" y="238"/>
                      <a:pt x="146" y="238"/>
                      <a:pt x="145" y="238"/>
                    </a:cubicBezTo>
                    <a:close/>
                    <a:moveTo>
                      <a:pt x="145" y="227"/>
                    </a:moveTo>
                    <a:cubicBezTo>
                      <a:pt x="145" y="227"/>
                      <a:pt x="144" y="228"/>
                      <a:pt x="144" y="228"/>
                    </a:cubicBezTo>
                    <a:cubicBezTo>
                      <a:pt x="144" y="228"/>
                      <a:pt x="145" y="229"/>
                      <a:pt x="145" y="229"/>
                    </a:cubicBezTo>
                    <a:cubicBezTo>
                      <a:pt x="146" y="229"/>
                      <a:pt x="146" y="228"/>
                      <a:pt x="146" y="228"/>
                    </a:cubicBezTo>
                    <a:cubicBezTo>
                      <a:pt x="146" y="228"/>
                      <a:pt x="146" y="227"/>
                      <a:pt x="145" y="227"/>
                    </a:cubicBezTo>
                    <a:close/>
                    <a:moveTo>
                      <a:pt x="145" y="217"/>
                    </a:move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6" y="217"/>
                      <a:pt x="146" y="217"/>
                      <a:pt x="145" y="217"/>
                    </a:cubicBezTo>
                    <a:cubicBezTo>
                      <a:pt x="145" y="217"/>
                      <a:pt x="145" y="217"/>
                      <a:pt x="145" y="217"/>
                    </a:cubicBezTo>
                    <a:cubicBezTo>
                      <a:pt x="145" y="217"/>
                      <a:pt x="145" y="217"/>
                      <a:pt x="145" y="217"/>
                    </a:cubicBezTo>
                    <a:close/>
                    <a:moveTo>
                      <a:pt x="145" y="233"/>
                    </a:moveTo>
                    <a:cubicBezTo>
                      <a:pt x="145" y="233"/>
                      <a:pt x="144" y="233"/>
                      <a:pt x="144" y="234"/>
                    </a:cubicBezTo>
                    <a:cubicBezTo>
                      <a:pt x="144" y="234"/>
                      <a:pt x="145" y="234"/>
                      <a:pt x="145" y="234"/>
                    </a:cubicBezTo>
                    <a:cubicBezTo>
                      <a:pt x="146" y="234"/>
                      <a:pt x="146" y="234"/>
                      <a:pt x="146" y="234"/>
                    </a:cubicBezTo>
                    <a:cubicBezTo>
                      <a:pt x="146" y="233"/>
                      <a:pt x="146" y="233"/>
                      <a:pt x="145" y="233"/>
                    </a:cubicBezTo>
                    <a:close/>
                    <a:moveTo>
                      <a:pt x="144" y="200"/>
                    </a:moveTo>
                    <a:cubicBezTo>
                      <a:pt x="143" y="201"/>
                      <a:pt x="143" y="204"/>
                      <a:pt x="144" y="205"/>
                    </a:cubicBezTo>
                    <a:cubicBezTo>
                      <a:pt x="146" y="206"/>
                      <a:pt x="148" y="206"/>
                      <a:pt x="149" y="204"/>
                    </a:cubicBezTo>
                    <a:cubicBezTo>
                      <a:pt x="150" y="203"/>
                      <a:pt x="150" y="201"/>
                      <a:pt x="149" y="200"/>
                    </a:cubicBezTo>
                    <a:cubicBezTo>
                      <a:pt x="147" y="199"/>
                      <a:pt x="145" y="199"/>
                      <a:pt x="144" y="200"/>
                    </a:cubicBezTo>
                    <a:close/>
                    <a:moveTo>
                      <a:pt x="131" y="261"/>
                    </a:moveTo>
                    <a:cubicBezTo>
                      <a:pt x="130" y="261"/>
                      <a:pt x="130" y="261"/>
                      <a:pt x="131" y="262"/>
                    </a:cubicBez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2" y="261"/>
                      <a:pt x="132" y="261"/>
                      <a:pt x="131" y="261"/>
                    </a:cubicBezTo>
                    <a:cubicBezTo>
                      <a:pt x="131" y="261"/>
                      <a:pt x="131" y="261"/>
                      <a:pt x="131" y="261"/>
                    </a:cubicBezTo>
                    <a:close/>
                    <a:moveTo>
                      <a:pt x="145" y="223"/>
                    </a:moveTo>
                    <a:cubicBezTo>
                      <a:pt x="146" y="223"/>
                      <a:pt x="146" y="222"/>
                      <a:pt x="146" y="222"/>
                    </a:cubicBezTo>
                    <a:cubicBezTo>
                      <a:pt x="146" y="222"/>
                      <a:pt x="146" y="222"/>
                      <a:pt x="145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45" y="222"/>
                      <a:pt x="145" y="223"/>
                      <a:pt x="145" y="223"/>
                    </a:cubicBezTo>
                    <a:close/>
                    <a:moveTo>
                      <a:pt x="145" y="212"/>
                    </a:moveTo>
                    <a:cubicBezTo>
                      <a:pt x="145" y="212"/>
                      <a:pt x="146" y="212"/>
                      <a:pt x="146" y="212"/>
                    </a:cubicBezTo>
                    <a:cubicBezTo>
                      <a:pt x="146" y="212"/>
                      <a:pt x="145" y="212"/>
                      <a:pt x="145" y="212"/>
                    </a:cubicBezTo>
                    <a:cubicBezTo>
                      <a:pt x="145" y="212"/>
                      <a:pt x="145" y="212"/>
                      <a:pt x="145" y="212"/>
                    </a:cubicBezTo>
                    <a:cubicBezTo>
                      <a:pt x="145" y="212"/>
                      <a:pt x="145" y="212"/>
                      <a:pt x="145" y="212"/>
                    </a:cubicBezTo>
                    <a:close/>
                    <a:moveTo>
                      <a:pt x="146" y="260"/>
                    </a:moveTo>
                    <a:cubicBezTo>
                      <a:pt x="146" y="260"/>
                      <a:pt x="146" y="260"/>
                      <a:pt x="145" y="260"/>
                    </a:cubicBezTo>
                    <a:cubicBezTo>
                      <a:pt x="145" y="260"/>
                      <a:pt x="144" y="260"/>
                      <a:pt x="144" y="260"/>
                    </a:cubicBezTo>
                    <a:cubicBezTo>
                      <a:pt x="144" y="261"/>
                      <a:pt x="145" y="261"/>
                      <a:pt x="145" y="261"/>
                    </a:cubicBezTo>
                    <a:cubicBezTo>
                      <a:pt x="146" y="261"/>
                      <a:pt x="146" y="261"/>
                      <a:pt x="146" y="260"/>
                    </a:cubicBezTo>
                    <a:close/>
                    <a:moveTo>
                      <a:pt x="145" y="276"/>
                    </a:moveTo>
                    <a:cubicBezTo>
                      <a:pt x="145" y="276"/>
                      <a:pt x="145" y="276"/>
                      <a:pt x="145" y="277"/>
                    </a:cubicBezTo>
                    <a:cubicBezTo>
                      <a:pt x="145" y="277"/>
                      <a:pt x="145" y="277"/>
                      <a:pt x="145" y="277"/>
                    </a:cubicBezTo>
                    <a:cubicBezTo>
                      <a:pt x="145" y="277"/>
                      <a:pt x="146" y="277"/>
                      <a:pt x="146" y="277"/>
                    </a:cubicBezTo>
                    <a:cubicBezTo>
                      <a:pt x="146" y="276"/>
                      <a:pt x="145" y="276"/>
                      <a:pt x="145" y="276"/>
                    </a:cubicBezTo>
                    <a:close/>
                    <a:moveTo>
                      <a:pt x="145" y="249"/>
                    </a:moveTo>
                    <a:cubicBezTo>
                      <a:pt x="145" y="249"/>
                      <a:pt x="144" y="250"/>
                      <a:pt x="144" y="250"/>
                    </a:cubicBezTo>
                    <a:cubicBezTo>
                      <a:pt x="144" y="250"/>
                      <a:pt x="145" y="251"/>
                      <a:pt x="145" y="251"/>
                    </a:cubicBezTo>
                    <a:cubicBezTo>
                      <a:pt x="146" y="251"/>
                      <a:pt x="146" y="250"/>
                      <a:pt x="146" y="250"/>
                    </a:cubicBezTo>
                    <a:cubicBezTo>
                      <a:pt x="146" y="250"/>
                      <a:pt x="146" y="249"/>
                      <a:pt x="145" y="249"/>
                    </a:cubicBezTo>
                    <a:close/>
                    <a:moveTo>
                      <a:pt x="145" y="266"/>
                    </a:moveTo>
                    <a:cubicBezTo>
                      <a:pt x="145" y="266"/>
                      <a:pt x="145" y="266"/>
                      <a:pt x="145" y="266"/>
                    </a:cubicBezTo>
                    <a:cubicBezTo>
                      <a:pt x="145" y="267"/>
                      <a:pt x="145" y="267"/>
                      <a:pt x="145" y="267"/>
                    </a:cubicBezTo>
                    <a:cubicBezTo>
                      <a:pt x="146" y="267"/>
                      <a:pt x="146" y="267"/>
                      <a:pt x="146" y="266"/>
                    </a:cubicBezTo>
                    <a:cubicBezTo>
                      <a:pt x="146" y="266"/>
                      <a:pt x="146" y="266"/>
                      <a:pt x="145" y="266"/>
                    </a:cubicBezTo>
                    <a:close/>
                    <a:moveTo>
                      <a:pt x="145" y="271"/>
                    </a:moveTo>
                    <a:cubicBezTo>
                      <a:pt x="145" y="271"/>
                      <a:pt x="145" y="271"/>
                      <a:pt x="145" y="271"/>
                    </a:cubicBezTo>
                    <a:cubicBezTo>
                      <a:pt x="145" y="272"/>
                      <a:pt x="145" y="272"/>
                      <a:pt x="145" y="272"/>
                    </a:cubicBezTo>
                    <a:cubicBezTo>
                      <a:pt x="146" y="272"/>
                      <a:pt x="146" y="272"/>
                      <a:pt x="146" y="271"/>
                    </a:cubicBezTo>
                    <a:cubicBezTo>
                      <a:pt x="146" y="271"/>
                      <a:pt x="146" y="271"/>
                      <a:pt x="145" y="271"/>
                    </a:cubicBezTo>
                    <a:close/>
                    <a:moveTo>
                      <a:pt x="145" y="254"/>
                    </a:moveTo>
                    <a:cubicBezTo>
                      <a:pt x="145" y="254"/>
                      <a:pt x="144" y="254"/>
                      <a:pt x="144" y="255"/>
                    </a:cubicBezTo>
                    <a:cubicBezTo>
                      <a:pt x="144" y="255"/>
                      <a:pt x="145" y="256"/>
                      <a:pt x="145" y="256"/>
                    </a:cubicBezTo>
                    <a:cubicBezTo>
                      <a:pt x="146" y="256"/>
                      <a:pt x="146" y="255"/>
                      <a:pt x="146" y="255"/>
                    </a:cubicBezTo>
                    <a:cubicBezTo>
                      <a:pt x="146" y="254"/>
                      <a:pt x="146" y="254"/>
                      <a:pt x="145" y="254"/>
                    </a:cubicBezTo>
                    <a:close/>
                    <a:moveTo>
                      <a:pt x="143" y="239"/>
                    </a:moveTo>
                    <a:cubicBezTo>
                      <a:pt x="143" y="239"/>
                      <a:pt x="143" y="240"/>
                      <a:pt x="144" y="240"/>
                    </a:cubicBezTo>
                    <a:cubicBezTo>
                      <a:pt x="144" y="239"/>
                      <a:pt x="144" y="239"/>
                      <a:pt x="144" y="239"/>
                    </a:cubicBezTo>
                    <a:cubicBezTo>
                      <a:pt x="144" y="238"/>
                      <a:pt x="143" y="238"/>
                      <a:pt x="143" y="238"/>
                    </a:cubicBezTo>
                    <a:cubicBezTo>
                      <a:pt x="143" y="238"/>
                      <a:pt x="142" y="239"/>
                      <a:pt x="143" y="239"/>
                    </a:cubicBezTo>
                    <a:close/>
                    <a:moveTo>
                      <a:pt x="178" y="411"/>
                    </a:moveTo>
                    <a:cubicBezTo>
                      <a:pt x="177" y="411"/>
                      <a:pt x="177" y="412"/>
                      <a:pt x="177" y="412"/>
                    </a:cubicBezTo>
                    <a:cubicBezTo>
                      <a:pt x="176" y="414"/>
                      <a:pt x="176" y="416"/>
                      <a:pt x="177" y="417"/>
                    </a:cubicBezTo>
                    <a:cubicBezTo>
                      <a:pt x="177" y="415"/>
                      <a:pt x="177" y="413"/>
                      <a:pt x="178" y="411"/>
                    </a:cubicBezTo>
                    <a:close/>
                    <a:moveTo>
                      <a:pt x="144" y="249"/>
                    </a:move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42" y="250"/>
                      <a:pt x="143" y="250"/>
                      <a:pt x="143" y="250"/>
                    </a:cubicBezTo>
                    <a:cubicBezTo>
                      <a:pt x="143" y="251"/>
                      <a:pt x="144" y="250"/>
                      <a:pt x="144" y="250"/>
                    </a:cubicBezTo>
                    <a:cubicBezTo>
                      <a:pt x="144" y="250"/>
                      <a:pt x="144" y="249"/>
                      <a:pt x="144" y="249"/>
                    </a:cubicBezTo>
                    <a:close/>
                    <a:moveTo>
                      <a:pt x="160" y="236"/>
                    </a:moveTo>
                    <a:cubicBezTo>
                      <a:pt x="160" y="235"/>
                      <a:pt x="159" y="235"/>
                      <a:pt x="159" y="235"/>
                    </a:cubicBezTo>
                    <a:cubicBezTo>
                      <a:pt x="159" y="236"/>
                      <a:pt x="158" y="236"/>
                      <a:pt x="159" y="237"/>
                    </a:cubicBezTo>
                    <a:cubicBezTo>
                      <a:pt x="159" y="237"/>
                      <a:pt x="159" y="237"/>
                      <a:pt x="160" y="237"/>
                    </a:cubicBezTo>
                    <a:cubicBezTo>
                      <a:pt x="160" y="237"/>
                      <a:pt x="160" y="236"/>
                      <a:pt x="160" y="236"/>
                    </a:cubicBezTo>
                    <a:close/>
                    <a:moveTo>
                      <a:pt x="160" y="252"/>
                    </a:moveTo>
                    <a:cubicBezTo>
                      <a:pt x="159" y="251"/>
                      <a:pt x="159" y="252"/>
                      <a:pt x="159" y="252"/>
                    </a:cubicBezTo>
                    <a:cubicBezTo>
                      <a:pt x="158" y="252"/>
                      <a:pt x="159" y="253"/>
                      <a:pt x="159" y="253"/>
                    </a:cubicBezTo>
                    <a:cubicBezTo>
                      <a:pt x="159" y="253"/>
                      <a:pt x="160" y="253"/>
                      <a:pt x="160" y="253"/>
                    </a:cubicBezTo>
                    <a:cubicBezTo>
                      <a:pt x="160" y="252"/>
                      <a:pt x="160" y="252"/>
                      <a:pt x="160" y="252"/>
                    </a:cubicBezTo>
                    <a:close/>
                    <a:moveTo>
                      <a:pt x="165" y="196"/>
                    </a:moveTo>
                    <a:cubicBezTo>
                      <a:pt x="167" y="195"/>
                      <a:pt x="168" y="192"/>
                      <a:pt x="168" y="189"/>
                    </a:cubicBezTo>
                    <a:cubicBezTo>
                      <a:pt x="167" y="187"/>
                      <a:pt x="164" y="185"/>
                      <a:pt x="161" y="186"/>
                    </a:cubicBezTo>
                    <a:cubicBezTo>
                      <a:pt x="159" y="187"/>
                      <a:pt x="157" y="190"/>
                      <a:pt x="158" y="193"/>
                    </a:cubicBezTo>
                    <a:cubicBezTo>
                      <a:pt x="159" y="195"/>
                      <a:pt x="162" y="197"/>
                      <a:pt x="165" y="196"/>
                    </a:cubicBezTo>
                    <a:close/>
                    <a:moveTo>
                      <a:pt x="155" y="475"/>
                    </a:moveTo>
                    <a:cubicBezTo>
                      <a:pt x="155" y="476"/>
                      <a:pt x="155" y="476"/>
                      <a:pt x="155" y="477"/>
                    </a:cubicBezTo>
                    <a:cubicBezTo>
                      <a:pt x="156" y="477"/>
                      <a:pt x="156" y="477"/>
                      <a:pt x="157" y="477"/>
                    </a:cubicBezTo>
                    <a:cubicBezTo>
                      <a:pt x="157" y="476"/>
                      <a:pt x="157" y="476"/>
                      <a:pt x="157" y="475"/>
                    </a:cubicBezTo>
                    <a:cubicBezTo>
                      <a:pt x="156" y="475"/>
                      <a:pt x="156" y="475"/>
                      <a:pt x="155" y="475"/>
                    </a:cubicBezTo>
                    <a:close/>
                    <a:moveTo>
                      <a:pt x="160" y="228"/>
                    </a:move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60" y="227"/>
                      <a:pt x="159" y="227"/>
                      <a:pt x="159" y="227"/>
                    </a:cubicBezTo>
                    <a:cubicBezTo>
                      <a:pt x="159" y="227"/>
                      <a:pt x="159" y="227"/>
                      <a:pt x="159" y="228"/>
                    </a:cubicBezTo>
                    <a:cubicBezTo>
                      <a:pt x="159" y="228"/>
                      <a:pt x="160" y="228"/>
                      <a:pt x="160" y="228"/>
                    </a:cubicBezTo>
                    <a:close/>
                    <a:moveTo>
                      <a:pt x="159" y="261"/>
                    </a:moveTo>
                    <a:cubicBezTo>
                      <a:pt x="159" y="261"/>
                      <a:pt x="159" y="261"/>
                      <a:pt x="159" y="262"/>
                    </a:cubicBezTo>
                    <a:cubicBezTo>
                      <a:pt x="159" y="262"/>
                      <a:pt x="160" y="262"/>
                      <a:pt x="160" y="262"/>
                    </a:cubicBezTo>
                    <a:cubicBezTo>
                      <a:pt x="160" y="261"/>
                      <a:pt x="160" y="261"/>
                      <a:pt x="160" y="261"/>
                    </a:cubicBezTo>
                    <a:cubicBezTo>
                      <a:pt x="160" y="261"/>
                      <a:pt x="159" y="261"/>
                      <a:pt x="159" y="261"/>
                    </a:cubicBezTo>
                    <a:close/>
                    <a:moveTo>
                      <a:pt x="180" y="394"/>
                    </a:moveTo>
                    <a:cubicBezTo>
                      <a:pt x="178" y="396"/>
                      <a:pt x="178" y="398"/>
                      <a:pt x="180" y="400"/>
                    </a:cubicBezTo>
                    <a:cubicBezTo>
                      <a:pt x="180" y="397"/>
                      <a:pt x="181" y="394"/>
                      <a:pt x="182" y="391"/>
                    </a:cubicBezTo>
                    <a:cubicBezTo>
                      <a:pt x="181" y="392"/>
                      <a:pt x="180" y="392"/>
                      <a:pt x="180" y="394"/>
                    </a:cubicBezTo>
                    <a:close/>
                    <a:moveTo>
                      <a:pt x="155" y="464"/>
                    </a:moveTo>
                    <a:cubicBezTo>
                      <a:pt x="154" y="465"/>
                      <a:pt x="154" y="467"/>
                      <a:pt x="155" y="467"/>
                    </a:cubicBezTo>
                    <a:cubicBezTo>
                      <a:pt x="156" y="468"/>
                      <a:pt x="157" y="468"/>
                      <a:pt x="158" y="467"/>
                    </a:cubicBezTo>
                    <a:cubicBezTo>
                      <a:pt x="159" y="466"/>
                      <a:pt x="158" y="465"/>
                      <a:pt x="158" y="464"/>
                    </a:cubicBezTo>
                    <a:cubicBezTo>
                      <a:pt x="157" y="463"/>
                      <a:pt x="155" y="464"/>
                      <a:pt x="155" y="464"/>
                    </a:cubicBezTo>
                    <a:close/>
                    <a:moveTo>
                      <a:pt x="183" y="383"/>
                    </a:moveTo>
                    <a:cubicBezTo>
                      <a:pt x="184" y="381"/>
                      <a:pt x="186" y="378"/>
                      <a:pt x="187" y="376"/>
                    </a:cubicBezTo>
                    <a:cubicBezTo>
                      <a:pt x="187" y="375"/>
                      <a:pt x="188" y="374"/>
                      <a:pt x="188" y="373"/>
                    </a:cubicBezTo>
                    <a:cubicBezTo>
                      <a:pt x="186" y="376"/>
                      <a:pt x="185" y="380"/>
                      <a:pt x="183" y="383"/>
                    </a:cubicBezTo>
                    <a:close/>
                    <a:moveTo>
                      <a:pt x="167" y="240"/>
                    </a:moveTo>
                    <a:cubicBezTo>
                      <a:pt x="167" y="240"/>
                      <a:pt x="167" y="240"/>
                      <a:pt x="167" y="240"/>
                    </a:cubicBezTo>
                    <a:cubicBezTo>
                      <a:pt x="167" y="241"/>
                      <a:pt x="167" y="241"/>
                      <a:pt x="167" y="241"/>
                    </a:cubicBezTo>
                    <a:cubicBezTo>
                      <a:pt x="168" y="241"/>
                      <a:pt x="168" y="241"/>
                      <a:pt x="168" y="240"/>
                    </a:cubicBezTo>
                    <a:cubicBezTo>
                      <a:pt x="168" y="240"/>
                      <a:pt x="167" y="240"/>
                      <a:pt x="167" y="240"/>
                    </a:cubicBezTo>
                    <a:close/>
                    <a:moveTo>
                      <a:pt x="204" y="288"/>
                    </a:moveTo>
                    <a:cubicBezTo>
                      <a:pt x="204" y="290"/>
                      <a:pt x="205" y="291"/>
                      <a:pt x="206" y="291"/>
                    </a:cubicBezTo>
                    <a:cubicBezTo>
                      <a:pt x="208" y="291"/>
                      <a:pt x="209" y="290"/>
                      <a:pt x="209" y="288"/>
                    </a:cubicBezTo>
                    <a:cubicBezTo>
                      <a:pt x="209" y="287"/>
                      <a:pt x="208" y="286"/>
                      <a:pt x="206" y="286"/>
                    </a:cubicBezTo>
                    <a:cubicBezTo>
                      <a:pt x="205" y="286"/>
                      <a:pt x="204" y="287"/>
                      <a:pt x="204" y="288"/>
                    </a:cubicBezTo>
                    <a:close/>
                    <a:moveTo>
                      <a:pt x="211" y="256"/>
                    </a:moveTo>
                    <a:cubicBezTo>
                      <a:pt x="209" y="254"/>
                      <a:pt x="206" y="254"/>
                      <a:pt x="204" y="256"/>
                    </a:cubicBezTo>
                    <a:cubicBezTo>
                      <a:pt x="202" y="258"/>
                      <a:pt x="202" y="261"/>
                      <a:pt x="204" y="263"/>
                    </a:cubicBezTo>
                    <a:cubicBezTo>
                      <a:pt x="206" y="265"/>
                      <a:pt x="209" y="265"/>
                      <a:pt x="211" y="263"/>
                    </a:cubicBezTo>
                    <a:cubicBezTo>
                      <a:pt x="213" y="261"/>
                      <a:pt x="213" y="258"/>
                      <a:pt x="211" y="256"/>
                    </a:cubicBezTo>
                    <a:close/>
                    <a:moveTo>
                      <a:pt x="134" y="214"/>
                    </a:move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5" y="214"/>
                      <a:pt x="135" y="214"/>
                    </a:cubicBezTo>
                    <a:cubicBezTo>
                      <a:pt x="134" y="214"/>
                      <a:pt x="134" y="213"/>
                      <a:pt x="134" y="214"/>
                    </a:cubicBezTo>
                    <a:close/>
                    <a:moveTo>
                      <a:pt x="116" y="653"/>
                    </a:moveTo>
                    <a:cubicBezTo>
                      <a:pt x="116" y="653"/>
                      <a:pt x="115" y="654"/>
                      <a:pt x="115" y="654"/>
                    </a:cubicBezTo>
                    <a:cubicBezTo>
                      <a:pt x="119" y="654"/>
                      <a:pt x="119" y="654"/>
                      <a:pt x="119" y="654"/>
                    </a:cubicBezTo>
                    <a:cubicBezTo>
                      <a:pt x="119" y="653"/>
                      <a:pt x="118" y="653"/>
                      <a:pt x="116" y="653"/>
                    </a:cubicBezTo>
                    <a:close/>
                    <a:moveTo>
                      <a:pt x="2" y="31"/>
                    </a:moveTo>
                    <a:cubicBezTo>
                      <a:pt x="2" y="30"/>
                      <a:pt x="1" y="30"/>
                      <a:pt x="0" y="3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" y="47"/>
                      <a:pt x="5" y="48"/>
                      <a:pt x="7" y="49"/>
                    </a:cubicBezTo>
                    <a:cubicBezTo>
                      <a:pt x="6" y="43"/>
                      <a:pt x="4" y="36"/>
                      <a:pt x="2" y="31"/>
                    </a:cubicBezTo>
                    <a:close/>
                    <a:moveTo>
                      <a:pt x="114" y="638"/>
                    </a:moveTo>
                    <a:cubicBezTo>
                      <a:pt x="114" y="638"/>
                      <a:pt x="114" y="637"/>
                      <a:pt x="114" y="637"/>
                    </a:cubicBezTo>
                    <a:cubicBezTo>
                      <a:pt x="114" y="637"/>
                      <a:pt x="114" y="637"/>
                      <a:pt x="114" y="636"/>
                    </a:cubicBezTo>
                    <a:lnTo>
                      <a:pt x="114" y="638"/>
                    </a:lnTo>
                    <a:close/>
                    <a:moveTo>
                      <a:pt x="138" y="646"/>
                    </a:moveTo>
                    <a:cubicBezTo>
                      <a:pt x="136" y="646"/>
                      <a:pt x="136" y="648"/>
                      <a:pt x="136" y="650"/>
                    </a:cubicBezTo>
                    <a:cubicBezTo>
                      <a:pt x="137" y="651"/>
                      <a:pt x="139" y="652"/>
                      <a:pt x="140" y="651"/>
                    </a:cubicBezTo>
                    <a:cubicBezTo>
                      <a:pt x="142" y="650"/>
                      <a:pt x="142" y="649"/>
                      <a:pt x="142" y="647"/>
                    </a:cubicBezTo>
                    <a:cubicBezTo>
                      <a:pt x="141" y="646"/>
                      <a:pt x="139" y="645"/>
                      <a:pt x="138" y="646"/>
                    </a:cubicBezTo>
                    <a:close/>
                    <a:moveTo>
                      <a:pt x="140" y="634"/>
                    </a:moveTo>
                    <a:cubicBezTo>
                      <a:pt x="139" y="634"/>
                      <a:pt x="139" y="635"/>
                      <a:pt x="139" y="636"/>
                    </a:cubicBezTo>
                    <a:cubicBezTo>
                      <a:pt x="140" y="637"/>
                      <a:pt x="141" y="637"/>
                      <a:pt x="142" y="637"/>
                    </a:cubicBezTo>
                    <a:cubicBezTo>
                      <a:pt x="143" y="636"/>
                      <a:pt x="143" y="635"/>
                      <a:pt x="143" y="634"/>
                    </a:cubicBezTo>
                    <a:cubicBezTo>
                      <a:pt x="142" y="633"/>
                      <a:pt x="141" y="633"/>
                      <a:pt x="140" y="634"/>
                    </a:cubicBezTo>
                    <a:close/>
                    <a:moveTo>
                      <a:pt x="130" y="630"/>
                    </a:moveTo>
                    <a:cubicBezTo>
                      <a:pt x="130" y="631"/>
                      <a:pt x="129" y="631"/>
                      <a:pt x="130" y="632"/>
                    </a:cubicBezTo>
                    <a:cubicBezTo>
                      <a:pt x="130" y="632"/>
                      <a:pt x="131" y="633"/>
                      <a:pt x="131" y="632"/>
                    </a:cubicBezTo>
                    <a:cubicBezTo>
                      <a:pt x="132" y="632"/>
                      <a:pt x="132" y="631"/>
                      <a:pt x="132" y="631"/>
                    </a:cubicBezTo>
                    <a:cubicBezTo>
                      <a:pt x="132" y="630"/>
                      <a:pt x="131" y="630"/>
                      <a:pt x="130" y="630"/>
                    </a:cubicBezTo>
                    <a:close/>
                    <a:moveTo>
                      <a:pt x="130" y="607"/>
                    </a:moveTo>
                    <a:cubicBezTo>
                      <a:pt x="132" y="606"/>
                      <a:pt x="132" y="604"/>
                      <a:pt x="131" y="603"/>
                    </a:cubicBezTo>
                    <a:cubicBezTo>
                      <a:pt x="130" y="602"/>
                      <a:pt x="129" y="601"/>
                      <a:pt x="128" y="602"/>
                    </a:cubicBezTo>
                    <a:cubicBezTo>
                      <a:pt x="126" y="603"/>
                      <a:pt x="126" y="604"/>
                      <a:pt x="127" y="606"/>
                    </a:cubicBezTo>
                    <a:cubicBezTo>
                      <a:pt x="127" y="607"/>
                      <a:pt x="129" y="607"/>
                      <a:pt x="130" y="607"/>
                    </a:cubicBezTo>
                    <a:close/>
                    <a:moveTo>
                      <a:pt x="128" y="643"/>
                    </a:moveTo>
                    <a:cubicBezTo>
                      <a:pt x="129" y="643"/>
                      <a:pt x="129" y="642"/>
                      <a:pt x="129" y="641"/>
                    </a:cubicBezTo>
                    <a:cubicBezTo>
                      <a:pt x="128" y="640"/>
                      <a:pt x="127" y="639"/>
                      <a:pt x="126" y="640"/>
                    </a:cubicBezTo>
                    <a:cubicBezTo>
                      <a:pt x="125" y="640"/>
                      <a:pt x="125" y="641"/>
                      <a:pt x="125" y="642"/>
                    </a:cubicBezTo>
                    <a:cubicBezTo>
                      <a:pt x="126" y="643"/>
                      <a:pt x="127" y="644"/>
                      <a:pt x="128" y="643"/>
                    </a:cubicBezTo>
                    <a:close/>
                    <a:moveTo>
                      <a:pt x="163" y="453"/>
                    </a:moveTo>
                    <a:cubicBezTo>
                      <a:pt x="162" y="452"/>
                      <a:pt x="160" y="453"/>
                      <a:pt x="159" y="454"/>
                    </a:cubicBezTo>
                    <a:cubicBezTo>
                      <a:pt x="158" y="455"/>
                      <a:pt x="158" y="457"/>
                      <a:pt x="160" y="458"/>
                    </a:cubicBezTo>
                    <a:cubicBezTo>
                      <a:pt x="161" y="459"/>
                      <a:pt x="163" y="459"/>
                      <a:pt x="164" y="458"/>
                    </a:cubicBezTo>
                    <a:cubicBezTo>
                      <a:pt x="165" y="456"/>
                      <a:pt x="164" y="454"/>
                      <a:pt x="163" y="453"/>
                    </a:cubicBezTo>
                    <a:close/>
                    <a:moveTo>
                      <a:pt x="166" y="584"/>
                    </a:moveTo>
                    <a:cubicBezTo>
                      <a:pt x="167" y="582"/>
                      <a:pt x="166" y="580"/>
                      <a:pt x="164" y="579"/>
                    </a:cubicBezTo>
                    <a:cubicBezTo>
                      <a:pt x="162" y="578"/>
                      <a:pt x="160" y="579"/>
                      <a:pt x="160" y="581"/>
                    </a:cubicBezTo>
                    <a:cubicBezTo>
                      <a:pt x="159" y="582"/>
                      <a:pt x="159" y="584"/>
                      <a:pt x="161" y="585"/>
                    </a:cubicBezTo>
                    <a:cubicBezTo>
                      <a:pt x="163" y="586"/>
                      <a:pt x="165" y="586"/>
                      <a:pt x="166" y="584"/>
                    </a:cubicBezTo>
                    <a:close/>
                    <a:moveTo>
                      <a:pt x="157" y="634"/>
                    </a:moveTo>
                    <a:cubicBezTo>
                      <a:pt x="156" y="635"/>
                      <a:pt x="156" y="637"/>
                      <a:pt x="157" y="638"/>
                    </a:cubicBezTo>
                    <a:cubicBezTo>
                      <a:pt x="158" y="640"/>
                      <a:pt x="160" y="640"/>
                      <a:pt x="161" y="639"/>
                    </a:cubicBezTo>
                    <a:cubicBezTo>
                      <a:pt x="162" y="638"/>
                      <a:pt x="162" y="636"/>
                      <a:pt x="161" y="635"/>
                    </a:cubicBezTo>
                    <a:cubicBezTo>
                      <a:pt x="160" y="634"/>
                      <a:pt x="159" y="633"/>
                      <a:pt x="157" y="634"/>
                    </a:cubicBezTo>
                    <a:close/>
                    <a:moveTo>
                      <a:pt x="166" y="627"/>
                    </a:moveTo>
                    <a:cubicBezTo>
                      <a:pt x="165" y="628"/>
                      <a:pt x="165" y="630"/>
                      <a:pt x="166" y="631"/>
                    </a:cubicBezTo>
                    <a:cubicBezTo>
                      <a:pt x="167" y="633"/>
                      <a:pt x="169" y="633"/>
                      <a:pt x="170" y="632"/>
                    </a:cubicBezTo>
                    <a:cubicBezTo>
                      <a:pt x="171" y="630"/>
                      <a:pt x="171" y="629"/>
                      <a:pt x="170" y="627"/>
                    </a:cubicBezTo>
                    <a:cubicBezTo>
                      <a:pt x="169" y="626"/>
                      <a:pt x="167" y="626"/>
                      <a:pt x="166" y="627"/>
                    </a:cubicBezTo>
                    <a:close/>
                    <a:moveTo>
                      <a:pt x="142" y="624"/>
                    </a:moveTo>
                    <a:cubicBezTo>
                      <a:pt x="142" y="624"/>
                      <a:pt x="142" y="625"/>
                      <a:pt x="142" y="625"/>
                    </a:cubicBezTo>
                    <a:cubicBezTo>
                      <a:pt x="142" y="626"/>
                      <a:pt x="143" y="626"/>
                      <a:pt x="144" y="626"/>
                    </a:cubicBezTo>
                    <a:cubicBezTo>
                      <a:pt x="144" y="625"/>
                      <a:pt x="144" y="625"/>
                      <a:pt x="144" y="624"/>
                    </a:cubicBezTo>
                    <a:cubicBezTo>
                      <a:pt x="144" y="624"/>
                      <a:pt x="143" y="623"/>
                      <a:pt x="142" y="624"/>
                    </a:cubicBezTo>
                    <a:close/>
                    <a:moveTo>
                      <a:pt x="167" y="618"/>
                    </a:moveTo>
                    <a:cubicBezTo>
                      <a:pt x="168" y="617"/>
                      <a:pt x="168" y="616"/>
                      <a:pt x="167" y="615"/>
                    </a:cubicBezTo>
                    <a:cubicBezTo>
                      <a:pt x="166" y="614"/>
                      <a:pt x="165" y="615"/>
                      <a:pt x="164" y="615"/>
                    </a:cubicBezTo>
                    <a:cubicBezTo>
                      <a:pt x="164" y="616"/>
                      <a:pt x="164" y="617"/>
                      <a:pt x="164" y="618"/>
                    </a:cubicBezTo>
                    <a:cubicBezTo>
                      <a:pt x="165" y="619"/>
                      <a:pt x="166" y="619"/>
                      <a:pt x="167" y="618"/>
                    </a:cubicBezTo>
                    <a:close/>
                    <a:moveTo>
                      <a:pt x="158" y="596"/>
                    </a:moveTo>
                    <a:cubicBezTo>
                      <a:pt x="159" y="594"/>
                      <a:pt x="159" y="592"/>
                      <a:pt x="157" y="591"/>
                    </a:cubicBezTo>
                    <a:cubicBezTo>
                      <a:pt x="156" y="590"/>
                      <a:pt x="154" y="590"/>
                      <a:pt x="152" y="592"/>
                    </a:cubicBezTo>
                    <a:cubicBezTo>
                      <a:pt x="151" y="593"/>
                      <a:pt x="152" y="595"/>
                      <a:pt x="153" y="597"/>
                    </a:cubicBezTo>
                    <a:cubicBezTo>
                      <a:pt x="154" y="598"/>
                      <a:pt x="157" y="598"/>
                      <a:pt x="158" y="596"/>
                    </a:cubicBezTo>
                    <a:close/>
                    <a:moveTo>
                      <a:pt x="169" y="610"/>
                    </a:moveTo>
                    <a:cubicBezTo>
                      <a:pt x="169" y="610"/>
                      <a:pt x="169" y="612"/>
                      <a:pt x="170" y="612"/>
                    </a:cubicBezTo>
                    <a:cubicBezTo>
                      <a:pt x="170" y="613"/>
                      <a:pt x="172" y="613"/>
                      <a:pt x="172" y="612"/>
                    </a:cubicBezTo>
                    <a:cubicBezTo>
                      <a:pt x="173" y="611"/>
                      <a:pt x="173" y="610"/>
                      <a:pt x="172" y="609"/>
                    </a:cubicBezTo>
                    <a:cubicBezTo>
                      <a:pt x="171" y="609"/>
                      <a:pt x="170" y="609"/>
                      <a:pt x="169" y="610"/>
                    </a:cubicBezTo>
                    <a:close/>
                    <a:moveTo>
                      <a:pt x="149" y="633"/>
                    </a:moveTo>
                    <a:cubicBezTo>
                      <a:pt x="150" y="632"/>
                      <a:pt x="150" y="631"/>
                      <a:pt x="149" y="630"/>
                    </a:cubicBezTo>
                    <a:cubicBezTo>
                      <a:pt x="149" y="629"/>
                      <a:pt x="148" y="629"/>
                      <a:pt x="147" y="630"/>
                    </a:cubicBezTo>
                    <a:cubicBezTo>
                      <a:pt x="146" y="630"/>
                      <a:pt x="146" y="631"/>
                      <a:pt x="146" y="632"/>
                    </a:cubicBezTo>
                    <a:cubicBezTo>
                      <a:pt x="147" y="633"/>
                      <a:pt x="148" y="634"/>
                      <a:pt x="149" y="633"/>
                    </a:cubicBezTo>
                    <a:close/>
                    <a:moveTo>
                      <a:pt x="148" y="623"/>
                    </a:moveTo>
                    <a:cubicBezTo>
                      <a:pt x="148" y="623"/>
                      <a:pt x="148" y="622"/>
                      <a:pt x="148" y="621"/>
                    </a:cubicBezTo>
                    <a:cubicBezTo>
                      <a:pt x="147" y="621"/>
                      <a:pt x="147" y="621"/>
                      <a:pt x="146" y="621"/>
                    </a:cubicBezTo>
                    <a:cubicBezTo>
                      <a:pt x="146" y="622"/>
                      <a:pt x="146" y="622"/>
                      <a:pt x="146" y="623"/>
                    </a:cubicBezTo>
                    <a:cubicBezTo>
                      <a:pt x="146" y="623"/>
                      <a:pt x="147" y="623"/>
                      <a:pt x="148" y="623"/>
                    </a:cubicBezTo>
                    <a:close/>
                    <a:moveTo>
                      <a:pt x="148" y="602"/>
                    </a:moveTo>
                    <a:cubicBezTo>
                      <a:pt x="147" y="600"/>
                      <a:pt x="145" y="600"/>
                      <a:pt x="143" y="601"/>
                    </a:cubicBezTo>
                    <a:cubicBezTo>
                      <a:pt x="142" y="603"/>
                      <a:pt x="142" y="605"/>
                      <a:pt x="143" y="606"/>
                    </a:cubicBezTo>
                    <a:cubicBezTo>
                      <a:pt x="144" y="608"/>
                      <a:pt x="147" y="608"/>
                      <a:pt x="148" y="607"/>
                    </a:cubicBezTo>
                    <a:cubicBezTo>
                      <a:pt x="150" y="605"/>
                      <a:pt x="150" y="603"/>
                      <a:pt x="148" y="602"/>
                    </a:cubicBezTo>
                    <a:close/>
                    <a:moveTo>
                      <a:pt x="153" y="615"/>
                    </a:moveTo>
                    <a:cubicBezTo>
                      <a:pt x="153" y="616"/>
                      <a:pt x="153" y="617"/>
                      <a:pt x="153" y="617"/>
                    </a:cubicBezTo>
                    <a:cubicBezTo>
                      <a:pt x="154" y="618"/>
                      <a:pt x="154" y="618"/>
                      <a:pt x="155" y="617"/>
                    </a:cubicBezTo>
                    <a:cubicBezTo>
                      <a:pt x="155" y="617"/>
                      <a:pt x="155" y="616"/>
                      <a:pt x="155" y="616"/>
                    </a:cubicBezTo>
                    <a:cubicBezTo>
                      <a:pt x="155" y="615"/>
                      <a:pt x="154" y="615"/>
                      <a:pt x="153" y="615"/>
                    </a:cubicBezTo>
                    <a:close/>
                    <a:moveTo>
                      <a:pt x="153" y="625"/>
                    </a:moveTo>
                    <a:cubicBezTo>
                      <a:pt x="152" y="626"/>
                      <a:pt x="152" y="627"/>
                      <a:pt x="153" y="628"/>
                    </a:cubicBezTo>
                    <a:cubicBezTo>
                      <a:pt x="153" y="629"/>
                      <a:pt x="154" y="629"/>
                      <a:pt x="155" y="628"/>
                    </a:cubicBezTo>
                    <a:cubicBezTo>
                      <a:pt x="156" y="628"/>
                      <a:pt x="156" y="627"/>
                      <a:pt x="156" y="626"/>
                    </a:cubicBezTo>
                    <a:cubicBezTo>
                      <a:pt x="155" y="625"/>
                      <a:pt x="154" y="625"/>
                      <a:pt x="153" y="625"/>
                    </a:cubicBezTo>
                    <a:close/>
                    <a:moveTo>
                      <a:pt x="148" y="641"/>
                    </a:moveTo>
                    <a:cubicBezTo>
                      <a:pt x="147" y="641"/>
                      <a:pt x="146" y="643"/>
                      <a:pt x="147" y="645"/>
                    </a:cubicBezTo>
                    <a:cubicBezTo>
                      <a:pt x="148" y="646"/>
                      <a:pt x="149" y="646"/>
                      <a:pt x="151" y="646"/>
                    </a:cubicBezTo>
                    <a:cubicBezTo>
                      <a:pt x="152" y="645"/>
                      <a:pt x="153" y="643"/>
                      <a:pt x="152" y="642"/>
                    </a:cubicBezTo>
                    <a:cubicBezTo>
                      <a:pt x="151" y="640"/>
                      <a:pt x="149" y="640"/>
                      <a:pt x="148" y="641"/>
                    </a:cubicBezTo>
                    <a:close/>
                    <a:moveTo>
                      <a:pt x="175" y="58"/>
                    </a:moveTo>
                    <a:cubicBezTo>
                      <a:pt x="173" y="57"/>
                      <a:pt x="172" y="58"/>
                      <a:pt x="171" y="59"/>
                    </a:cubicBezTo>
                    <a:cubicBezTo>
                      <a:pt x="171" y="60"/>
                      <a:pt x="171" y="62"/>
                      <a:pt x="173" y="62"/>
                    </a:cubicBezTo>
                    <a:cubicBezTo>
                      <a:pt x="176" y="63"/>
                      <a:pt x="184" y="66"/>
                      <a:pt x="184" y="65"/>
                    </a:cubicBezTo>
                    <a:cubicBezTo>
                      <a:pt x="184" y="64"/>
                      <a:pt x="178" y="59"/>
                      <a:pt x="175" y="58"/>
                    </a:cubicBezTo>
                    <a:close/>
                    <a:moveTo>
                      <a:pt x="199" y="42"/>
                    </a:moveTo>
                    <a:cubicBezTo>
                      <a:pt x="198" y="41"/>
                      <a:pt x="197" y="42"/>
                      <a:pt x="196" y="43"/>
                    </a:cubicBezTo>
                    <a:cubicBezTo>
                      <a:pt x="195" y="43"/>
                      <a:pt x="196" y="45"/>
                      <a:pt x="197" y="45"/>
                    </a:cubicBezTo>
                    <a:cubicBezTo>
                      <a:pt x="200" y="47"/>
                      <a:pt x="209" y="52"/>
                      <a:pt x="210" y="51"/>
                    </a:cubicBezTo>
                    <a:cubicBezTo>
                      <a:pt x="210" y="51"/>
                      <a:pt x="202" y="44"/>
                      <a:pt x="199" y="42"/>
                    </a:cubicBezTo>
                    <a:close/>
                    <a:moveTo>
                      <a:pt x="119" y="74"/>
                    </a:moveTo>
                    <a:cubicBezTo>
                      <a:pt x="120" y="74"/>
                      <a:pt x="121" y="73"/>
                      <a:pt x="121" y="72"/>
                    </a:cubicBezTo>
                    <a:cubicBezTo>
                      <a:pt x="121" y="70"/>
                      <a:pt x="120" y="69"/>
                      <a:pt x="119" y="69"/>
                    </a:cubicBezTo>
                    <a:cubicBezTo>
                      <a:pt x="117" y="69"/>
                      <a:pt x="116" y="70"/>
                      <a:pt x="116" y="72"/>
                    </a:cubicBezTo>
                    <a:cubicBezTo>
                      <a:pt x="116" y="73"/>
                      <a:pt x="117" y="74"/>
                      <a:pt x="119" y="74"/>
                    </a:cubicBezTo>
                    <a:close/>
                    <a:moveTo>
                      <a:pt x="173" y="594"/>
                    </a:moveTo>
                    <a:cubicBezTo>
                      <a:pt x="172" y="594"/>
                      <a:pt x="172" y="594"/>
                      <a:pt x="171" y="595"/>
                    </a:cubicBezTo>
                    <a:cubicBezTo>
                      <a:pt x="171" y="595"/>
                      <a:pt x="171" y="596"/>
                      <a:pt x="172" y="596"/>
                    </a:cubicBezTo>
                    <a:cubicBezTo>
                      <a:pt x="172" y="596"/>
                      <a:pt x="173" y="596"/>
                      <a:pt x="173" y="596"/>
                    </a:cubicBezTo>
                    <a:cubicBezTo>
                      <a:pt x="174" y="595"/>
                      <a:pt x="173" y="595"/>
                      <a:pt x="173" y="594"/>
                    </a:cubicBezTo>
                    <a:close/>
                    <a:moveTo>
                      <a:pt x="176" y="87"/>
                    </a:moveTo>
                    <a:cubicBezTo>
                      <a:pt x="176" y="88"/>
                      <a:pt x="177" y="89"/>
                      <a:pt x="178" y="89"/>
                    </a:cubicBezTo>
                    <a:cubicBezTo>
                      <a:pt x="181" y="90"/>
                      <a:pt x="192" y="91"/>
                      <a:pt x="192" y="91"/>
                    </a:cubicBezTo>
                    <a:cubicBezTo>
                      <a:pt x="192" y="90"/>
                      <a:pt x="182" y="87"/>
                      <a:pt x="179" y="85"/>
                    </a:cubicBezTo>
                    <a:cubicBezTo>
                      <a:pt x="178" y="85"/>
                      <a:pt x="176" y="86"/>
                      <a:pt x="176" y="87"/>
                    </a:cubicBezTo>
                    <a:close/>
                    <a:moveTo>
                      <a:pt x="163" y="18"/>
                    </a:moveTo>
                    <a:cubicBezTo>
                      <a:pt x="158" y="19"/>
                      <a:pt x="154" y="19"/>
                      <a:pt x="150" y="19"/>
                    </a:cubicBezTo>
                    <a:cubicBezTo>
                      <a:pt x="153" y="22"/>
                      <a:pt x="156" y="25"/>
                      <a:pt x="159" y="28"/>
                    </a:cubicBezTo>
                    <a:cubicBezTo>
                      <a:pt x="163" y="29"/>
                      <a:pt x="167" y="29"/>
                      <a:pt x="172" y="28"/>
                    </a:cubicBezTo>
                    <a:cubicBezTo>
                      <a:pt x="169" y="25"/>
                      <a:pt x="166" y="21"/>
                      <a:pt x="163" y="18"/>
                    </a:cubicBezTo>
                    <a:close/>
                    <a:moveTo>
                      <a:pt x="151" y="40"/>
                    </a:moveTo>
                    <a:cubicBezTo>
                      <a:pt x="155" y="41"/>
                      <a:pt x="159" y="42"/>
                      <a:pt x="164" y="43"/>
                    </a:cubicBezTo>
                    <a:cubicBezTo>
                      <a:pt x="162" y="39"/>
                      <a:pt x="159" y="35"/>
                      <a:pt x="157" y="31"/>
                    </a:cubicBezTo>
                    <a:cubicBezTo>
                      <a:pt x="153" y="30"/>
                      <a:pt x="148" y="30"/>
                      <a:pt x="144" y="28"/>
                    </a:cubicBezTo>
                    <a:cubicBezTo>
                      <a:pt x="147" y="32"/>
                      <a:pt x="149" y="36"/>
                      <a:pt x="151" y="40"/>
                    </a:cubicBezTo>
                    <a:close/>
                    <a:moveTo>
                      <a:pt x="126" y="95"/>
                    </a:moveTo>
                    <a:cubicBezTo>
                      <a:pt x="126" y="96"/>
                      <a:pt x="127" y="97"/>
                      <a:pt x="129" y="97"/>
                    </a:cubicBezTo>
                    <a:cubicBezTo>
                      <a:pt x="130" y="97"/>
                      <a:pt x="131" y="96"/>
                      <a:pt x="131" y="95"/>
                    </a:cubicBezTo>
                    <a:cubicBezTo>
                      <a:pt x="131" y="93"/>
                      <a:pt x="130" y="92"/>
                      <a:pt x="129" y="92"/>
                    </a:cubicBezTo>
                    <a:cubicBezTo>
                      <a:pt x="127" y="92"/>
                      <a:pt x="126" y="93"/>
                      <a:pt x="126" y="95"/>
                    </a:cubicBezTo>
                    <a:close/>
                    <a:moveTo>
                      <a:pt x="184" y="65"/>
                    </a:moveTo>
                    <a:cubicBezTo>
                      <a:pt x="184" y="66"/>
                      <a:pt x="184" y="67"/>
                      <a:pt x="185" y="67"/>
                    </a:cubicBezTo>
                    <a:cubicBezTo>
                      <a:pt x="189" y="68"/>
                      <a:pt x="199" y="72"/>
                      <a:pt x="199" y="71"/>
                    </a:cubicBezTo>
                    <a:cubicBezTo>
                      <a:pt x="199" y="71"/>
                      <a:pt x="190" y="66"/>
                      <a:pt x="187" y="64"/>
                    </a:cubicBezTo>
                    <a:cubicBezTo>
                      <a:pt x="186" y="63"/>
                      <a:pt x="185" y="64"/>
                      <a:pt x="184" y="65"/>
                    </a:cubicBezTo>
                    <a:close/>
                    <a:moveTo>
                      <a:pt x="61" y="47"/>
                    </a:moveTo>
                    <a:cubicBezTo>
                      <a:pt x="65" y="46"/>
                      <a:pt x="69" y="45"/>
                      <a:pt x="73" y="43"/>
                    </a:cubicBezTo>
                    <a:cubicBezTo>
                      <a:pt x="75" y="39"/>
                      <a:pt x="77" y="35"/>
                      <a:pt x="79" y="31"/>
                    </a:cubicBezTo>
                    <a:cubicBezTo>
                      <a:pt x="75" y="33"/>
                      <a:pt x="71" y="34"/>
                      <a:pt x="66" y="35"/>
                    </a:cubicBezTo>
                    <a:cubicBezTo>
                      <a:pt x="64" y="39"/>
                      <a:pt x="62" y="43"/>
                      <a:pt x="61" y="47"/>
                    </a:cubicBezTo>
                    <a:close/>
                    <a:moveTo>
                      <a:pt x="85" y="51"/>
                    </a:moveTo>
                    <a:cubicBezTo>
                      <a:pt x="85" y="47"/>
                      <a:pt x="86" y="42"/>
                      <a:pt x="87" y="38"/>
                    </a:cubicBezTo>
                    <a:cubicBezTo>
                      <a:pt x="83" y="41"/>
                      <a:pt x="80" y="43"/>
                      <a:pt x="76" y="45"/>
                    </a:cubicBezTo>
                    <a:cubicBezTo>
                      <a:pt x="75" y="49"/>
                      <a:pt x="74" y="54"/>
                      <a:pt x="73" y="58"/>
                    </a:cubicBezTo>
                    <a:cubicBezTo>
                      <a:pt x="77" y="56"/>
                      <a:pt x="81" y="54"/>
                      <a:pt x="85" y="51"/>
                    </a:cubicBezTo>
                    <a:close/>
                    <a:moveTo>
                      <a:pt x="44" y="46"/>
                    </a:moveTo>
                    <a:cubicBezTo>
                      <a:pt x="45" y="46"/>
                      <a:pt x="46" y="45"/>
                      <a:pt x="46" y="43"/>
                    </a:cubicBezTo>
                    <a:cubicBezTo>
                      <a:pt x="46" y="42"/>
                      <a:pt x="45" y="41"/>
                      <a:pt x="44" y="41"/>
                    </a:cubicBezTo>
                    <a:cubicBezTo>
                      <a:pt x="42" y="41"/>
                      <a:pt x="41" y="42"/>
                      <a:pt x="41" y="43"/>
                    </a:cubicBezTo>
                    <a:cubicBezTo>
                      <a:pt x="41" y="45"/>
                      <a:pt x="42" y="46"/>
                      <a:pt x="44" y="46"/>
                    </a:cubicBezTo>
                    <a:close/>
                    <a:moveTo>
                      <a:pt x="45" y="18"/>
                    </a:moveTo>
                    <a:cubicBezTo>
                      <a:pt x="50" y="19"/>
                      <a:pt x="54" y="20"/>
                      <a:pt x="58" y="20"/>
                    </a:cubicBezTo>
                    <a:cubicBezTo>
                      <a:pt x="62" y="17"/>
                      <a:pt x="65" y="14"/>
                      <a:pt x="69" y="12"/>
                    </a:cubicBezTo>
                    <a:cubicBezTo>
                      <a:pt x="64" y="12"/>
                      <a:pt x="60" y="11"/>
                      <a:pt x="56" y="10"/>
                    </a:cubicBezTo>
                    <a:cubicBezTo>
                      <a:pt x="52" y="12"/>
                      <a:pt x="49" y="15"/>
                      <a:pt x="45" y="18"/>
                    </a:cubicBezTo>
                    <a:close/>
                    <a:moveTo>
                      <a:pt x="60" y="23"/>
                    </a:moveTo>
                    <a:cubicBezTo>
                      <a:pt x="57" y="26"/>
                      <a:pt x="54" y="30"/>
                      <a:pt x="51" y="33"/>
                    </a:cubicBezTo>
                    <a:cubicBezTo>
                      <a:pt x="56" y="34"/>
                      <a:pt x="60" y="33"/>
                      <a:pt x="64" y="32"/>
                    </a:cubicBezTo>
                    <a:cubicBezTo>
                      <a:pt x="67" y="29"/>
                      <a:pt x="70" y="25"/>
                      <a:pt x="72" y="22"/>
                    </a:cubicBezTo>
                    <a:cubicBezTo>
                      <a:pt x="68" y="23"/>
                      <a:pt x="64" y="23"/>
                      <a:pt x="60" y="23"/>
                    </a:cubicBezTo>
                    <a:close/>
                    <a:moveTo>
                      <a:pt x="97" y="56"/>
                    </a:moveTo>
                    <a:cubicBezTo>
                      <a:pt x="97" y="52"/>
                      <a:pt x="96" y="47"/>
                      <a:pt x="96" y="43"/>
                    </a:cubicBezTo>
                    <a:cubicBezTo>
                      <a:pt x="94" y="46"/>
                      <a:pt x="91" y="50"/>
                      <a:pt x="87" y="52"/>
                    </a:cubicBezTo>
                    <a:cubicBezTo>
                      <a:pt x="87" y="57"/>
                      <a:pt x="88" y="61"/>
                      <a:pt x="88" y="66"/>
                    </a:cubicBezTo>
                    <a:cubicBezTo>
                      <a:pt x="92" y="63"/>
                      <a:pt x="95" y="59"/>
                      <a:pt x="97" y="56"/>
                    </a:cubicBezTo>
                    <a:close/>
                    <a:moveTo>
                      <a:pt x="79" y="19"/>
                    </a:moveTo>
                    <a:cubicBezTo>
                      <a:pt x="79" y="19"/>
                      <a:pt x="79" y="21"/>
                      <a:pt x="81" y="23"/>
                    </a:cubicBezTo>
                    <a:cubicBezTo>
                      <a:pt x="79" y="25"/>
                      <a:pt x="78" y="26"/>
                      <a:pt x="78" y="27"/>
                    </a:cubicBezTo>
                    <a:cubicBezTo>
                      <a:pt x="79" y="28"/>
                      <a:pt x="80" y="27"/>
                      <a:pt x="82" y="25"/>
                    </a:cubicBezTo>
                    <a:cubicBezTo>
                      <a:pt x="84" y="27"/>
                      <a:pt x="86" y="28"/>
                      <a:pt x="86" y="28"/>
                    </a:cubicBezTo>
                    <a:cubicBezTo>
                      <a:pt x="87" y="27"/>
                      <a:pt x="86" y="26"/>
                      <a:pt x="84" y="24"/>
                    </a:cubicBezTo>
                    <a:cubicBezTo>
                      <a:pt x="86" y="22"/>
                      <a:pt x="87" y="20"/>
                      <a:pt x="87" y="20"/>
                    </a:cubicBezTo>
                    <a:cubicBezTo>
                      <a:pt x="86" y="20"/>
                      <a:pt x="85" y="20"/>
                      <a:pt x="83" y="22"/>
                    </a:cubicBezTo>
                    <a:cubicBezTo>
                      <a:pt x="81" y="20"/>
                      <a:pt x="80" y="18"/>
                      <a:pt x="79" y="19"/>
                    </a:cubicBezTo>
                    <a:close/>
                    <a:moveTo>
                      <a:pt x="118" y="36"/>
                    </a:moveTo>
                    <a:cubicBezTo>
                      <a:pt x="118" y="35"/>
                      <a:pt x="116" y="35"/>
                      <a:pt x="114" y="35"/>
                    </a:cubicBezTo>
                    <a:cubicBezTo>
                      <a:pt x="113" y="33"/>
                      <a:pt x="112" y="31"/>
                      <a:pt x="112" y="31"/>
                    </a:cubicBezTo>
                    <a:cubicBezTo>
                      <a:pt x="111" y="31"/>
                      <a:pt x="111" y="33"/>
                      <a:pt x="111" y="35"/>
                    </a:cubicBezTo>
                    <a:cubicBezTo>
                      <a:pt x="109" y="36"/>
                      <a:pt x="107" y="36"/>
                      <a:pt x="107" y="37"/>
                    </a:cubicBezTo>
                    <a:cubicBezTo>
                      <a:pt x="107" y="37"/>
                      <a:pt x="109" y="38"/>
                      <a:pt x="111" y="38"/>
                    </a:cubicBezTo>
                    <a:cubicBezTo>
                      <a:pt x="111" y="40"/>
                      <a:pt x="112" y="42"/>
                      <a:pt x="113" y="42"/>
                    </a:cubicBezTo>
                    <a:cubicBezTo>
                      <a:pt x="114" y="42"/>
                      <a:pt x="114" y="40"/>
                      <a:pt x="114" y="38"/>
                    </a:cubicBezTo>
                    <a:cubicBezTo>
                      <a:pt x="116" y="37"/>
                      <a:pt x="118" y="36"/>
                      <a:pt x="118" y="36"/>
                    </a:cubicBezTo>
                    <a:close/>
                    <a:moveTo>
                      <a:pt x="125" y="56"/>
                    </a:moveTo>
                    <a:cubicBezTo>
                      <a:pt x="122" y="52"/>
                      <a:pt x="120" y="49"/>
                      <a:pt x="118" y="45"/>
                    </a:cubicBezTo>
                    <a:cubicBezTo>
                      <a:pt x="117" y="49"/>
                      <a:pt x="116" y="53"/>
                      <a:pt x="114" y="57"/>
                    </a:cubicBezTo>
                    <a:cubicBezTo>
                      <a:pt x="116" y="61"/>
                      <a:pt x="119" y="65"/>
                      <a:pt x="122" y="69"/>
                    </a:cubicBezTo>
                    <a:cubicBezTo>
                      <a:pt x="123" y="64"/>
                      <a:pt x="124" y="60"/>
                      <a:pt x="125" y="56"/>
                    </a:cubicBezTo>
                    <a:close/>
                    <a:moveTo>
                      <a:pt x="101" y="57"/>
                    </a:moveTo>
                    <a:cubicBezTo>
                      <a:pt x="102" y="61"/>
                      <a:pt x="103" y="65"/>
                      <a:pt x="105" y="69"/>
                    </a:cubicBezTo>
                    <a:cubicBezTo>
                      <a:pt x="107" y="66"/>
                      <a:pt x="109" y="62"/>
                      <a:pt x="111" y="58"/>
                    </a:cubicBezTo>
                    <a:cubicBezTo>
                      <a:pt x="109" y="53"/>
                      <a:pt x="108" y="49"/>
                      <a:pt x="107" y="45"/>
                    </a:cubicBezTo>
                    <a:cubicBezTo>
                      <a:pt x="105" y="49"/>
                      <a:pt x="103" y="53"/>
                      <a:pt x="101" y="57"/>
                    </a:cubicBezTo>
                    <a:close/>
                    <a:moveTo>
                      <a:pt x="254" y="638"/>
                    </a:moveTo>
                    <a:cubicBezTo>
                      <a:pt x="254" y="638"/>
                      <a:pt x="254" y="638"/>
                      <a:pt x="254" y="638"/>
                    </a:cubicBezTo>
                    <a:cubicBezTo>
                      <a:pt x="254" y="638"/>
                      <a:pt x="254" y="638"/>
                      <a:pt x="253" y="638"/>
                    </a:cubicBezTo>
                    <a:cubicBezTo>
                      <a:pt x="254" y="638"/>
                      <a:pt x="254" y="638"/>
                      <a:pt x="254" y="638"/>
                    </a:cubicBezTo>
                    <a:close/>
                    <a:moveTo>
                      <a:pt x="107" y="10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7" y="11"/>
                      <a:pt x="97" y="11"/>
                      <a:pt x="97" y="11"/>
                    </a:cubicBezTo>
                    <a:lnTo>
                      <a:pt x="107" y="10"/>
                    </a:lnTo>
                    <a:close/>
                    <a:moveTo>
                      <a:pt x="228" y="5"/>
                    </a:moveTo>
                    <a:cubicBezTo>
                      <a:pt x="228" y="5"/>
                      <a:pt x="227" y="2"/>
                      <a:pt x="225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3" y="2"/>
                      <a:pt x="227" y="6"/>
                      <a:pt x="228" y="5"/>
                    </a:cubicBezTo>
                    <a:close/>
                    <a:moveTo>
                      <a:pt x="67" y="1"/>
                    </a:moveTo>
                    <a:cubicBezTo>
                      <a:pt x="66" y="1"/>
                      <a:pt x="65" y="0"/>
                      <a:pt x="6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4" y="1"/>
                    </a:cubicBezTo>
                    <a:cubicBezTo>
                      <a:pt x="48" y="3"/>
                      <a:pt x="52" y="5"/>
                      <a:pt x="56" y="6"/>
                    </a:cubicBezTo>
                    <a:cubicBezTo>
                      <a:pt x="60" y="4"/>
                      <a:pt x="63" y="3"/>
                      <a:pt x="67" y="1"/>
                    </a:cubicBezTo>
                    <a:close/>
                    <a:moveTo>
                      <a:pt x="169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62" y="0"/>
                      <a:pt x="164" y="1"/>
                      <a:pt x="165" y="1"/>
                    </a:cubicBezTo>
                    <a:cubicBezTo>
                      <a:pt x="166" y="1"/>
                      <a:pt x="167" y="0"/>
                      <a:pt x="169" y="0"/>
                    </a:cubicBezTo>
                    <a:close/>
                    <a:moveTo>
                      <a:pt x="143" y="4"/>
                    </a:moveTo>
                    <a:cubicBezTo>
                      <a:pt x="143" y="6"/>
                      <a:pt x="143" y="8"/>
                      <a:pt x="144" y="8"/>
                    </a:cubicBezTo>
                    <a:cubicBezTo>
                      <a:pt x="145" y="8"/>
                      <a:pt x="146" y="7"/>
                      <a:pt x="146" y="4"/>
                    </a:cubicBezTo>
                    <a:cubicBezTo>
                      <a:pt x="148" y="4"/>
                      <a:pt x="150" y="4"/>
                      <a:pt x="150" y="3"/>
                    </a:cubicBezTo>
                    <a:cubicBezTo>
                      <a:pt x="150" y="2"/>
                      <a:pt x="148" y="1"/>
                      <a:pt x="146" y="1"/>
                    </a:cubicBezTo>
                    <a:cubicBezTo>
                      <a:pt x="146" y="1"/>
                      <a:pt x="146" y="0"/>
                      <a:pt x="146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3" y="0"/>
                      <a:pt x="143" y="1"/>
                      <a:pt x="143" y="1"/>
                    </a:cubicBezTo>
                    <a:cubicBezTo>
                      <a:pt x="141" y="1"/>
                      <a:pt x="139" y="2"/>
                      <a:pt x="139" y="2"/>
                    </a:cubicBezTo>
                    <a:cubicBezTo>
                      <a:pt x="139" y="3"/>
                      <a:pt x="141" y="4"/>
                      <a:pt x="143" y="4"/>
                    </a:cubicBezTo>
                    <a:close/>
                    <a:moveTo>
                      <a:pt x="36" y="11"/>
                    </a:moveTo>
                    <a:cubicBezTo>
                      <a:pt x="33" y="7"/>
                      <a:pt x="29" y="3"/>
                      <a:pt x="2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3"/>
                      <a:pt x="14" y="7"/>
                      <a:pt x="17" y="11"/>
                    </a:cubicBezTo>
                    <a:cubicBezTo>
                      <a:pt x="23" y="12"/>
                      <a:pt x="30" y="12"/>
                      <a:pt x="36" y="11"/>
                    </a:cubicBezTo>
                    <a:close/>
                    <a:moveTo>
                      <a:pt x="254" y="650"/>
                    </a:moveTo>
                    <a:cubicBezTo>
                      <a:pt x="254" y="650"/>
                      <a:pt x="254" y="650"/>
                      <a:pt x="254" y="650"/>
                    </a:cubicBezTo>
                    <a:cubicBezTo>
                      <a:pt x="252" y="649"/>
                      <a:pt x="250" y="648"/>
                      <a:pt x="248" y="646"/>
                    </a:cubicBezTo>
                    <a:cubicBezTo>
                      <a:pt x="250" y="648"/>
                      <a:pt x="252" y="649"/>
                      <a:pt x="254" y="650"/>
                    </a:cubicBezTo>
                    <a:close/>
                    <a:moveTo>
                      <a:pt x="249" y="636"/>
                    </a:moveTo>
                    <a:cubicBezTo>
                      <a:pt x="251" y="633"/>
                      <a:pt x="250" y="629"/>
                      <a:pt x="247" y="627"/>
                    </a:cubicBezTo>
                    <a:cubicBezTo>
                      <a:pt x="244" y="626"/>
                      <a:pt x="240" y="627"/>
                      <a:pt x="239" y="629"/>
                    </a:cubicBezTo>
                    <a:cubicBezTo>
                      <a:pt x="237" y="632"/>
                      <a:pt x="238" y="636"/>
                      <a:pt x="241" y="638"/>
                    </a:cubicBezTo>
                    <a:cubicBezTo>
                      <a:pt x="244" y="640"/>
                      <a:pt x="248" y="639"/>
                      <a:pt x="249" y="636"/>
                    </a:cubicBezTo>
                    <a:close/>
                    <a:moveTo>
                      <a:pt x="181" y="654"/>
                    </a:moveTo>
                    <a:cubicBezTo>
                      <a:pt x="185" y="654"/>
                      <a:pt x="185" y="654"/>
                      <a:pt x="185" y="654"/>
                    </a:cubicBezTo>
                    <a:cubicBezTo>
                      <a:pt x="183" y="654"/>
                      <a:pt x="182" y="654"/>
                      <a:pt x="181" y="654"/>
                    </a:cubicBezTo>
                    <a:close/>
                    <a:moveTo>
                      <a:pt x="127" y="650"/>
                    </a:moveTo>
                    <a:cubicBezTo>
                      <a:pt x="126" y="650"/>
                      <a:pt x="125" y="652"/>
                      <a:pt x="125" y="654"/>
                    </a:cubicBezTo>
                    <a:cubicBezTo>
                      <a:pt x="126" y="654"/>
                      <a:pt x="126" y="654"/>
                      <a:pt x="126" y="654"/>
                    </a:cubicBezTo>
                    <a:cubicBezTo>
                      <a:pt x="131" y="654"/>
                      <a:pt x="131" y="654"/>
                      <a:pt x="131" y="654"/>
                    </a:cubicBezTo>
                    <a:cubicBezTo>
                      <a:pt x="131" y="654"/>
                      <a:pt x="131" y="653"/>
                      <a:pt x="131" y="652"/>
                    </a:cubicBezTo>
                    <a:cubicBezTo>
                      <a:pt x="130" y="650"/>
                      <a:pt x="129" y="649"/>
                      <a:pt x="127" y="650"/>
                    </a:cubicBezTo>
                    <a:close/>
                    <a:moveTo>
                      <a:pt x="114" y="645"/>
                    </a:moveTo>
                    <a:cubicBezTo>
                      <a:pt x="114" y="646"/>
                      <a:pt x="114" y="646"/>
                      <a:pt x="114" y="646"/>
                    </a:cubicBezTo>
                    <a:cubicBezTo>
                      <a:pt x="114" y="646"/>
                      <a:pt x="114" y="646"/>
                      <a:pt x="114" y="645"/>
                    </a:cubicBezTo>
                    <a:cubicBezTo>
                      <a:pt x="114" y="645"/>
                      <a:pt x="114" y="645"/>
                      <a:pt x="114" y="645"/>
                    </a:cubicBezTo>
                    <a:close/>
                    <a:moveTo>
                      <a:pt x="24" y="32"/>
                    </a:moveTo>
                    <a:cubicBezTo>
                      <a:pt x="21" y="26"/>
                      <a:pt x="18" y="20"/>
                      <a:pt x="15" y="15"/>
                    </a:cubicBezTo>
                    <a:cubicBezTo>
                      <a:pt x="10" y="15"/>
                      <a:pt x="5" y="13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20"/>
                      <a:pt x="4" y="23"/>
                      <a:pt x="6" y="27"/>
                    </a:cubicBezTo>
                    <a:cubicBezTo>
                      <a:pt x="11" y="29"/>
                      <a:pt x="18" y="31"/>
                      <a:pt x="24" y="32"/>
                    </a:cubicBezTo>
                    <a:close/>
                    <a:moveTo>
                      <a:pt x="249" y="608"/>
                    </a:moveTo>
                    <a:cubicBezTo>
                      <a:pt x="248" y="611"/>
                      <a:pt x="249" y="615"/>
                      <a:pt x="252" y="616"/>
                    </a:cubicBezTo>
                    <a:cubicBezTo>
                      <a:pt x="253" y="616"/>
                      <a:pt x="254" y="617"/>
                      <a:pt x="254" y="617"/>
                    </a:cubicBezTo>
                    <a:cubicBezTo>
                      <a:pt x="254" y="605"/>
                      <a:pt x="254" y="605"/>
                      <a:pt x="254" y="605"/>
                    </a:cubicBezTo>
                    <a:cubicBezTo>
                      <a:pt x="252" y="605"/>
                      <a:pt x="250" y="606"/>
                      <a:pt x="249" y="608"/>
                    </a:cubicBezTo>
                    <a:close/>
                    <a:moveTo>
                      <a:pt x="252" y="0"/>
                    </a:moveTo>
                    <a:cubicBezTo>
                      <a:pt x="253" y="1"/>
                      <a:pt x="253" y="2"/>
                      <a:pt x="254" y="2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252" y="0"/>
                    </a:lnTo>
                    <a:close/>
                    <a:moveTo>
                      <a:pt x="250" y="31"/>
                    </a:moveTo>
                    <a:cubicBezTo>
                      <a:pt x="251" y="31"/>
                      <a:pt x="244" y="22"/>
                      <a:pt x="242" y="19"/>
                    </a:cubicBezTo>
                    <a:cubicBezTo>
                      <a:pt x="241" y="18"/>
                      <a:pt x="240" y="18"/>
                      <a:pt x="239" y="18"/>
                    </a:cubicBezTo>
                    <a:cubicBezTo>
                      <a:pt x="239" y="19"/>
                      <a:pt x="239" y="20"/>
                      <a:pt x="239" y="21"/>
                    </a:cubicBezTo>
                    <a:cubicBezTo>
                      <a:pt x="242" y="23"/>
                      <a:pt x="250" y="32"/>
                      <a:pt x="250" y="31"/>
                    </a:cubicBezTo>
                    <a:close/>
                    <a:moveTo>
                      <a:pt x="193" y="643"/>
                    </a:moveTo>
                    <a:cubicBezTo>
                      <a:pt x="191" y="645"/>
                      <a:pt x="191" y="648"/>
                      <a:pt x="193" y="650"/>
                    </a:cubicBezTo>
                    <a:cubicBezTo>
                      <a:pt x="194" y="651"/>
                      <a:pt x="197" y="651"/>
                      <a:pt x="199" y="650"/>
                    </a:cubicBezTo>
                    <a:cubicBezTo>
                      <a:pt x="201" y="648"/>
                      <a:pt x="201" y="645"/>
                      <a:pt x="199" y="643"/>
                    </a:cubicBezTo>
                    <a:cubicBezTo>
                      <a:pt x="197" y="642"/>
                      <a:pt x="194" y="642"/>
                      <a:pt x="193" y="643"/>
                    </a:cubicBezTo>
                    <a:close/>
                    <a:moveTo>
                      <a:pt x="211" y="636"/>
                    </a:moveTo>
                    <a:cubicBezTo>
                      <a:pt x="212" y="634"/>
                      <a:pt x="212" y="631"/>
                      <a:pt x="210" y="630"/>
                    </a:cubicBezTo>
                    <a:cubicBezTo>
                      <a:pt x="208" y="628"/>
                      <a:pt x="205" y="629"/>
                      <a:pt x="204" y="631"/>
                    </a:cubicBezTo>
                    <a:cubicBezTo>
                      <a:pt x="202" y="633"/>
                      <a:pt x="203" y="635"/>
                      <a:pt x="205" y="637"/>
                    </a:cubicBezTo>
                    <a:cubicBezTo>
                      <a:pt x="206" y="638"/>
                      <a:pt x="209" y="638"/>
                      <a:pt x="211" y="636"/>
                    </a:cubicBezTo>
                    <a:close/>
                    <a:moveTo>
                      <a:pt x="201" y="578"/>
                    </a:moveTo>
                    <a:cubicBezTo>
                      <a:pt x="199" y="578"/>
                      <a:pt x="197" y="579"/>
                      <a:pt x="197" y="580"/>
                    </a:cubicBezTo>
                    <a:cubicBezTo>
                      <a:pt x="196" y="582"/>
                      <a:pt x="197" y="583"/>
                      <a:pt x="199" y="584"/>
                    </a:cubicBezTo>
                    <a:cubicBezTo>
                      <a:pt x="200" y="584"/>
                      <a:pt x="202" y="584"/>
                      <a:pt x="202" y="582"/>
                    </a:cubicBezTo>
                    <a:cubicBezTo>
                      <a:pt x="203" y="580"/>
                      <a:pt x="202" y="579"/>
                      <a:pt x="201" y="578"/>
                    </a:cubicBezTo>
                    <a:close/>
                    <a:moveTo>
                      <a:pt x="206" y="571"/>
                    </a:moveTo>
                    <a:cubicBezTo>
                      <a:pt x="206" y="569"/>
                      <a:pt x="205" y="567"/>
                      <a:pt x="203" y="567"/>
                    </a:cubicBezTo>
                    <a:cubicBezTo>
                      <a:pt x="202" y="567"/>
                      <a:pt x="200" y="568"/>
                      <a:pt x="200" y="569"/>
                    </a:cubicBezTo>
                    <a:cubicBezTo>
                      <a:pt x="200" y="571"/>
                      <a:pt x="201" y="572"/>
                      <a:pt x="202" y="573"/>
                    </a:cubicBezTo>
                    <a:cubicBezTo>
                      <a:pt x="204" y="573"/>
                      <a:pt x="205" y="572"/>
                      <a:pt x="206" y="571"/>
                    </a:cubicBezTo>
                    <a:close/>
                    <a:moveTo>
                      <a:pt x="216" y="643"/>
                    </a:moveTo>
                    <a:cubicBezTo>
                      <a:pt x="214" y="641"/>
                      <a:pt x="211" y="642"/>
                      <a:pt x="209" y="644"/>
                    </a:cubicBezTo>
                    <a:cubicBezTo>
                      <a:pt x="207" y="646"/>
                      <a:pt x="207" y="650"/>
                      <a:pt x="209" y="652"/>
                    </a:cubicBezTo>
                    <a:cubicBezTo>
                      <a:pt x="211" y="654"/>
                      <a:pt x="215" y="654"/>
                      <a:pt x="217" y="651"/>
                    </a:cubicBezTo>
                    <a:cubicBezTo>
                      <a:pt x="219" y="649"/>
                      <a:pt x="219" y="645"/>
                      <a:pt x="216" y="643"/>
                    </a:cubicBezTo>
                    <a:close/>
                    <a:moveTo>
                      <a:pt x="230" y="633"/>
                    </a:moveTo>
                    <a:cubicBezTo>
                      <a:pt x="232" y="630"/>
                      <a:pt x="231" y="627"/>
                      <a:pt x="229" y="625"/>
                    </a:cubicBezTo>
                    <a:cubicBezTo>
                      <a:pt x="226" y="624"/>
                      <a:pt x="223" y="624"/>
                      <a:pt x="221" y="627"/>
                    </a:cubicBezTo>
                    <a:cubicBezTo>
                      <a:pt x="220" y="629"/>
                      <a:pt x="220" y="633"/>
                      <a:pt x="223" y="634"/>
                    </a:cubicBezTo>
                    <a:cubicBezTo>
                      <a:pt x="225" y="636"/>
                      <a:pt x="229" y="635"/>
                      <a:pt x="230" y="633"/>
                    </a:cubicBezTo>
                    <a:close/>
                    <a:moveTo>
                      <a:pt x="219" y="615"/>
                    </a:moveTo>
                    <a:cubicBezTo>
                      <a:pt x="217" y="614"/>
                      <a:pt x="214" y="615"/>
                      <a:pt x="213" y="617"/>
                    </a:cubicBezTo>
                    <a:cubicBezTo>
                      <a:pt x="212" y="619"/>
                      <a:pt x="213" y="621"/>
                      <a:pt x="215" y="623"/>
                    </a:cubicBezTo>
                    <a:cubicBezTo>
                      <a:pt x="217" y="624"/>
                      <a:pt x="220" y="623"/>
                      <a:pt x="221" y="621"/>
                    </a:cubicBezTo>
                    <a:cubicBezTo>
                      <a:pt x="222" y="619"/>
                      <a:pt x="221" y="616"/>
                      <a:pt x="219" y="615"/>
                    </a:cubicBezTo>
                    <a:close/>
                    <a:moveTo>
                      <a:pt x="189" y="585"/>
                    </a:moveTo>
                    <a:cubicBezTo>
                      <a:pt x="189" y="584"/>
                      <a:pt x="189" y="583"/>
                      <a:pt x="188" y="583"/>
                    </a:cubicBezTo>
                    <a:cubicBezTo>
                      <a:pt x="187" y="582"/>
                      <a:pt x="185" y="583"/>
                      <a:pt x="185" y="584"/>
                    </a:cubicBezTo>
                    <a:cubicBezTo>
                      <a:pt x="185" y="585"/>
                      <a:pt x="185" y="586"/>
                      <a:pt x="186" y="586"/>
                    </a:cubicBezTo>
                    <a:cubicBezTo>
                      <a:pt x="187" y="587"/>
                      <a:pt x="188" y="586"/>
                      <a:pt x="189" y="585"/>
                    </a:cubicBezTo>
                    <a:close/>
                    <a:moveTo>
                      <a:pt x="182" y="599"/>
                    </a:moveTo>
                    <a:cubicBezTo>
                      <a:pt x="182" y="598"/>
                      <a:pt x="182" y="597"/>
                      <a:pt x="181" y="597"/>
                    </a:cubicBezTo>
                    <a:cubicBezTo>
                      <a:pt x="180" y="596"/>
                      <a:pt x="179" y="596"/>
                      <a:pt x="178" y="597"/>
                    </a:cubicBezTo>
                    <a:cubicBezTo>
                      <a:pt x="178" y="598"/>
                      <a:pt x="178" y="599"/>
                      <a:pt x="179" y="600"/>
                    </a:cubicBezTo>
                    <a:cubicBezTo>
                      <a:pt x="180" y="601"/>
                      <a:pt x="181" y="600"/>
                      <a:pt x="182" y="599"/>
                    </a:cubicBezTo>
                    <a:close/>
                    <a:moveTo>
                      <a:pt x="174" y="619"/>
                    </a:moveTo>
                    <a:cubicBezTo>
                      <a:pt x="173" y="620"/>
                      <a:pt x="173" y="622"/>
                      <a:pt x="174" y="623"/>
                    </a:cubicBezTo>
                    <a:cubicBezTo>
                      <a:pt x="176" y="624"/>
                      <a:pt x="177" y="624"/>
                      <a:pt x="179" y="623"/>
                    </a:cubicBezTo>
                    <a:cubicBezTo>
                      <a:pt x="180" y="622"/>
                      <a:pt x="180" y="620"/>
                      <a:pt x="178" y="619"/>
                    </a:cubicBezTo>
                    <a:cubicBezTo>
                      <a:pt x="177" y="618"/>
                      <a:pt x="175" y="618"/>
                      <a:pt x="174" y="619"/>
                    </a:cubicBezTo>
                    <a:close/>
                    <a:moveTo>
                      <a:pt x="176" y="12"/>
                    </a:moveTo>
                    <a:cubicBezTo>
                      <a:pt x="173" y="9"/>
                      <a:pt x="169" y="7"/>
                      <a:pt x="165" y="5"/>
                    </a:cubicBezTo>
                    <a:cubicBezTo>
                      <a:pt x="161" y="6"/>
                      <a:pt x="157" y="7"/>
                      <a:pt x="153" y="8"/>
                    </a:cubicBezTo>
                    <a:cubicBezTo>
                      <a:pt x="156" y="10"/>
                      <a:pt x="160" y="13"/>
                      <a:pt x="163" y="15"/>
                    </a:cubicBezTo>
                    <a:cubicBezTo>
                      <a:pt x="168" y="15"/>
                      <a:pt x="172" y="13"/>
                      <a:pt x="176" y="12"/>
                    </a:cubicBezTo>
                    <a:close/>
                    <a:moveTo>
                      <a:pt x="185" y="610"/>
                    </a:moveTo>
                    <a:cubicBezTo>
                      <a:pt x="184" y="609"/>
                      <a:pt x="182" y="609"/>
                      <a:pt x="181" y="610"/>
                    </a:cubicBezTo>
                    <a:cubicBezTo>
                      <a:pt x="180" y="612"/>
                      <a:pt x="181" y="613"/>
                      <a:pt x="182" y="614"/>
                    </a:cubicBezTo>
                    <a:cubicBezTo>
                      <a:pt x="183" y="615"/>
                      <a:pt x="185" y="615"/>
                      <a:pt x="186" y="614"/>
                    </a:cubicBezTo>
                    <a:cubicBezTo>
                      <a:pt x="187" y="612"/>
                      <a:pt x="187" y="611"/>
                      <a:pt x="185" y="610"/>
                    </a:cubicBezTo>
                    <a:close/>
                    <a:moveTo>
                      <a:pt x="234" y="615"/>
                    </a:moveTo>
                    <a:cubicBezTo>
                      <a:pt x="237" y="617"/>
                      <a:pt x="240" y="616"/>
                      <a:pt x="241" y="613"/>
                    </a:cubicBezTo>
                    <a:cubicBezTo>
                      <a:pt x="243" y="610"/>
                      <a:pt x="241" y="607"/>
                      <a:pt x="239" y="605"/>
                    </a:cubicBezTo>
                    <a:cubicBezTo>
                      <a:pt x="236" y="604"/>
                      <a:pt x="233" y="606"/>
                      <a:pt x="231" y="608"/>
                    </a:cubicBezTo>
                    <a:cubicBezTo>
                      <a:pt x="230" y="611"/>
                      <a:pt x="231" y="614"/>
                      <a:pt x="234" y="615"/>
                    </a:cubicBezTo>
                    <a:close/>
                    <a:moveTo>
                      <a:pt x="193" y="604"/>
                    </a:moveTo>
                    <a:cubicBezTo>
                      <a:pt x="193" y="602"/>
                      <a:pt x="193" y="601"/>
                      <a:pt x="192" y="600"/>
                    </a:cubicBezTo>
                    <a:cubicBezTo>
                      <a:pt x="190" y="599"/>
                      <a:pt x="188" y="600"/>
                      <a:pt x="188" y="601"/>
                    </a:cubicBezTo>
                    <a:cubicBezTo>
                      <a:pt x="187" y="602"/>
                      <a:pt x="187" y="604"/>
                      <a:pt x="189" y="605"/>
                    </a:cubicBezTo>
                    <a:cubicBezTo>
                      <a:pt x="190" y="606"/>
                      <a:pt x="192" y="605"/>
                      <a:pt x="193" y="604"/>
                    </a:cubicBezTo>
                    <a:close/>
                    <a:moveTo>
                      <a:pt x="174" y="592"/>
                    </a:moveTo>
                    <a:cubicBezTo>
                      <a:pt x="175" y="592"/>
                      <a:pt x="175" y="592"/>
                      <a:pt x="176" y="592"/>
                    </a:cubicBezTo>
                    <a:cubicBezTo>
                      <a:pt x="176" y="591"/>
                      <a:pt x="176" y="590"/>
                      <a:pt x="175" y="590"/>
                    </a:cubicBezTo>
                    <a:cubicBezTo>
                      <a:pt x="175" y="590"/>
                      <a:pt x="174" y="590"/>
                      <a:pt x="174" y="591"/>
                    </a:cubicBezTo>
                    <a:cubicBezTo>
                      <a:pt x="173" y="591"/>
                      <a:pt x="173" y="592"/>
                      <a:pt x="174" y="592"/>
                    </a:cubicBezTo>
                    <a:close/>
                    <a:moveTo>
                      <a:pt x="245" y="595"/>
                    </a:moveTo>
                    <a:cubicBezTo>
                      <a:pt x="243" y="593"/>
                      <a:pt x="241" y="591"/>
                      <a:pt x="239" y="589"/>
                    </a:cubicBezTo>
                    <a:cubicBezTo>
                      <a:pt x="238" y="592"/>
                      <a:pt x="240" y="594"/>
                      <a:pt x="242" y="595"/>
                    </a:cubicBezTo>
                    <a:cubicBezTo>
                      <a:pt x="243" y="595"/>
                      <a:pt x="244" y="595"/>
                      <a:pt x="245" y="595"/>
                    </a:cubicBezTo>
                    <a:close/>
                    <a:moveTo>
                      <a:pt x="199" y="13"/>
                    </a:moveTo>
                    <a:cubicBezTo>
                      <a:pt x="201" y="11"/>
                      <a:pt x="201" y="8"/>
                      <a:pt x="199" y="6"/>
                    </a:cubicBezTo>
                    <a:cubicBezTo>
                      <a:pt x="197" y="4"/>
                      <a:pt x="194" y="4"/>
                      <a:pt x="192" y="6"/>
                    </a:cubicBezTo>
                    <a:cubicBezTo>
                      <a:pt x="190" y="8"/>
                      <a:pt x="190" y="12"/>
                      <a:pt x="192" y="13"/>
                    </a:cubicBezTo>
                    <a:cubicBezTo>
                      <a:pt x="194" y="15"/>
                      <a:pt x="198" y="15"/>
                      <a:pt x="199" y="13"/>
                    </a:cubicBezTo>
                    <a:close/>
                    <a:moveTo>
                      <a:pt x="211" y="52"/>
                    </a:moveTo>
                    <a:cubicBezTo>
                      <a:pt x="210" y="53"/>
                      <a:pt x="210" y="54"/>
                      <a:pt x="211" y="54"/>
                    </a:cubicBezTo>
                    <a:cubicBezTo>
                      <a:pt x="215" y="56"/>
                      <a:pt x="225" y="61"/>
                      <a:pt x="225" y="61"/>
                    </a:cubicBezTo>
                    <a:cubicBezTo>
                      <a:pt x="225" y="61"/>
                      <a:pt x="216" y="54"/>
                      <a:pt x="213" y="51"/>
                    </a:cubicBezTo>
                    <a:cubicBezTo>
                      <a:pt x="212" y="51"/>
                      <a:pt x="211" y="51"/>
                      <a:pt x="211" y="52"/>
                    </a:cubicBezTo>
                    <a:close/>
                    <a:moveTo>
                      <a:pt x="211" y="26"/>
                    </a:moveTo>
                    <a:cubicBezTo>
                      <a:pt x="214" y="28"/>
                      <a:pt x="223" y="34"/>
                      <a:pt x="223" y="33"/>
                    </a:cubicBezTo>
                    <a:cubicBezTo>
                      <a:pt x="223" y="33"/>
                      <a:pt x="216" y="25"/>
                      <a:pt x="214" y="23"/>
                    </a:cubicBezTo>
                    <a:cubicBezTo>
                      <a:pt x="213" y="22"/>
                      <a:pt x="211" y="22"/>
                      <a:pt x="211" y="23"/>
                    </a:cubicBezTo>
                    <a:cubicBezTo>
                      <a:pt x="210" y="23"/>
                      <a:pt x="210" y="25"/>
                      <a:pt x="211" y="26"/>
                    </a:cubicBezTo>
                    <a:close/>
                    <a:moveTo>
                      <a:pt x="185" y="39"/>
                    </a:moveTo>
                    <a:cubicBezTo>
                      <a:pt x="188" y="40"/>
                      <a:pt x="195" y="43"/>
                      <a:pt x="196" y="42"/>
                    </a:cubicBezTo>
                    <a:cubicBezTo>
                      <a:pt x="196" y="42"/>
                      <a:pt x="190" y="36"/>
                      <a:pt x="188" y="34"/>
                    </a:cubicBezTo>
                    <a:cubicBezTo>
                      <a:pt x="187" y="34"/>
                      <a:pt x="185" y="34"/>
                      <a:pt x="184" y="35"/>
                    </a:cubicBezTo>
                    <a:cubicBezTo>
                      <a:pt x="183" y="36"/>
                      <a:pt x="184" y="38"/>
                      <a:pt x="185" y="39"/>
                    </a:cubicBezTo>
                    <a:close/>
                    <a:moveTo>
                      <a:pt x="175" y="29"/>
                    </a:moveTo>
                    <a:cubicBezTo>
                      <a:pt x="173" y="31"/>
                      <a:pt x="174" y="35"/>
                      <a:pt x="176" y="36"/>
                    </a:cubicBezTo>
                    <a:cubicBezTo>
                      <a:pt x="179" y="37"/>
                      <a:pt x="182" y="37"/>
                      <a:pt x="183" y="34"/>
                    </a:cubicBezTo>
                    <a:cubicBezTo>
                      <a:pt x="185" y="32"/>
                      <a:pt x="184" y="29"/>
                      <a:pt x="182" y="28"/>
                    </a:cubicBezTo>
                    <a:cubicBezTo>
                      <a:pt x="179" y="26"/>
                      <a:pt x="176" y="27"/>
                      <a:pt x="175" y="29"/>
                    </a:cubicBezTo>
                    <a:close/>
                    <a:moveTo>
                      <a:pt x="200" y="17"/>
                    </a:moveTo>
                    <a:cubicBezTo>
                      <a:pt x="203" y="19"/>
                      <a:pt x="210" y="23"/>
                      <a:pt x="211" y="23"/>
                    </a:cubicBezTo>
                    <a:cubicBezTo>
                      <a:pt x="211" y="22"/>
                      <a:pt x="206" y="16"/>
                      <a:pt x="204" y="13"/>
                    </a:cubicBezTo>
                    <a:cubicBezTo>
                      <a:pt x="203" y="12"/>
                      <a:pt x="201" y="12"/>
                      <a:pt x="200" y="13"/>
                    </a:cubicBezTo>
                    <a:cubicBezTo>
                      <a:pt x="199" y="15"/>
                      <a:pt x="199" y="16"/>
                      <a:pt x="200" y="17"/>
                    </a:cubicBezTo>
                    <a:close/>
                    <a:moveTo>
                      <a:pt x="252" y="58"/>
                    </a:moveTo>
                    <a:cubicBezTo>
                      <a:pt x="250" y="56"/>
                      <a:pt x="244" y="50"/>
                      <a:pt x="241" y="47"/>
                    </a:cubicBezTo>
                    <a:cubicBezTo>
                      <a:pt x="241" y="47"/>
                      <a:pt x="240" y="47"/>
                      <a:pt x="239" y="47"/>
                    </a:cubicBezTo>
                    <a:cubicBezTo>
                      <a:pt x="239" y="48"/>
                      <a:pt x="239" y="49"/>
                      <a:pt x="240" y="49"/>
                    </a:cubicBezTo>
                    <a:cubicBezTo>
                      <a:pt x="242" y="51"/>
                      <a:pt x="249" y="57"/>
                      <a:pt x="252" y="59"/>
                    </a:cubicBezTo>
                    <a:cubicBezTo>
                      <a:pt x="252" y="58"/>
                      <a:pt x="252" y="58"/>
                      <a:pt x="252" y="58"/>
                    </a:cubicBezTo>
                    <a:close/>
                    <a:moveTo>
                      <a:pt x="253" y="34"/>
                    </a:moveTo>
                    <a:cubicBezTo>
                      <a:pt x="252" y="34"/>
                      <a:pt x="252" y="35"/>
                      <a:pt x="253" y="36"/>
                    </a:cubicBezTo>
                    <a:cubicBezTo>
                      <a:pt x="253" y="36"/>
                      <a:pt x="254" y="37"/>
                      <a:pt x="254" y="37"/>
                    </a:cubicBezTo>
                    <a:cubicBezTo>
                      <a:pt x="254" y="34"/>
                      <a:pt x="254" y="34"/>
                      <a:pt x="254" y="34"/>
                    </a:cubicBezTo>
                    <a:cubicBezTo>
                      <a:pt x="254" y="33"/>
                      <a:pt x="253" y="33"/>
                      <a:pt x="253" y="34"/>
                    </a:cubicBezTo>
                    <a:close/>
                    <a:moveTo>
                      <a:pt x="175" y="556"/>
                    </a:moveTo>
                    <a:cubicBezTo>
                      <a:pt x="175" y="554"/>
                      <a:pt x="173" y="553"/>
                      <a:pt x="171" y="553"/>
                    </a:cubicBezTo>
                    <a:cubicBezTo>
                      <a:pt x="169" y="552"/>
                      <a:pt x="168" y="554"/>
                      <a:pt x="168" y="556"/>
                    </a:cubicBezTo>
                    <a:cubicBezTo>
                      <a:pt x="167" y="557"/>
                      <a:pt x="169" y="559"/>
                      <a:pt x="171" y="559"/>
                    </a:cubicBezTo>
                    <a:cubicBezTo>
                      <a:pt x="172" y="560"/>
                      <a:pt x="174" y="558"/>
                      <a:pt x="175" y="556"/>
                    </a:cubicBezTo>
                    <a:close/>
                    <a:moveTo>
                      <a:pt x="224" y="34"/>
                    </a:moveTo>
                    <a:cubicBezTo>
                      <a:pt x="223" y="35"/>
                      <a:pt x="223" y="36"/>
                      <a:pt x="224" y="36"/>
                    </a:cubicBezTo>
                    <a:cubicBezTo>
                      <a:pt x="227" y="38"/>
                      <a:pt x="237" y="45"/>
                      <a:pt x="237" y="45"/>
                    </a:cubicBezTo>
                    <a:cubicBezTo>
                      <a:pt x="237" y="45"/>
                      <a:pt x="229" y="37"/>
                      <a:pt x="226" y="34"/>
                    </a:cubicBezTo>
                    <a:cubicBezTo>
                      <a:pt x="226" y="33"/>
                      <a:pt x="224" y="33"/>
                      <a:pt x="224" y="34"/>
                    </a:cubicBezTo>
                    <a:close/>
                    <a:moveTo>
                      <a:pt x="228" y="63"/>
                    </a:moveTo>
                    <a:cubicBezTo>
                      <a:pt x="227" y="63"/>
                      <a:pt x="228" y="65"/>
                      <a:pt x="228" y="65"/>
                    </a:cubicBezTo>
                    <a:cubicBezTo>
                      <a:pt x="231" y="66"/>
                      <a:pt x="239" y="71"/>
                      <a:pt x="242" y="72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0" y="70"/>
                      <a:pt x="233" y="65"/>
                      <a:pt x="230" y="63"/>
                    </a:cubicBezTo>
                    <a:cubicBezTo>
                      <a:pt x="229" y="62"/>
                      <a:pt x="228" y="62"/>
                      <a:pt x="228" y="63"/>
                    </a:cubicBezTo>
                    <a:close/>
                    <a:moveTo>
                      <a:pt x="228" y="8"/>
                    </a:moveTo>
                    <a:cubicBezTo>
                      <a:pt x="231" y="11"/>
                      <a:pt x="238" y="18"/>
                      <a:pt x="239" y="17"/>
                    </a:cubicBezTo>
                    <a:cubicBezTo>
                      <a:pt x="239" y="17"/>
                      <a:pt x="233" y="9"/>
                      <a:pt x="231" y="6"/>
                    </a:cubicBezTo>
                    <a:cubicBezTo>
                      <a:pt x="230" y="5"/>
                      <a:pt x="229" y="5"/>
                      <a:pt x="228" y="5"/>
                    </a:cubicBezTo>
                    <a:cubicBezTo>
                      <a:pt x="227" y="6"/>
                      <a:pt x="227" y="7"/>
                      <a:pt x="228" y="8"/>
                    </a:cubicBezTo>
                    <a:close/>
                    <a:moveTo>
                      <a:pt x="165" y="607"/>
                    </a:moveTo>
                    <a:cubicBezTo>
                      <a:pt x="165" y="607"/>
                      <a:pt x="165" y="606"/>
                      <a:pt x="165" y="606"/>
                    </a:cubicBezTo>
                    <a:cubicBezTo>
                      <a:pt x="164" y="605"/>
                      <a:pt x="164" y="605"/>
                      <a:pt x="163" y="606"/>
                    </a:cubicBezTo>
                    <a:cubicBezTo>
                      <a:pt x="163" y="606"/>
                      <a:pt x="163" y="607"/>
                      <a:pt x="163" y="607"/>
                    </a:cubicBezTo>
                    <a:cubicBezTo>
                      <a:pt x="164" y="608"/>
                      <a:pt x="164" y="608"/>
                      <a:pt x="165" y="607"/>
                    </a:cubicBezTo>
                    <a:close/>
                    <a:moveTo>
                      <a:pt x="139" y="253"/>
                    </a:moveTo>
                    <a:cubicBezTo>
                      <a:pt x="139" y="252"/>
                      <a:pt x="139" y="252"/>
                      <a:pt x="139" y="252"/>
                    </a:cubicBezTo>
                    <a:cubicBezTo>
                      <a:pt x="139" y="251"/>
                      <a:pt x="138" y="251"/>
                      <a:pt x="138" y="252"/>
                    </a:cubicBezTo>
                    <a:cubicBezTo>
                      <a:pt x="138" y="252"/>
                      <a:pt x="138" y="253"/>
                      <a:pt x="138" y="253"/>
                    </a:cubicBezTo>
                    <a:cubicBezTo>
                      <a:pt x="138" y="253"/>
                      <a:pt x="139" y="253"/>
                      <a:pt x="139" y="253"/>
                    </a:cubicBezTo>
                    <a:close/>
                    <a:moveTo>
                      <a:pt x="139" y="244"/>
                    </a:moveTo>
                    <a:cubicBezTo>
                      <a:pt x="139" y="245"/>
                      <a:pt x="139" y="245"/>
                      <a:pt x="139" y="245"/>
                    </a:cubicBezTo>
                    <a:cubicBezTo>
                      <a:pt x="139" y="246"/>
                      <a:pt x="139" y="246"/>
                      <a:pt x="140" y="246"/>
                    </a:cubicBezTo>
                    <a:cubicBezTo>
                      <a:pt x="140" y="246"/>
                      <a:pt x="140" y="246"/>
                      <a:pt x="140" y="245"/>
                    </a:cubicBezTo>
                    <a:cubicBezTo>
                      <a:pt x="140" y="245"/>
                      <a:pt x="140" y="244"/>
                      <a:pt x="139" y="244"/>
                    </a:cubicBezTo>
                    <a:close/>
                    <a:moveTo>
                      <a:pt x="140" y="242"/>
                    </a:moveTo>
                    <a:cubicBezTo>
                      <a:pt x="139" y="242"/>
                      <a:pt x="139" y="243"/>
                      <a:pt x="139" y="243"/>
                    </a:cubicBez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4"/>
                      <a:pt x="140" y="244"/>
                      <a:pt x="140" y="243"/>
                    </a:cubicBezTo>
                    <a:cubicBezTo>
                      <a:pt x="140" y="243"/>
                      <a:pt x="140" y="243"/>
                      <a:pt x="140" y="242"/>
                    </a:cubicBezTo>
                    <a:close/>
                    <a:moveTo>
                      <a:pt x="142" y="240"/>
                    </a:moveTo>
                    <a:cubicBezTo>
                      <a:pt x="142" y="240"/>
                      <a:pt x="142" y="240"/>
                      <a:pt x="142" y="239"/>
                    </a:cubicBezTo>
                    <a:cubicBezTo>
                      <a:pt x="142" y="239"/>
                      <a:pt x="141" y="239"/>
                      <a:pt x="141" y="239"/>
                    </a:cubicBezTo>
                    <a:cubicBezTo>
                      <a:pt x="141" y="239"/>
                      <a:pt x="141" y="240"/>
                      <a:pt x="141" y="240"/>
                    </a:cubicBezTo>
                    <a:cubicBezTo>
                      <a:pt x="141" y="241"/>
                      <a:pt x="142" y="241"/>
                      <a:pt x="142" y="240"/>
                    </a:cubicBezTo>
                    <a:close/>
                    <a:moveTo>
                      <a:pt x="166" y="81"/>
                    </a:moveTo>
                    <a:cubicBezTo>
                      <a:pt x="164" y="81"/>
                      <a:pt x="163" y="82"/>
                      <a:pt x="163" y="83"/>
                    </a:cubicBezTo>
                    <a:cubicBezTo>
                      <a:pt x="162" y="84"/>
                      <a:pt x="163" y="86"/>
                      <a:pt x="164" y="86"/>
                    </a:cubicBezTo>
                    <a:cubicBezTo>
                      <a:pt x="168" y="87"/>
                      <a:pt x="176" y="88"/>
                      <a:pt x="176" y="87"/>
                    </a:cubicBezTo>
                    <a:cubicBezTo>
                      <a:pt x="176" y="85"/>
                      <a:pt x="169" y="82"/>
                      <a:pt x="166" y="81"/>
                    </a:cubicBezTo>
                    <a:close/>
                    <a:moveTo>
                      <a:pt x="200" y="72"/>
                    </a:moveTo>
                    <a:cubicBezTo>
                      <a:pt x="200" y="73"/>
                      <a:pt x="200" y="74"/>
                      <a:pt x="201" y="74"/>
                    </a:cubicBezTo>
                    <a:cubicBezTo>
                      <a:pt x="204" y="75"/>
                      <a:pt x="215" y="79"/>
                      <a:pt x="215" y="79"/>
                    </a:cubicBezTo>
                    <a:cubicBezTo>
                      <a:pt x="216" y="78"/>
                      <a:pt x="206" y="73"/>
                      <a:pt x="202" y="71"/>
                    </a:cubicBezTo>
                    <a:cubicBezTo>
                      <a:pt x="201" y="71"/>
                      <a:pt x="200" y="71"/>
                      <a:pt x="200" y="72"/>
                    </a:cubicBezTo>
                    <a:close/>
                    <a:moveTo>
                      <a:pt x="138" y="223"/>
                    </a:moveTo>
                    <a:cubicBezTo>
                      <a:pt x="137" y="223"/>
                      <a:pt x="137" y="223"/>
                      <a:pt x="137" y="224"/>
                    </a:cubicBezTo>
                    <a:cubicBezTo>
                      <a:pt x="137" y="224"/>
                      <a:pt x="138" y="224"/>
                      <a:pt x="138" y="224"/>
                    </a:cubicBezTo>
                    <a:cubicBezTo>
                      <a:pt x="138" y="224"/>
                      <a:pt x="138" y="223"/>
                      <a:pt x="138" y="223"/>
                    </a:cubicBezTo>
                    <a:cubicBezTo>
                      <a:pt x="138" y="223"/>
                      <a:pt x="138" y="223"/>
                      <a:pt x="138" y="223"/>
                    </a:cubicBezTo>
                    <a:close/>
                    <a:moveTo>
                      <a:pt x="139" y="228"/>
                    </a:moveTo>
                    <a:cubicBezTo>
                      <a:pt x="139" y="228"/>
                      <a:pt x="139" y="229"/>
                      <a:pt x="139" y="229"/>
                    </a:cubicBezTo>
                    <a:cubicBezTo>
                      <a:pt x="139" y="230"/>
                      <a:pt x="140" y="230"/>
                      <a:pt x="140" y="230"/>
                    </a:cubicBezTo>
                    <a:cubicBezTo>
                      <a:pt x="140" y="230"/>
                      <a:pt x="141" y="229"/>
                      <a:pt x="140" y="229"/>
                    </a:cubicBezTo>
                    <a:cubicBezTo>
                      <a:pt x="140" y="228"/>
                      <a:pt x="140" y="228"/>
                      <a:pt x="139" y="228"/>
                    </a:cubicBezTo>
                    <a:close/>
                    <a:moveTo>
                      <a:pt x="147" y="108"/>
                    </a:moveTo>
                    <a:cubicBezTo>
                      <a:pt x="147" y="111"/>
                      <a:pt x="149" y="113"/>
                      <a:pt x="151" y="113"/>
                    </a:cubicBezTo>
                    <a:cubicBezTo>
                      <a:pt x="154" y="114"/>
                      <a:pt x="157" y="112"/>
                      <a:pt x="157" y="109"/>
                    </a:cubicBezTo>
                    <a:cubicBezTo>
                      <a:pt x="157" y="106"/>
                      <a:pt x="155" y="104"/>
                      <a:pt x="152" y="104"/>
                    </a:cubicBezTo>
                    <a:cubicBezTo>
                      <a:pt x="150" y="103"/>
                      <a:pt x="147" y="105"/>
                      <a:pt x="147" y="108"/>
                    </a:cubicBezTo>
                    <a:close/>
                    <a:moveTo>
                      <a:pt x="158" y="77"/>
                    </a:moveTo>
                    <a:cubicBezTo>
                      <a:pt x="156" y="76"/>
                      <a:pt x="153" y="77"/>
                      <a:pt x="152" y="80"/>
                    </a:cubicBezTo>
                    <a:cubicBezTo>
                      <a:pt x="151" y="83"/>
                      <a:pt x="153" y="85"/>
                      <a:pt x="156" y="86"/>
                    </a:cubicBezTo>
                    <a:cubicBezTo>
                      <a:pt x="158" y="87"/>
                      <a:pt x="161" y="85"/>
                      <a:pt x="162" y="83"/>
                    </a:cubicBezTo>
                    <a:cubicBezTo>
                      <a:pt x="162" y="80"/>
                      <a:pt x="161" y="77"/>
                      <a:pt x="158" y="77"/>
                    </a:cubicBezTo>
                    <a:close/>
                    <a:moveTo>
                      <a:pt x="168" y="52"/>
                    </a:moveTo>
                    <a:cubicBezTo>
                      <a:pt x="165" y="51"/>
                      <a:pt x="162" y="52"/>
                      <a:pt x="161" y="55"/>
                    </a:cubicBezTo>
                    <a:cubicBezTo>
                      <a:pt x="160" y="57"/>
                      <a:pt x="161" y="60"/>
                      <a:pt x="164" y="61"/>
                    </a:cubicBezTo>
                    <a:cubicBezTo>
                      <a:pt x="166" y="62"/>
                      <a:pt x="169" y="61"/>
                      <a:pt x="170" y="59"/>
                    </a:cubicBezTo>
                    <a:cubicBezTo>
                      <a:pt x="171" y="56"/>
                      <a:pt x="170" y="53"/>
                      <a:pt x="168" y="52"/>
                    </a:cubicBezTo>
                    <a:close/>
                    <a:moveTo>
                      <a:pt x="140" y="241"/>
                    </a:moveTo>
                    <a:cubicBezTo>
                      <a:pt x="139" y="241"/>
                      <a:pt x="140" y="242"/>
                      <a:pt x="140" y="242"/>
                    </a:cubicBezTo>
                    <a:cubicBezTo>
                      <a:pt x="140" y="242"/>
                      <a:pt x="141" y="242"/>
                      <a:pt x="141" y="242"/>
                    </a:cubicBezTo>
                    <a:cubicBezTo>
                      <a:pt x="141" y="241"/>
                      <a:pt x="141" y="241"/>
                      <a:pt x="141" y="241"/>
                    </a:cubicBezTo>
                    <a:cubicBezTo>
                      <a:pt x="140" y="240"/>
                      <a:pt x="140" y="241"/>
                      <a:pt x="140" y="241"/>
                    </a:cubicBezTo>
                    <a:close/>
                    <a:moveTo>
                      <a:pt x="140" y="49"/>
                    </a:moveTo>
                    <a:cubicBezTo>
                      <a:pt x="144" y="51"/>
                      <a:pt x="148" y="53"/>
                      <a:pt x="152" y="55"/>
                    </a:cubicBezTo>
                    <a:cubicBezTo>
                      <a:pt x="151" y="50"/>
                      <a:pt x="150" y="46"/>
                      <a:pt x="148" y="42"/>
                    </a:cubicBezTo>
                    <a:cubicBezTo>
                      <a:pt x="144" y="40"/>
                      <a:pt x="141" y="38"/>
                      <a:pt x="137" y="36"/>
                    </a:cubicBezTo>
                    <a:cubicBezTo>
                      <a:pt x="138" y="40"/>
                      <a:pt x="139" y="44"/>
                      <a:pt x="140" y="49"/>
                    </a:cubicBezTo>
                    <a:close/>
                    <a:moveTo>
                      <a:pt x="140" y="72"/>
                    </a:moveTo>
                    <a:cubicBezTo>
                      <a:pt x="139" y="72"/>
                      <a:pt x="137" y="73"/>
                      <a:pt x="137" y="74"/>
                    </a:cubicBezTo>
                    <a:cubicBezTo>
                      <a:pt x="137" y="76"/>
                      <a:pt x="139" y="77"/>
                      <a:pt x="140" y="77"/>
                    </a:cubicBezTo>
                    <a:cubicBezTo>
                      <a:pt x="141" y="77"/>
                      <a:pt x="143" y="76"/>
                      <a:pt x="143" y="74"/>
                    </a:cubicBezTo>
                    <a:cubicBezTo>
                      <a:pt x="143" y="73"/>
                      <a:pt x="141" y="72"/>
                      <a:pt x="140" y="72"/>
                    </a:cubicBezTo>
                    <a:close/>
                    <a:moveTo>
                      <a:pt x="138" y="266"/>
                    </a:moveTo>
                    <a:cubicBezTo>
                      <a:pt x="138" y="266"/>
                      <a:pt x="138" y="266"/>
                      <a:pt x="138" y="265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38" y="264"/>
                      <a:pt x="137" y="265"/>
                      <a:pt x="137" y="265"/>
                    </a:cubicBezTo>
                    <a:cubicBezTo>
                      <a:pt x="137" y="265"/>
                      <a:pt x="137" y="265"/>
                      <a:pt x="138" y="266"/>
                    </a:cubicBezTo>
                    <a:close/>
                    <a:moveTo>
                      <a:pt x="135" y="243"/>
                    </a:moveTo>
                    <a:cubicBezTo>
                      <a:pt x="135" y="243"/>
                      <a:pt x="136" y="243"/>
                      <a:pt x="136" y="243"/>
                    </a:cubicBezTo>
                    <a:cubicBezTo>
                      <a:pt x="136" y="242"/>
                      <a:pt x="135" y="242"/>
                      <a:pt x="135" y="242"/>
                    </a:cubicBezTo>
                    <a:cubicBezTo>
                      <a:pt x="135" y="242"/>
                      <a:pt x="134" y="242"/>
                      <a:pt x="134" y="242"/>
                    </a:cubicBezTo>
                    <a:cubicBezTo>
                      <a:pt x="134" y="243"/>
                      <a:pt x="134" y="243"/>
                      <a:pt x="135" y="243"/>
                    </a:cubicBezTo>
                    <a:close/>
                    <a:moveTo>
                      <a:pt x="134" y="257"/>
                    </a:moveTo>
                    <a:cubicBezTo>
                      <a:pt x="135" y="258"/>
                      <a:pt x="135" y="257"/>
                      <a:pt x="135" y="257"/>
                    </a:cubicBezTo>
                    <a:cubicBezTo>
                      <a:pt x="136" y="257"/>
                      <a:pt x="136" y="256"/>
                      <a:pt x="135" y="256"/>
                    </a:cubicBezTo>
                    <a:cubicBezTo>
                      <a:pt x="135" y="256"/>
                      <a:pt x="135" y="256"/>
                      <a:pt x="134" y="256"/>
                    </a:cubicBezTo>
                    <a:cubicBezTo>
                      <a:pt x="134" y="256"/>
                      <a:pt x="134" y="257"/>
                      <a:pt x="134" y="257"/>
                    </a:cubicBezTo>
                    <a:close/>
                    <a:moveTo>
                      <a:pt x="137" y="249"/>
                    </a:moveTo>
                    <a:cubicBezTo>
                      <a:pt x="137" y="249"/>
                      <a:pt x="136" y="249"/>
                      <a:pt x="136" y="249"/>
                    </a:cubicBezTo>
                    <a:cubicBezTo>
                      <a:pt x="135" y="249"/>
                      <a:pt x="135" y="249"/>
                      <a:pt x="135" y="250"/>
                    </a:cubicBezTo>
                    <a:cubicBezTo>
                      <a:pt x="136" y="250"/>
                      <a:pt x="136" y="250"/>
                      <a:pt x="137" y="250"/>
                    </a:cubicBezTo>
                    <a:cubicBezTo>
                      <a:pt x="137" y="250"/>
                      <a:pt x="137" y="249"/>
                      <a:pt x="137" y="249"/>
                    </a:cubicBezTo>
                    <a:close/>
                    <a:moveTo>
                      <a:pt x="136" y="270"/>
                    </a:moveTo>
                    <a:cubicBezTo>
                      <a:pt x="136" y="270"/>
                      <a:pt x="136" y="270"/>
                      <a:pt x="136" y="270"/>
                    </a:cubicBezTo>
                    <a:cubicBezTo>
                      <a:pt x="136" y="270"/>
                      <a:pt x="136" y="269"/>
                      <a:pt x="136" y="269"/>
                    </a:cubicBezTo>
                    <a:cubicBezTo>
                      <a:pt x="136" y="269"/>
                      <a:pt x="136" y="269"/>
                      <a:pt x="136" y="270"/>
                    </a:cubicBezTo>
                    <a:cubicBezTo>
                      <a:pt x="136" y="270"/>
                      <a:pt x="136" y="270"/>
                      <a:pt x="136" y="270"/>
                    </a:cubicBezTo>
                    <a:close/>
                    <a:moveTo>
                      <a:pt x="134" y="231"/>
                    </a:moveTo>
                    <a:cubicBezTo>
                      <a:pt x="134" y="231"/>
                      <a:pt x="134" y="232"/>
                      <a:pt x="134" y="232"/>
                    </a:cubicBezTo>
                    <a:cubicBezTo>
                      <a:pt x="135" y="233"/>
                      <a:pt x="135" y="233"/>
                      <a:pt x="135" y="232"/>
                    </a:cubicBezTo>
                    <a:cubicBezTo>
                      <a:pt x="136" y="232"/>
                      <a:pt x="136" y="232"/>
                      <a:pt x="135" y="231"/>
                    </a:cubicBezTo>
                    <a:cubicBezTo>
                      <a:pt x="135" y="231"/>
                      <a:pt x="135" y="231"/>
                      <a:pt x="134" y="231"/>
                    </a:cubicBezTo>
                    <a:close/>
                    <a:moveTo>
                      <a:pt x="137" y="238"/>
                    </a:moveTo>
                    <a:cubicBezTo>
                      <a:pt x="136" y="238"/>
                      <a:pt x="136" y="238"/>
                      <a:pt x="135" y="239"/>
                    </a:cubicBezTo>
                    <a:cubicBezTo>
                      <a:pt x="135" y="239"/>
                      <a:pt x="135" y="239"/>
                      <a:pt x="136" y="240"/>
                    </a:cubicBezTo>
                    <a:cubicBezTo>
                      <a:pt x="136" y="240"/>
                      <a:pt x="137" y="240"/>
                      <a:pt x="137" y="239"/>
                    </a:cubicBezTo>
                    <a:cubicBezTo>
                      <a:pt x="137" y="239"/>
                      <a:pt x="137" y="238"/>
                      <a:pt x="137" y="238"/>
                    </a:cubicBezTo>
                    <a:close/>
                    <a:moveTo>
                      <a:pt x="136" y="219"/>
                    </a:moveTo>
                    <a:cubicBezTo>
                      <a:pt x="136" y="218"/>
                      <a:pt x="136" y="218"/>
                      <a:pt x="136" y="218"/>
                    </a:cubicBezTo>
                    <a:cubicBezTo>
                      <a:pt x="136" y="218"/>
                      <a:pt x="136" y="219"/>
                      <a:pt x="136" y="219"/>
                    </a:cubicBezTo>
                    <a:cubicBezTo>
                      <a:pt x="136" y="219"/>
                      <a:pt x="136" y="219"/>
                      <a:pt x="136" y="219"/>
                    </a:cubicBezTo>
                    <a:cubicBezTo>
                      <a:pt x="136" y="219"/>
                      <a:pt x="136" y="219"/>
                      <a:pt x="136" y="219"/>
                    </a:cubicBezTo>
                    <a:close/>
                    <a:moveTo>
                      <a:pt x="141" y="247"/>
                    </a:moveTo>
                    <a:cubicBezTo>
                      <a:pt x="141" y="246"/>
                      <a:pt x="140" y="246"/>
                      <a:pt x="140" y="246"/>
                    </a:cubicBezTo>
                    <a:cubicBezTo>
                      <a:pt x="140" y="247"/>
                      <a:pt x="139" y="247"/>
                      <a:pt x="140" y="248"/>
                    </a:cubicBezTo>
                    <a:cubicBezTo>
                      <a:pt x="140" y="248"/>
                      <a:pt x="140" y="248"/>
                      <a:pt x="141" y="248"/>
                    </a:cubicBezTo>
                    <a:cubicBezTo>
                      <a:pt x="141" y="248"/>
                      <a:pt x="141" y="247"/>
                      <a:pt x="141" y="247"/>
                    </a:cubicBezTo>
                    <a:close/>
                    <a:moveTo>
                      <a:pt x="141" y="255"/>
                    </a:moveTo>
                    <a:cubicBezTo>
                      <a:pt x="142" y="255"/>
                      <a:pt x="142" y="255"/>
                      <a:pt x="142" y="254"/>
                    </a:cubicBezTo>
                    <a:cubicBezTo>
                      <a:pt x="143" y="254"/>
                      <a:pt x="142" y="254"/>
                      <a:pt x="142" y="253"/>
                    </a:cubicBezTo>
                    <a:cubicBezTo>
                      <a:pt x="142" y="253"/>
                      <a:pt x="141" y="253"/>
                      <a:pt x="141" y="254"/>
                    </a:cubicBezTo>
                    <a:cubicBezTo>
                      <a:pt x="141" y="254"/>
                      <a:pt x="141" y="255"/>
                      <a:pt x="141" y="255"/>
                    </a:cubicBezTo>
                    <a:close/>
                    <a:moveTo>
                      <a:pt x="134" y="275"/>
                    </a:moveTo>
                    <a:cubicBezTo>
                      <a:pt x="134" y="275"/>
                      <a:pt x="134" y="275"/>
                      <a:pt x="135" y="275"/>
                    </a:cubicBezTo>
                    <a:cubicBezTo>
                      <a:pt x="135" y="275"/>
                      <a:pt x="134" y="274"/>
                      <a:pt x="134" y="274"/>
                    </a:cubicBezTo>
                    <a:cubicBezTo>
                      <a:pt x="134" y="274"/>
                      <a:pt x="134" y="274"/>
                      <a:pt x="134" y="275"/>
                    </a:cubicBezTo>
                    <a:cubicBezTo>
                      <a:pt x="134" y="275"/>
                      <a:pt x="134" y="275"/>
                      <a:pt x="134" y="275"/>
                    </a:cubicBezTo>
                    <a:close/>
                    <a:moveTo>
                      <a:pt x="139" y="260"/>
                    </a:moveTo>
                    <a:cubicBezTo>
                      <a:pt x="140" y="260"/>
                      <a:pt x="140" y="260"/>
                      <a:pt x="140" y="260"/>
                    </a:cubicBezTo>
                    <a:cubicBezTo>
                      <a:pt x="141" y="259"/>
                      <a:pt x="140" y="259"/>
                      <a:pt x="140" y="259"/>
                    </a:cubicBezTo>
                    <a:cubicBezTo>
                      <a:pt x="140" y="259"/>
                      <a:pt x="139" y="259"/>
                      <a:pt x="139" y="259"/>
                    </a:cubicBezTo>
                    <a:cubicBezTo>
                      <a:pt x="139" y="260"/>
                      <a:pt x="139" y="260"/>
                      <a:pt x="139" y="260"/>
                    </a:cubicBezTo>
                    <a:close/>
                    <a:moveTo>
                      <a:pt x="142" y="234"/>
                    </a:moveTo>
                    <a:cubicBezTo>
                      <a:pt x="142" y="234"/>
                      <a:pt x="142" y="233"/>
                      <a:pt x="141" y="234"/>
                    </a:cubicBezTo>
                    <a:cubicBezTo>
                      <a:pt x="141" y="234"/>
                      <a:pt x="141" y="234"/>
                      <a:pt x="141" y="235"/>
                    </a:cubicBezTo>
                    <a:cubicBezTo>
                      <a:pt x="141" y="235"/>
                      <a:pt x="142" y="235"/>
                      <a:pt x="142" y="235"/>
                    </a:cubicBezTo>
                    <a:cubicBezTo>
                      <a:pt x="142" y="235"/>
                      <a:pt x="143" y="234"/>
                      <a:pt x="142" y="234"/>
                    </a:cubicBezTo>
                    <a:close/>
                    <a:moveTo>
                      <a:pt x="135" y="247"/>
                    </a:moveTo>
                    <a:cubicBezTo>
                      <a:pt x="135" y="247"/>
                      <a:pt x="136" y="246"/>
                      <a:pt x="136" y="246"/>
                    </a:cubicBezTo>
                    <a:cubicBezTo>
                      <a:pt x="136" y="245"/>
                      <a:pt x="135" y="245"/>
                      <a:pt x="135" y="245"/>
                    </a:cubicBezTo>
                    <a:cubicBezTo>
                      <a:pt x="134" y="245"/>
                      <a:pt x="134" y="246"/>
                      <a:pt x="134" y="246"/>
                    </a:cubicBezTo>
                    <a:cubicBezTo>
                      <a:pt x="134" y="247"/>
                      <a:pt x="135" y="247"/>
                      <a:pt x="135" y="247"/>
                    </a:cubicBezTo>
                    <a:close/>
                    <a:moveTo>
                      <a:pt x="136" y="176"/>
                    </a:moveTo>
                    <a:cubicBezTo>
                      <a:pt x="136" y="177"/>
                      <a:pt x="137" y="179"/>
                      <a:pt x="138" y="179"/>
                    </a:cubicBezTo>
                    <a:cubicBezTo>
                      <a:pt x="140" y="179"/>
                      <a:pt x="141" y="177"/>
                      <a:pt x="141" y="176"/>
                    </a:cubicBezTo>
                    <a:cubicBezTo>
                      <a:pt x="141" y="175"/>
                      <a:pt x="140" y="173"/>
                      <a:pt x="138" y="173"/>
                    </a:cubicBezTo>
                    <a:cubicBezTo>
                      <a:pt x="137" y="173"/>
                      <a:pt x="136" y="175"/>
                      <a:pt x="136" y="176"/>
                    </a:cubicBezTo>
                    <a:close/>
                    <a:moveTo>
                      <a:pt x="142" y="249"/>
                    </a:moveTo>
                    <a:cubicBezTo>
                      <a:pt x="142" y="249"/>
                      <a:pt x="142" y="248"/>
                      <a:pt x="142" y="248"/>
                    </a:cubicBezTo>
                    <a:cubicBezTo>
                      <a:pt x="142" y="248"/>
                      <a:pt x="141" y="248"/>
                      <a:pt x="141" y="248"/>
                    </a:cubicBezTo>
                    <a:cubicBezTo>
                      <a:pt x="141" y="248"/>
                      <a:pt x="141" y="249"/>
                      <a:pt x="141" y="249"/>
                    </a:cubicBezTo>
                    <a:cubicBezTo>
                      <a:pt x="141" y="250"/>
                      <a:pt x="142" y="249"/>
                      <a:pt x="142" y="249"/>
                    </a:cubicBezTo>
                    <a:close/>
                    <a:moveTo>
                      <a:pt x="176" y="489"/>
                    </a:moveTo>
                    <a:cubicBezTo>
                      <a:pt x="176" y="490"/>
                      <a:pt x="177" y="491"/>
                      <a:pt x="178" y="490"/>
                    </a:cubicBezTo>
                    <a:cubicBezTo>
                      <a:pt x="179" y="489"/>
                      <a:pt x="179" y="488"/>
                      <a:pt x="179" y="487"/>
                    </a:cubicBezTo>
                    <a:cubicBezTo>
                      <a:pt x="178" y="486"/>
                      <a:pt x="177" y="486"/>
                      <a:pt x="176" y="487"/>
                    </a:cubicBezTo>
                    <a:cubicBezTo>
                      <a:pt x="175" y="487"/>
                      <a:pt x="175" y="489"/>
                      <a:pt x="176" y="489"/>
                    </a:cubicBezTo>
                    <a:close/>
                    <a:moveTo>
                      <a:pt x="209" y="302"/>
                    </a:moveTo>
                    <a:cubicBezTo>
                      <a:pt x="198" y="328"/>
                      <a:pt x="186" y="353"/>
                      <a:pt x="174" y="379"/>
                    </a:cubicBezTo>
                    <a:cubicBezTo>
                      <a:pt x="187" y="354"/>
                      <a:pt x="200" y="329"/>
                      <a:pt x="213" y="304"/>
                    </a:cubicBezTo>
                    <a:lnTo>
                      <a:pt x="209" y="302"/>
                    </a:lnTo>
                    <a:close/>
                    <a:moveTo>
                      <a:pt x="179" y="505"/>
                    </a:moveTo>
                    <a:cubicBezTo>
                      <a:pt x="179" y="505"/>
                      <a:pt x="178" y="505"/>
                      <a:pt x="177" y="505"/>
                    </a:cubicBezTo>
                    <a:cubicBezTo>
                      <a:pt x="177" y="505"/>
                      <a:pt x="177" y="506"/>
                      <a:pt x="177" y="506"/>
                    </a:cubicBezTo>
                    <a:cubicBezTo>
                      <a:pt x="177" y="507"/>
                      <a:pt x="178" y="507"/>
                      <a:pt x="178" y="507"/>
                    </a:cubicBezTo>
                    <a:cubicBezTo>
                      <a:pt x="179" y="507"/>
                      <a:pt x="179" y="506"/>
                      <a:pt x="179" y="505"/>
                    </a:cubicBezTo>
                    <a:close/>
                    <a:moveTo>
                      <a:pt x="182" y="569"/>
                    </a:moveTo>
                    <a:cubicBezTo>
                      <a:pt x="182" y="570"/>
                      <a:pt x="182" y="571"/>
                      <a:pt x="183" y="571"/>
                    </a:cubicBezTo>
                    <a:cubicBezTo>
                      <a:pt x="184" y="571"/>
                      <a:pt x="184" y="571"/>
                      <a:pt x="184" y="570"/>
                    </a:cubicBezTo>
                    <a:cubicBezTo>
                      <a:pt x="185" y="569"/>
                      <a:pt x="184" y="569"/>
                      <a:pt x="184" y="568"/>
                    </a:cubicBezTo>
                    <a:cubicBezTo>
                      <a:pt x="183" y="568"/>
                      <a:pt x="182" y="569"/>
                      <a:pt x="182" y="569"/>
                    </a:cubicBezTo>
                    <a:close/>
                    <a:moveTo>
                      <a:pt x="182" y="518"/>
                    </a:moveTo>
                    <a:cubicBezTo>
                      <a:pt x="182" y="518"/>
                      <a:pt x="181" y="519"/>
                      <a:pt x="182" y="519"/>
                    </a:cubicBezTo>
                    <a:cubicBezTo>
                      <a:pt x="182" y="520"/>
                      <a:pt x="182" y="520"/>
                      <a:pt x="183" y="520"/>
                    </a:cubicBezTo>
                    <a:cubicBezTo>
                      <a:pt x="184" y="520"/>
                      <a:pt x="184" y="519"/>
                      <a:pt x="184" y="519"/>
                    </a:cubicBezTo>
                    <a:cubicBezTo>
                      <a:pt x="184" y="518"/>
                      <a:pt x="183" y="518"/>
                      <a:pt x="182" y="518"/>
                    </a:cubicBezTo>
                    <a:close/>
                    <a:moveTo>
                      <a:pt x="181" y="513"/>
                    </a:moveTo>
                    <a:cubicBezTo>
                      <a:pt x="180" y="514"/>
                      <a:pt x="180" y="514"/>
                      <a:pt x="180" y="515"/>
                    </a:cubicBezTo>
                    <a:cubicBezTo>
                      <a:pt x="180" y="516"/>
                      <a:pt x="181" y="516"/>
                      <a:pt x="182" y="516"/>
                    </a:cubicBezTo>
                    <a:cubicBezTo>
                      <a:pt x="182" y="515"/>
                      <a:pt x="183" y="515"/>
                      <a:pt x="182" y="514"/>
                    </a:cubicBezTo>
                    <a:cubicBezTo>
                      <a:pt x="182" y="514"/>
                      <a:pt x="182" y="513"/>
                      <a:pt x="181" y="513"/>
                    </a:cubicBezTo>
                    <a:close/>
                    <a:moveTo>
                      <a:pt x="180" y="511"/>
                    </a:moveTo>
                    <a:cubicBezTo>
                      <a:pt x="181" y="511"/>
                      <a:pt x="181" y="510"/>
                      <a:pt x="181" y="510"/>
                    </a:cubicBezTo>
                    <a:cubicBezTo>
                      <a:pt x="181" y="509"/>
                      <a:pt x="180" y="509"/>
                      <a:pt x="179" y="509"/>
                    </a:cubicBezTo>
                    <a:cubicBezTo>
                      <a:pt x="179" y="509"/>
                      <a:pt x="178" y="510"/>
                      <a:pt x="179" y="511"/>
                    </a:cubicBezTo>
                    <a:cubicBezTo>
                      <a:pt x="179" y="511"/>
                      <a:pt x="180" y="512"/>
                      <a:pt x="180" y="511"/>
                    </a:cubicBezTo>
                    <a:close/>
                    <a:moveTo>
                      <a:pt x="174" y="109"/>
                    </a:moveTo>
                    <a:cubicBezTo>
                      <a:pt x="173" y="109"/>
                      <a:pt x="172" y="110"/>
                      <a:pt x="172" y="111"/>
                    </a:cubicBezTo>
                    <a:cubicBezTo>
                      <a:pt x="172" y="112"/>
                      <a:pt x="173" y="113"/>
                      <a:pt x="174" y="113"/>
                    </a:cubicBezTo>
                    <a:cubicBezTo>
                      <a:pt x="177" y="113"/>
                      <a:pt x="188" y="113"/>
                      <a:pt x="188" y="112"/>
                    </a:cubicBezTo>
                    <a:cubicBezTo>
                      <a:pt x="188" y="112"/>
                      <a:pt x="178" y="110"/>
                      <a:pt x="174" y="109"/>
                    </a:cubicBezTo>
                    <a:close/>
                    <a:moveTo>
                      <a:pt x="174" y="499"/>
                    </a:moveTo>
                    <a:cubicBezTo>
                      <a:pt x="175" y="498"/>
                      <a:pt x="175" y="498"/>
                      <a:pt x="175" y="497"/>
                    </a:cubicBezTo>
                    <a:cubicBezTo>
                      <a:pt x="174" y="497"/>
                      <a:pt x="173" y="496"/>
                      <a:pt x="173" y="497"/>
                    </a:cubicBezTo>
                    <a:cubicBezTo>
                      <a:pt x="172" y="497"/>
                      <a:pt x="172" y="498"/>
                      <a:pt x="173" y="498"/>
                    </a:cubicBezTo>
                    <a:cubicBezTo>
                      <a:pt x="173" y="499"/>
                      <a:pt x="174" y="499"/>
                      <a:pt x="174" y="499"/>
                    </a:cubicBezTo>
                    <a:close/>
                    <a:moveTo>
                      <a:pt x="168" y="417"/>
                    </a:moveTo>
                    <a:cubicBezTo>
                      <a:pt x="166" y="416"/>
                      <a:pt x="163" y="416"/>
                      <a:pt x="162" y="419"/>
                    </a:cubicBezTo>
                    <a:cubicBezTo>
                      <a:pt x="161" y="421"/>
                      <a:pt x="162" y="423"/>
                      <a:pt x="164" y="425"/>
                    </a:cubicBezTo>
                    <a:cubicBezTo>
                      <a:pt x="166" y="426"/>
                      <a:pt x="168" y="425"/>
                      <a:pt x="170" y="423"/>
                    </a:cubicBezTo>
                    <a:cubicBezTo>
                      <a:pt x="171" y="421"/>
                      <a:pt x="170" y="418"/>
                      <a:pt x="168" y="417"/>
                    </a:cubicBezTo>
                    <a:close/>
                    <a:moveTo>
                      <a:pt x="172" y="461"/>
                    </a:moveTo>
                    <a:cubicBezTo>
                      <a:pt x="171" y="460"/>
                      <a:pt x="169" y="460"/>
                      <a:pt x="168" y="461"/>
                    </a:cubicBezTo>
                    <a:cubicBezTo>
                      <a:pt x="167" y="463"/>
                      <a:pt x="167" y="464"/>
                      <a:pt x="168" y="465"/>
                    </a:cubicBezTo>
                    <a:cubicBezTo>
                      <a:pt x="169" y="466"/>
                      <a:pt x="171" y="466"/>
                      <a:pt x="172" y="465"/>
                    </a:cubicBezTo>
                    <a:cubicBezTo>
                      <a:pt x="173" y="464"/>
                      <a:pt x="173" y="462"/>
                      <a:pt x="172" y="461"/>
                    </a:cubicBezTo>
                    <a:close/>
                    <a:moveTo>
                      <a:pt x="165" y="485"/>
                    </a:moveTo>
                    <a:cubicBezTo>
                      <a:pt x="164" y="486"/>
                      <a:pt x="164" y="486"/>
                      <a:pt x="165" y="487"/>
                    </a:cubicBezTo>
                    <a:cubicBezTo>
                      <a:pt x="165" y="487"/>
                      <a:pt x="166" y="488"/>
                      <a:pt x="166" y="487"/>
                    </a:cubicBezTo>
                    <a:cubicBezTo>
                      <a:pt x="167" y="487"/>
                      <a:pt x="167" y="486"/>
                      <a:pt x="166" y="486"/>
                    </a:cubicBezTo>
                    <a:cubicBezTo>
                      <a:pt x="166" y="485"/>
                      <a:pt x="165" y="485"/>
                      <a:pt x="165" y="485"/>
                    </a:cubicBezTo>
                    <a:close/>
                    <a:moveTo>
                      <a:pt x="170" y="494"/>
                    </a:moveTo>
                    <a:cubicBezTo>
                      <a:pt x="170" y="495"/>
                      <a:pt x="171" y="495"/>
                      <a:pt x="172" y="495"/>
                    </a:cubicBezTo>
                    <a:cubicBezTo>
                      <a:pt x="172" y="494"/>
                      <a:pt x="172" y="494"/>
                      <a:pt x="172" y="493"/>
                    </a:cubicBezTo>
                    <a:cubicBezTo>
                      <a:pt x="172" y="493"/>
                      <a:pt x="171" y="492"/>
                      <a:pt x="170" y="493"/>
                    </a:cubicBezTo>
                    <a:cubicBezTo>
                      <a:pt x="170" y="493"/>
                      <a:pt x="170" y="494"/>
                      <a:pt x="170" y="494"/>
                    </a:cubicBezTo>
                    <a:close/>
                    <a:moveTo>
                      <a:pt x="171" y="481"/>
                    </a:moveTo>
                    <a:cubicBezTo>
                      <a:pt x="171" y="481"/>
                      <a:pt x="170" y="483"/>
                      <a:pt x="171" y="483"/>
                    </a:cubicBezTo>
                    <a:cubicBezTo>
                      <a:pt x="172" y="484"/>
                      <a:pt x="173" y="484"/>
                      <a:pt x="174" y="484"/>
                    </a:cubicBezTo>
                    <a:cubicBezTo>
                      <a:pt x="175" y="483"/>
                      <a:pt x="175" y="482"/>
                      <a:pt x="174" y="481"/>
                    </a:cubicBezTo>
                    <a:cubicBezTo>
                      <a:pt x="174" y="480"/>
                      <a:pt x="172" y="480"/>
                      <a:pt x="171" y="481"/>
                    </a:cubicBezTo>
                    <a:close/>
                    <a:moveTo>
                      <a:pt x="176" y="474"/>
                    </a:moveTo>
                    <a:cubicBezTo>
                      <a:pt x="176" y="474"/>
                      <a:pt x="177" y="474"/>
                      <a:pt x="177" y="475"/>
                    </a:cubicBezTo>
                    <a:cubicBezTo>
                      <a:pt x="177" y="473"/>
                      <a:pt x="177" y="471"/>
                      <a:pt x="177" y="469"/>
                    </a:cubicBezTo>
                    <a:cubicBezTo>
                      <a:pt x="176" y="469"/>
                      <a:pt x="176" y="469"/>
                      <a:pt x="176" y="470"/>
                    </a:cubicBezTo>
                    <a:cubicBezTo>
                      <a:pt x="175" y="471"/>
                      <a:pt x="175" y="472"/>
                      <a:pt x="176" y="474"/>
                    </a:cubicBezTo>
                    <a:close/>
                    <a:moveTo>
                      <a:pt x="195" y="90"/>
                    </a:moveTo>
                    <a:cubicBezTo>
                      <a:pt x="194" y="90"/>
                      <a:pt x="193" y="90"/>
                      <a:pt x="193" y="91"/>
                    </a:cubicBezTo>
                    <a:cubicBezTo>
                      <a:pt x="193" y="92"/>
                      <a:pt x="193" y="93"/>
                      <a:pt x="194" y="93"/>
                    </a:cubicBezTo>
                    <a:cubicBezTo>
                      <a:pt x="198" y="94"/>
                      <a:pt x="209" y="96"/>
                      <a:pt x="209" y="96"/>
                    </a:cubicBezTo>
                    <a:cubicBezTo>
                      <a:pt x="209" y="95"/>
                      <a:pt x="199" y="92"/>
                      <a:pt x="195" y="90"/>
                    </a:cubicBezTo>
                    <a:close/>
                    <a:moveTo>
                      <a:pt x="189" y="112"/>
                    </a:moveTo>
                    <a:cubicBezTo>
                      <a:pt x="189" y="113"/>
                      <a:pt x="190" y="114"/>
                      <a:pt x="191" y="114"/>
                    </a:cubicBezTo>
                    <a:cubicBezTo>
                      <a:pt x="194" y="114"/>
                      <a:pt x="206" y="115"/>
                      <a:pt x="206" y="114"/>
                    </a:cubicBezTo>
                    <a:cubicBezTo>
                      <a:pt x="206" y="114"/>
                      <a:pt x="195" y="112"/>
                      <a:pt x="191" y="111"/>
                    </a:cubicBezTo>
                    <a:cubicBezTo>
                      <a:pt x="190" y="111"/>
                      <a:pt x="189" y="112"/>
                      <a:pt x="189" y="112"/>
                    </a:cubicBezTo>
                    <a:close/>
                    <a:moveTo>
                      <a:pt x="209" y="115"/>
                    </a:moveTo>
                    <a:cubicBezTo>
                      <a:pt x="209" y="115"/>
                      <a:pt x="210" y="116"/>
                      <a:pt x="211" y="116"/>
                    </a:cubicBezTo>
                    <a:cubicBezTo>
                      <a:pt x="213" y="116"/>
                      <a:pt x="218" y="116"/>
                      <a:pt x="222" y="116"/>
                    </a:cubicBezTo>
                    <a:cubicBezTo>
                      <a:pt x="222" y="116"/>
                      <a:pt x="222" y="116"/>
                      <a:pt x="222" y="115"/>
                    </a:cubicBezTo>
                    <a:cubicBezTo>
                      <a:pt x="218" y="115"/>
                      <a:pt x="213" y="114"/>
                      <a:pt x="211" y="113"/>
                    </a:cubicBezTo>
                    <a:cubicBezTo>
                      <a:pt x="210" y="113"/>
                      <a:pt x="209" y="114"/>
                      <a:pt x="209" y="115"/>
                    </a:cubicBezTo>
                    <a:close/>
                    <a:moveTo>
                      <a:pt x="211" y="135"/>
                    </a:moveTo>
                    <a:cubicBezTo>
                      <a:pt x="212" y="135"/>
                      <a:pt x="215" y="135"/>
                      <a:pt x="217" y="135"/>
                    </a:cubicBezTo>
                    <a:cubicBezTo>
                      <a:pt x="217" y="134"/>
                      <a:pt x="217" y="133"/>
                      <a:pt x="217" y="133"/>
                    </a:cubicBezTo>
                    <a:cubicBezTo>
                      <a:pt x="215" y="133"/>
                      <a:pt x="212" y="133"/>
                      <a:pt x="211" y="133"/>
                    </a:cubicBezTo>
                    <a:cubicBezTo>
                      <a:pt x="210" y="133"/>
                      <a:pt x="209" y="133"/>
                      <a:pt x="209" y="134"/>
                    </a:cubicBezTo>
                    <a:cubicBezTo>
                      <a:pt x="209" y="135"/>
                      <a:pt x="210" y="136"/>
                      <a:pt x="211" y="135"/>
                    </a:cubicBezTo>
                    <a:close/>
                    <a:moveTo>
                      <a:pt x="191" y="137"/>
                    </a:moveTo>
                    <a:cubicBezTo>
                      <a:pt x="194" y="136"/>
                      <a:pt x="206" y="135"/>
                      <a:pt x="206" y="134"/>
                    </a:cubicBezTo>
                    <a:cubicBezTo>
                      <a:pt x="206" y="134"/>
                      <a:pt x="194" y="134"/>
                      <a:pt x="190" y="133"/>
                    </a:cubicBezTo>
                    <a:cubicBezTo>
                      <a:pt x="190" y="133"/>
                      <a:pt x="189" y="134"/>
                      <a:pt x="189" y="135"/>
                    </a:cubicBezTo>
                    <a:cubicBezTo>
                      <a:pt x="189" y="136"/>
                      <a:pt x="190" y="137"/>
                      <a:pt x="191" y="137"/>
                    </a:cubicBezTo>
                    <a:close/>
                    <a:moveTo>
                      <a:pt x="175" y="161"/>
                    </a:moveTo>
                    <a:cubicBezTo>
                      <a:pt x="175" y="162"/>
                      <a:pt x="176" y="162"/>
                      <a:pt x="177" y="162"/>
                    </a:cubicBezTo>
                    <a:cubicBezTo>
                      <a:pt x="181" y="161"/>
                      <a:pt x="191" y="158"/>
                      <a:pt x="191" y="157"/>
                    </a:cubicBezTo>
                    <a:cubicBezTo>
                      <a:pt x="190" y="157"/>
                      <a:pt x="180" y="158"/>
                      <a:pt x="177" y="158"/>
                    </a:cubicBezTo>
                    <a:cubicBezTo>
                      <a:pt x="176" y="158"/>
                      <a:pt x="175" y="160"/>
                      <a:pt x="175" y="161"/>
                    </a:cubicBezTo>
                    <a:close/>
                    <a:moveTo>
                      <a:pt x="185" y="529"/>
                    </a:moveTo>
                    <a:cubicBezTo>
                      <a:pt x="186" y="529"/>
                      <a:pt x="186" y="529"/>
                      <a:pt x="186" y="528"/>
                    </a:cubicBezTo>
                    <a:cubicBezTo>
                      <a:pt x="186" y="527"/>
                      <a:pt x="185" y="527"/>
                      <a:pt x="185" y="527"/>
                    </a:cubicBezTo>
                    <a:cubicBezTo>
                      <a:pt x="184" y="527"/>
                      <a:pt x="184" y="528"/>
                      <a:pt x="184" y="528"/>
                    </a:cubicBezTo>
                    <a:cubicBezTo>
                      <a:pt x="184" y="529"/>
                      <a:pt x="184" y="529"/>
                      <a:pt x="185" y="529"/>
                    </a:cubicBezTo>
                    <a:close/>
                    <a:moveTo>
                      <a:pt x="186" y="534"/>
                    </a:moveTo>
                    <a:cubicBezTo>
                      <a:pt x="186" y="534"/>
                      <a:pt x="187" y="533"/>
                      <a:pt x="187" y="533"/>
                    </a:cubicBezTo>
                    <a:cubicBezTo>
                      <a:pt x="187" y="532"/>
                      <a:pt x="186" y="531"/>
                      <a:pt x="185" y="532"/>
                    </a:cubicBezTo>
                    <a:cubicBezTo>
                      <a:pt x="185" y="532"/>
                      <a:pt x="184" y="532"/>
                      <a:pt x="184" y="533"/>
                    </a:cubicBezTo>
                    <a:cubicBezTo>
                      <a:pt x="185" y="533"/>
                      <a:pt x="185" y="534"/>
                      <a:pt x="186" y="534"/>
                    </a:cubicBezTo>
                    <a:close/>
                    <a:moveTo>
                      <a:pt x="186" y="538"/>
                    </a:moveTo>
                    <a:cubicBezTo>
                      <a:pt x="187" y="538"/>
                      <a:pt x="187" y="538"/>
                      <a:pt x="187" y="537"/>
                    </a:cubicBezTo>
                    <a:cubicBezTo>
                      <a:pt x="187" y="537"/>
                      <a:pt x="187" y="536"/>
                      <a:pt x="186" y="536"/>
                    </a:cubicBezTo>
                    <a:cubicBezTo>
                      <a:pt x="185" y="536"/>
                      <a:pt x="185" y="537"/>
                      <a:pt x="185" y="537"/>
                    </a:cubicBezTo>
                    <a:cubicBezTo>
                      <a:pt x="185" y="538"/>
                      <a:pt x="186" y="539"/>
                      <a:pt x="186" y="538"/>
                    </a:cubicBezTo>
                    <a:close/>
                    <a:moveTo>
                      <a:pt x="184" y="525"/>
                    </a:moveTo>
                    <a:cubicBezTo>
                      <a:pt x="185" y="525"/>
                      <a:pt x="185" y="524"/>
                      <a:pt x="185" y="523"/>
                    </a:cubicBezTo>
                    <a:cubicBezTo>
                      <a:pt x="185" y="523"/>
                      <a:pt x="184" y="522"/>
                      <a:pt x="184" y="522"/>
                    </a:cubicBezTo>
                    <a:cubicBezTo>
                      <a:pt x="183" y="523"/>
                      <a:pt x="183" y="523"/>
                      <a:pt x="183" y="524"/>
                    </a:cubicBezTo>
                    <a:cubicBezTo>
                      <a:pt x="183" y="524"/>
                      <a:pt x="184" y="525"/>
                      <a:pt x="184" y="525"/>
                    </a:cubicBezTo>
                    <a:close/>
                    <a:moveTo>
                      <a:pt x="186" y="543"/>
                    </a:moveTo>
                    <a:cubicBezTo>
                      <a:pt x="187" y="543"/>
                      <a:pt x="188" y="543"/>
                      <a:pt x="188" y="542"/>
                    </a:cubicBezTo>
                    <a:cubicBezTo>
                      <a:pt x="188" y="541"/>
                      <a:pt x="187" y="541"/>
                      <a:pt x="186" y="541"/>
                    </a:cubicBezTo>
                    <a:cubicBezTo>
                      <a:pt x="186" y="541"/>
                      <a:pt x="185" y="541"/>
                      <a:pt x="185" y="542"/>
                    </a:cubicBezTo>
                    <a:cubicBezTo>
                      <a:pt x="185" y="543"/>
                      <a:pt x="186" y="543"/>
                      <a:pt x="186" y="543"/>
                    </a:cubicBezTo>
                    <a:close/>
                    <a:moveTo>
                      <a:pt x="190" y="518"/>
                    </a:moveTo>
                    <a:cubicBezTo>
                      <a:pt x="190" y="517"/>
                      <a:pt x="189" y="516"/>
                      <a:pt x="189" y="515"/>
                    </a:cubicBezTo>
                    <a:cubicBezTo>
                      <a:pt x="188" y="516"/>
                      <a:pt x="188" y="516"/>
                      <a:pt x="189" y="517"/>
                    </a:cubicBezTo>
                    <a:cubicBezTo>
                      <a:pt x="189" y="518"/>
                      <a:pt x="189" y="518"/>
                      <a:pt x="190" y="518"/>
                    </a:cubicBezTo>
                    <a:close/>
                    <a:moveTo>
                      <a:pt x="187" y="511"/>
                    </a:moveTo>
                    <a:cubicBezTo>
                      <a:pt x="187" y="510"/>
                      <a:pt x="186" y="509"/>
                      <a:pt x="186" y="508"/>
                    </a:cubicBezTo>
                    <a:cubicBezTo>
                      <a:pt x="186" y="509"/>
                      <a:pt x="186" y="509"/>
                      <a:pt x="186" y="510"/>
                    </a:cubicBezTo>
                    <a:cubicBezTo>
                      <a:pt x="186" y="510"/>
                      <a:pt x="187" y="510"/>
                      <a:pt x="187" y="511"/>
                    </a:cubicBezTo>
                    <a:close/>
                    <a:moveTo>
                      <a:pt x="138" y="236"/>
                    </a:moveTo>
                    <a:cubicBezTo>
                      <a:pt x="138" y="236"/>
                      <a:pt x="138" y="236"/>
                      <a:pt x="138" y="237"/>
                    </a:cubicBezTo>
                    <a:cubicBezTo>
                      <a:pt x="138" y="237"/>
                      <a:pt x="139" y="237"/>
                      <a:pt x="139" y="237"/>
                    </a:cubicBezTo>
                    <a:cubicBezTo>
                      <a:pt x="139" y="236"/>
                      <a:pt x="139" y="236"/>
                      <a:pt x="139" y="236"/>
                    </a:cubicBezTo>
                    <a:cubicBezTo>
                      <a:pt x="139" y="235"/>
                      <a:pt x="138" y="235"/>
                      <a:pt x="138" y="236"/>
                    </a:cubicBezTo>
                    <a:close/>
                    <a:moveTo>
                      <a:pt x="186" y="565"/>
                    </a:moveTo>
                    <a:cubicBezTo>
                      <a:pt x="186" y="565"/>
                      <a:pt x="185" y="564"/>
                      <a:pt x="185" y="564"/>
                    </a:cubicBezTo>
                    <a:cubicBezTo>
                      <a:pt x="184" y="564"/>
                      <a:pt x="183" y="564"/>
                      <a:pt x="183" y="565"/>
                    </a:cubicBezTo>
                    <a:cubicBezTo>
                      <a:pt x="183" y="565"/>
                      <a:pt x="184" y="566"/>
                      <a:pt x="184" y="566"/>
                    </a:cubicBezTo>
                    <a:cubicBezTo>
                      <a:pt x="185" y="566"/>
                      <a:pt x="185" y="566"/>
                      <a:pt x="186" y="565"/>
                    </a:cubicBezTo>
                    <a:close/>
                    <a:moveTo>
                      <a:pt x="182" y="579"/>
                    </a:moveTo>
                    <a:cubicBezTo>
                      <a:pt x="182" y="578"/>
                      <a:pt x="181" y="578"/>
                      <a:pt x="181" y="577"/>
                    </a:cubicBezTo>
                    <a:cubicBezTo>
                      <a:pt x="180" y="577"/>
                      <a:pt x="180" y="577"/>
                      <a:pt x="179" y="578"/>
                    </a:cubicBezTo>
                    <a:cubicBezTo>
                      <a:pt x="179" y="579"/>
                      <a:pt x="179" y="579"/>
                      <a:pt x="180" y="580"/>
                    </a:cubicBezTo>
                    <a:cubicBezTo>
                      <a:pt x="181" y="580"/>
                      <a:pt x="181" y="580"/>
                      <a:pt x="182" y="579"/>
                    </a:cubicBezTo>
                    <a:close/>
                    <a:moveTo>
                      <a:pt x="183" y="574"/>
                    </a:moveTo>
                    <a:cubicBezTo>
                      <a:pt x="183" y="574"/>
                      <a:pt x="183" y="573"/>
                      <a:pt x="182" y="573"/>
                    </a:cubicBezTo>
                    <a:cubicBezTo>
                      <a:pt x="182" y="573"/>
                      <a:pt x="181" y="573"/>
                      <a:pt x="181" y="574"/>
                    </a:cubicBezTo>
                    <a:cubicBezTo>
                      <a:pt x="181" y="574"/>
                      <a:pt x="181" y="575"/>
                      <a:pt x="182" y="575"/>
                    </a:cubicBezTo>
                    <a:cubicBezTo>
                      <a:pt x="182" y="575"/>
                      <a:pt x="183" y="575"/>
                      <a:pt x="183" y="574"/>
                    </a:cubicBezTo>
                    <a:close/>
                    <a:moveTo>
                      <a:pt x="183" y="593"/>
                    </a:moveTo>
                    <a:cubicBezTo>
                      <a:pt x="184" y="594"/>
                      <a:pt x="185" y="593"/>
                      <a:pt x="185" y="592"/>
                    </a:cubicBezTo>
                    <a:cubicBezTo>
                      <a:pt x="186" y="591"/>
                      <a:pt x="185" y="590"/>
                      <a:pt x="184" y="590"/>
                    </a:cubicBezTo>
                    <a:cubicBezTo>
                      <a:pt x="183" y="589"/>
                      <a:pt x="182" y="590"/>
                      <a:pt x="182" y="591"/>
                    </a:cubicBezTo>
                    <a:cubicBezTo>
                      <a:pt x="181" y="592"/>
                      <a:pt x="182" y="593"/>
                      <a:pt x="183" y="593"/>
                    </a:cubicBezTo>
                    <a:close/>
                    <a:moveTo>
                      <a:pt x="186" y="561"/>
                    </a:moveTo>
                    <a:cubicBezTo>
                      <a:pt x="186" y="560"/>
                      <a:pt x="186" y="559"/>
                      <a:pt x="185" y="559"/>
                    </a:cubicBezTo>
                    <a:cubicBezTo>
                      <a:pt x="185" y="559"/>
                      <a:pt x="184" y="560"/>
                      <a:pt x="184" y="560"/>
                    </a:cubicBezTo>
                    <a:cubicBezTo>
                      <a:pt x="184" y="561"/>
                      <a:pt x="184" y="562"/>
                      <a:pt x="185" y="562"/>
                    </a:cubicBezTo>
                    <a:cubicBezTo>
                      <a:pt x="186" y="562"/>
                      <a:pt x="186" y="561"/>
                      <a:pt x="186" y="561"/>
                    </a:cubicBezTo>
                    <a:close/>
                    <a:moveTo>
                      <a:pt x="186" y="545"/>
                    </a:moveTo>
                    <a:cubicBezTo>
                      <a:pt x="186" y="545"/>
                      <a:pt x="185" y="546"/>
                      <a:pt x="185" y="547"/>
                    </a:cubicBezTo>
                    <a:cubicBezTo>
                      <a:pt x="185" y="547"/>
                      <a:pt x="186" y="548"/>
                      <a:pt x="186" y="548"/>
                    </a:cubicBezTo>
                    <a:cubicBezTo>
                      <a:pt x="187" y="548"/>
                      <a:pt x="188" y="547"/>
                      <a:pt x="188" y="547"/>
                    </a:cubicBezTo>
                    <a:cubicBezTo>
                      <a:pt x="188" y="546"/>
                      <a:pt x="187" y="545"/>
                      <a:pt x="186" y="545"/>
                    </a:cubicBezTo>
                    <a:close/>
                    <a:moveTo>
                      <a:pt x="187" y="556"/>
                    </a:moveTo>
                    <a:cubicBezTo>
                      <a:pt x="187" y="555"/>
                      <a:pt x="187" y="555"/>
                      <a:pt x="186" y="555"/>
                    </a:cubicBezTo>
                    <a:cubicBezTo>
                      <a:pt x="185" y="555"/>
                      <a:pt x="185" y="555"/>
                      <a:pt x="185" y="556"/>
                    </a:cubicBezTo>
                    <a:cubicBezTo>
                      <a:pt x="185" y="556"/>
                      <a:pt x="185" y="557"/>
                      <a:pt x="186" y="557"/>
                    </a:cubicBezTo>
                    <a:cubicBezTo>
                      <a:pt x="186" y="557"/>
                      <a:pt x="187" y="557"/>
                      <a:pt x="187" y="556"/>
                    </a:cubicBezTo>
                    <a:close/>
                    <a:moveTo>
                      <a:pt x="187" y="551"/>
                    </a:moveTo>
                    <a:cubicBezTo>
                      <a:pt x="187" y="551"/>
                      <a:pt x="187" y="550"/>
                      <a:pt x="186" y="550"/>
                    </a:cubicBezTo>
                    <a:cubicBezTo>
                      <a:pt x="186" y="550"/>
                      <a:pt x="185" y="551"/>
                      <a:pt x="185" y="551"/>
                    </a:cubicBezTo>
                    <a:cubicBezTo>
                      <a:pt x="185" y="552"/>
                      <a:pt x="186" y="552"/>
                      <a:pt x="186" y="552"/>
                    </a:cubicBezTo>
                    <a:cubicBezTo>
                      <a:pt x="187" y="552"/>
                      <a:pt x="187" y="552"/>
                      <a:pt x="187" y="551"/>
                    </a:cubicBezTo>
                    <a:close/>
                    <a:moveTo>
                      <a:pt x="167" y="518"/>
                    </a:moveTo>
                    <a:cubicBezTo>
                      <a:pt x="169" y="518"/>
                      <a:pt x="170" y="516"/>
                      <a:pt x="169" y="514"/>
                    </a:cubicBezTo>
                    <a:cubicBezTo>
                      <a:pt x="168" y="512"/>
                      <a:pt x="166" y="511"/>
                      <a:pt x="164" y="512"/>
                    </a:cubicBezTo>
                    <a:cubicBezTo>
                      <a:pt x="163" y="513"/>
                      <a:pt x="162" y="515"/>
                      <a:pt x="163" y="517"/>
                    </a:cubicBezTo>
                    <a:cubicBezTo>
                      <a:pt x="163" y="518"/>
                      <a:pt x="165" y="519"/>
                      <a:pt x="167" y="518"/>
                    </a:cubicBezTo>
                    <a:close/>
                    <a:moveTo>
                      <a:pt x="171" y="532"/>
                    </a:moveTo>
                    <a:cubicBezTo>
                      <a:pt x="173" y="532"/>
                      <a:pt x="174" y="530"/>
                      <a:pt x="173" y="528"/>
                    </a:cubicBezTo>
                    <a:cubicBezTo>
                      <a:pt x="173" y="526"/>
                      <a:pt x="171" y="525"/>
                      <a:pt x="169" y="525"/>
                    </a:cubicBezTo>
                    <a:cubicBezTo>
                      <a:pt x="167" y="526"/>
                      <a:pt x="166" y="527"/>
                      <a:pt x="166" y="529"/>
                    </a:cubicBezTo>
                    <a:cubicBezTo>
                      <a:pt x="167" y="531"/>
                      <a:pt x="169" y="532"/>
                      <a:pt x="171" y="532"/>
                    </a:cubicBezTo>
                    <a:close/>
                    <a:moveTo>
                      <a:pt x="162" y="541"/>
                    </a:moveTo>
                    <a:cubicBezTo>
                      <a:pt x="160" y="541"/>
                      <a:pt x="159" y="542"/>
                      <a:pt x="159" y="543"/>
                    </a:cubicBezTo>
                    <a:cubicBezTo>
                      <a:pt x="159" y="545"/>
                      <a:pt x="160" y="546"/>
                      <a:pt x="162" y="546"/>
                    </a:cubicBezTo>
                    <a:cubicBezTo>
                      <a:pt x="163" y="546"/>
                      <a:pt x="164" y="545"/>
                      <a:pt x="164" y="543"/>
                    </a:cubicBezTo>
                    <a:cubicBezTo>
                      <a:pt x="164" y="542"/>
                      <a:pt x="163" y="541"/>
                      <a:pt x="162" y="541"/>
                    </a:cubicBezTo>
                    <a:close/>
                    <a:moveTo>
                      <a:pt x="171" y="539"/>
                    </a:moveTo>
                    <a:cubicBezTo>
                      <a:pt x="170" y="539"/>
                      <a:pt x="168" y="540"/>
                      <a:pt x="168" y="542"/>
                    </a:cubicBezTo>
                    <a:cubicBezTo>
                      <a:pt x="168" y="544"/>
                      <a:pt x="170" y="546"/>
                      <a:pt x="172" y="546"/>
                    </a:cubicBezTo>
                    <a:cubicBezTo>
                      <a:pt x="174" y="546"/>
                      <a:pt x="175" y="544"/>
                      <a:pt x="175" y="542"/>
                    </a:cubicBezTo>
                    <a:cubicBezTo>
                      <a:pt x="175" y="540"/>
                      <a:pt x="173" y="539"/>
                      <a:pt x="171" y="539"/>
                    </a:cubicBezTo>
                    <a:close/>
                    <a:moveTo>
                      <a:pt x="180" y="583"/>
                    </a:moveTo>
                    <a:cubicBezTo>
                      <a:pt x="180" y="583"/>
                      <a:pt x="180" y="582"/>
                      <a:pt x="179" y="582"/>
                    </a:cubicBezTo>
                    <a:cubicBezTo>
                      <a:pt x="179" y="581"/>
                      <a:pt x="178" y="582"/>
                      <a:pt x="178" y="582"/>
                    </a:cubicBezTo>
                    <a:cubicBezTo>
                      <a:pt x="177" y="583"/>
                      <a:pt x="178" y="584"/>
                      <a:pt x="178" y="584"/>
                    </a:cubicBezTo>
                    <a:cubicBezTo>
                      <a:pt x="179" y="584"/>
                      <a:pt x="180" y="584"/>
                      <a:pt x="180" y="583"/>
                    </a:cubicBezTo>
                    <a:close/>
                    <a:moveTo>
                      <a:pt x="176" y="503"/>
                    </a:moveTo>
                    <a:cubicBezTo>
                      <a:pt x="177" y="503"/>
                      <a:pt x="177" y="502"/>
                      <a:pt x="177" y="501"/>
                    </a:cubicBezTo>
                    <a:cubicBezTo>
                      <a:pt x="177" y="501"/>
                      <a:pt x="176" y="500"/>
                      <a:pt x="175" y="501"/>
                    </a:cubicBezTo>
                    <a:cubicBezTo>
                      <a:pt x="175" y="501"/>
                      <a:pt x="174" y="502"/>
                      <a:pt x="175" y="502"/>
                    </a:cubicBezTo>
                    <a:cubicBezTo>
                      <a:pt x="175" y="503"/>
                      <a:pt x="176" y="503"/>
                      <a:pt x="176" y="503"/>
                    </a:cubicBezTo>
                    <a:close/>
                    <a:moveTo>
                      <a:pt x="196" y="555"/>
                    </a:moveTo>
                    <a:cubicBezTo>
                      <a:pt x="196" y="554"/>
                      <a:pt x="195" y="553"/>
                      <a:pt x="194" y="553"/>
                    </a:cubicBezTo>
                    <a:cubicBezTo>
                      <a:pt x="193" y="553"/>
                      <a:pt x="192" y="553"/>
                      <a:pt x="192" y="554"/>
                    </a:cubicBezTo>
                    <a:cubicBezTo>
                      <a:pt x="192" y="555"/>
                      <a:pt x="193" y="556"/>
                      <a:pt x="194" y="556"/>
                    </a:cubicBezTo>
                    <a:cubicBezTo>
                      <a:pt x="195" y="557"/>
                      <a:pt x="196" y="556"/>
                      <a:pt x="196" y="555"/>
                    </a:cubicBezTo>
                    <a:close/>
                    <a:moveTo>
                      <a:pt x="202" y="558"/>
                    </a:moveTo>
                    <a:cubicBezTo>
                      <a:pt x="202" y="560"/>
                      <a:pt x="203" y="561"/>
                      <a:pt x="204" y="561"/>
                    </a:cubicBezTo>
                    <a:cubicBezTo>
                      <a:pt x="206" y="562"/>
                      <a:pt x="207" y="560"/>
                      <a:pt x="208" y="559"/>
                    </a:cubicBezTo>
                    <a:cubicBezTo>
                      <a:pt x="208" y="557"/>
                      <a:pt x="207" y="556"/>
                      <a:pt x="205" y="556"/>
                    </a:cubicBezTo>
                    <a:cubicBezTo>
                      <a:pt x="203" y="555"/>
                      <a:pt x="202" y="557"/>
                      <a:pt x="202" y="558"/>
                    </a:cubicBezTo>
                    <a:close/>
                    <a:moveTo>
                      <a:pt x="190" y="524"/>
                    </a:moveTo>
                    <a:cubicBezTo>
                      <a:pt x="191" y="525"/>
                      <a:pt x="192" y="526"/>
                      <a:pt x="193" y="526"/>
                    </a:cubicBezTo>
                    <a:cubicBezTo>
                      <a:pt x="193" y="526"/>
                      <a:pt x="193" y="526"/>
                      <a:pt x="193" y="525"/>
                    </a:cubicBezTo>
                    <a:cubicBezTo>
                      <a:pt x="193" y="524"/>
                      <a:pt x="192" y="523"/>
                      <a:pt x="192" y="522"/>
                    </a:cubicBezTo>
                    <a:cubicBezTo>
                      <a:pt x="191" y="522"/>
                      <a:pt x="190" y="523"/>
                      <a:pt x="190" y="524"/>
                    </a:cubicBezTo>
                    <a:close/>
                    <a:moveTo>
                      <a:pt x="207" y="549"/>
                    </a:moveTo>
                    <a:cubicBezTo>
                      <a:pt x="206" y="548"/>
                      <a:pt x="205" y="546"/>
                      <a:pt x="204" y="545"/>
                    </a:cubicBezTo>
                    <a:cubicBezTo>
                      <a:pt x="203" y="545"/>
                      <a:pt x="203" y="546"/>
                      <a:pt x="203" y="547"/>
                    </a:cubicBezTo>
                    <a:cubicBezTo>
                      <a:pt x="203" y="548"/>
                      <a:pt x="204" y="550"/>
                      <a:pt x="205" y="550"/>
                    </a:cubicBezTo>
                    <a:cubicBezTo>
                      <a:pt x="206" y="550"/>
                      <a:pt x="206" y="550"/>
                      <a:pt x="207" y="549"/>
                    </a:cubicBezTo>
                    <a:close/>
                    <a:moveTo>
                      <a:pt x="223" y="607"/>
                    </a:moveTo>
                    <a:cubicBezTo>
                      <a:pt x="225" y="608"/>
                      <a:pt x="228" y="607"/>
                      <a:pt x="229" y="605"/>
                    </a:cubicBezTo>
                    <a:cubicBezTo>
                      <a:pt x="230" y="603"/>
                      <a:pt x="229" y="600"/>
                      <a:pt x="227" y="599"/>
                    </a:cubicBezTo>
                    <a:cubicBezTo>
                      <a:pt x="224" y="598"/>
                      <a:pt x="222" y="599"/>
                      <a:pt x="221" y="602"/>
                    </a:cubicBezTo>
                    <a:cubicBezTo>
                      <a:pt x="220" y="604"/>
                      <a:pt x="221" y="606"/>
                      <a:pt x="223" y="607"/>
                    </a:cubicBezTo>
                    <a:close/>
                    <a:moveTo>
                      <a:pt x="213" y="97"/>
                    </a:moveTo>
                    <a:cubicBezTo>
                      <a:pt x="212" y="97"/>
                      <a:pt x="213" y="98"/>
                      <a:pt x="214" y="98"/>
                    </a:cubicBezTo>
                    <a:cubicBezTo>
                      <a:pt x="216" y="99"/>
                      <a:pt x="223" y="100"/>
                      <a:pt x="227" y="101"/>
                    </a:cubicBezTo>
                    <a:cubicBezTo>
                      <a:pt x="227" y="101"/>
                      <a:pt x="227" y="100"/>
                      <a:pt x="227" y="100"/>
                    </a:cubicBezTo>
                    <a:cubicBezTo>
                      <a:pt x="224" y="99"/>
                      <a:pt x="217" y="97"/>
                      <a:pt x="215" y="96"/>
                    </a:cubicBezTo>
                    <a:cubicBezTo>
                      <a:pt x="214" y="95"/>
                      <a:pt x="213" y="96"/>
                      <a:pt x="213" y="97"/>
                    </a:cubicBezTo>
                    <a:close/>
                    <a:moveTo>
                      <a:pt x="219" y="80"/>
                    </a:moveTo>
                    <a:cubicBezTo>
                      <a:pt x="218" y="81"/>
                      <a:pt x="219" y="82"/>
                      <a:pt x="220" y="82"/>
                    </a:cubicBezTo>
                    <a:cubicBezTo>
                      <a:pt x="222" y="83"/>
                      <a:pt x="230" y="86"/>
                      <a:pt x="234" y="87"/>
                    </a:cubicBezTo>
                    <a:cubicBezTo>
                      <a:pt x="234" y="87"/>
                      <a:pt x="234" y="87"/>
                      <a:pt x="234" y="87"/>
                    </a:cubicBezTo>
                    <a:cubicBezTo>
                      <a:pt x="231" y="85"/>
                      <a:pt x="223" y="81"/>
                      <a:pt x="221" y="79"/>
                    </a:cubicBezTo>
                    <a:cubicBezTo>
                      <a:pt x="220" y="79"/>
                      <a:pt x="219" y="79"/>
                      <a:pt x="219" y="80"/>
                    </a:cubicBezTo>
                    <a:close/>
                    <a:moveTo>
                      <a:pt x="194" y="595"/>
                    </a:moveTo>
                    <a:cubicBezTo>
                      <a:pt x="196" y="595"/>
                      <a:pt x="197" y="595"/>
                      <a:pt x="198" y="593"/>
                    </a:cubicBezTo>
                    <a:cubicBezTo>
                      <a:pt x="199" y="592"/>
                      <a:pt x="198" y="590"/>
                      <a:pt x="197" y="589"/>
                    </a:cubicBezTo>
                    <a:cubicBezTo>
                      <a:pt x="195" y="589"/>
                      <a:pt x="193" y="589"/>
                      <a:pt x="193" y="591"/>
                    </a:cubicBezTo>
                    <a:cubicBezTo>
                      <a:pt x="192" y="592"/>
                      <a:pt x="193" y="594"/>
                      <a:pt x="194" y="595"/>
                    </a:cubicBezTo>
                    <a:close/>
                    <a:moveTo>
                      <a:pt x="193" y="529"/>
                    </a:moveTo>
                    <a:cubicBezTo>
                      <a:pt x="192" y="530"/>
                      <a:pt x="192" y="531"/>
                      <a:pt x="192" y="532"/>
                    </a:cubicBezTo>
                    <a:cubicBezTo>
                      <a:pt x="192" y="533"/>
                      <a:pt x="193" y="533"/>
                      <a:pt x="194" y="533"/>
                    </a:cubicBezTo>
                    <a:cubicBezTo>
                      <a:pt x="195" y="533"/>
                      <a:pt x="196" y="532"/>
                      <a:pt x="196" y="531"/>
                    </a:cubicBezTo>
                    <a:cubicBezTo>
                      <a:pt x="195" y="530"/>
                      <a:pt x="194" y="529"/>
                      <a:pt x="193" y="529"/>
                    </a:cubicBezTo>
                    <a:close/>
                    <a:moveTo>
                      <a:pt x="195" y="545"/>
                    </a:moveTo>
                    <a:cubicBezTo>
                      <a:pt x="193" y="545"/>
                      <a:pt x="193" y="546"/>
                      <a:pt x="193" y="547"/>
                    </a:cubicBezTo>
                    <a:cubicBezTo>
                      <a:pt x="193" y="548"/>
                      <a:pt x="193" y="549"/>
                      <a:pt x="195" y="549"/>
                    </a:cubicBezTo>
                    <a:cubicBezTo>
                      <a:pt x="196" y="549"/>
                      <a:pt x="196" y="548"/>
                      <a:pt x="197" y="547"/>
                    </a:cubicBezTo>
                    <a:cubicBezTo>
                      <a:pt x="197" y="546"/>
                      <a:pt x="196" y="545"/>
                      <a:pt x="195" y="545"/>
                    </a:cubicBezTo>
                    <a:close/>
                    <a:moveTo>
                      <a:pt x="194" y="570"/>
                    </a:moveTo>
                    <a:cubicBezTo>
                      <a:pt x="194" y="569"/>
                      <a:pt x="193" y="568"/>
                      <a:pt x="192" y="568"/>
                    </a:cubicBezTo>
                    <a:cubicBezTo>
                      <a:pt x="191" y="568"/>
                      <a:pt x="190" y="568"/>
                      <a:pt x="190" y="569"/>
                    </a:cubicBezTo>
                    <a:cubicBezTo>
                      <a:pt x="190" y="570"/>
                      <a:pt x="190" y="571"/>
                      <a:pt x="191" y="572"/>
                    </a:cubicBezTo>
                    <a:cubicBezTo>
                      <a:pt x="192" y="572"/>
                      <a:pt x="193" y="571"/>
                      <a:pt x="194" y="570"/>
                    </a:cubicBezTo>
                    <a:close/>
                    <a:moveTo>
                      <a:pt x="164" y="554"/>
                    </a:moveTo>
                    <a:cubicBezTo>
                      <a:pt x="164" y="552"/>
                      <a:pt x="163" y="551"/>
                      <a:pt x="161" y="551"/>
                    </a:cubicBezTo>
                    <a:cubicBezTo>
                      <a:pt x="160" y="551"/>
                      <a:pt x="159" y="552"/>
                      <a:pt x="159" y="553"/>
                    </a:cubicBezTo>
                    <a:cubicBezTo>
                      <a:pt x="158" y="555"/>
                      <a:pt x="159" y="556"/>
                      <a:pt x="161" y="556"/>
                    </a:cubicBezTo>
                    <a:cubicBezTo>
                      <a:pt x="162" y="556"/>
                      <a:pt x="164" y="555"/>
                      <a:pt x="164" y="554"/>
                    </a:cubicBezTo>
                    <a:close/>
                    <a:moveTo>
                      <a:pt x="189" y="579"/>
                    </a:moveTo>
                    <a:cubicBezTo>
                      <a:pt x="190" y="579"/>
                      <a:pt x="191" y="579"/>
                      <a:pt x="191" y="578"/>
                    </a:cubicBezTo>
                    <a:cubicBezTo>
                      <a:pt x="192" y="577"/>
                      <a:pt x="191" y="576"/>
                      <a:pt x="190" y="575"/>
                    </a:cubicBezTo>
                    <a:cubicBezTo>
                      <a:pt x="189" y="575"/>
                      <a:pt x="188" y="576"/>
                      <a:pt x="188" y="577"/>
                    </a:cubicBezTo>
                    <a:cubicBezTo>
                      <a:pt x="187" y="578"/>
                      <a:pt x="188" y="579"/>
                      <a:pt x="189" y="579"/>
                    </a:cubicBezTo>
                    <a:close/>
                    <a:moveTo>
                      <a:pt x="191" y="562"/>
                    </a:moveTo>
                    <a:cubicBezTo>
                      <a:pt x="191" y="563"/>
                      <a:pt x="192" y="564"/>
                      <a:pt x="193" y="564"/>
                    </a:cubicBezTo>
                    <a:cubicBezTo>
                      <a:pt x="194" y="564"/>
                      <a:pt x="195" y="564"/>
                      <a:pt x="195" y="563"/>
                    </a:cubicBezTo>
                    <a:cubicBezTo>
                      <a:pt x="195" y="561"/>
                      <a:pt x="195" y="560"/>
                      <a:pt x="193" y="560"/>
                    </a:cubicBezTo>
                    <a:cubicBezTo>
                      <a:pt x="192" y="560"/>
                      <a:pt x="191" y="561"/>
                      <a:pt x="191" y="562"/>
                    </a:cubicBezTo>
                    <a:close/>
                    <a:moveTo>
                      <a:pt x="194" y="537"/>
                    </a:moveTo>
                    <a:cubicBezTo>
                      <a:pt x="193" y="537"/>
                      <a:pt x="192" y="538"/>
                      <a:pt x="192" y="539"/>
                    </a:cubicBezTo>
                    <a:cubicBezTo>
                      <a:pt x="193" y="540"/>
                      <a:pt x="193" y="541"/>
                      <a:pt x="194" y="541"/>
                    </a:cubicBezTo>
                    <a:cubicBezTo>
                      <a:pt x="196" y="541"/>
                      <a:pt x="196" y="540"/>
                      <a:pt x="196" y="539"/>
                    </a:cubicBezTo>
                    <a:cubicBezTo>
                      <a:pt x="196" y="538"/>
                      <a:pt x="195" y="537"/>
                      <a:pt x="194" y="537"/>
                    </a:cubicBezTo>
                    <a:close/>
                    <a:moveTo>
                      <a:pt x="139" y="600"/>
                    </a:moveTo>
                    <a:cubicBezTo>
                      <a:pt x="140" y="599"/>
                      <a:pt x="140" y="598"/>
                      <a:pt x="139" y="596"/>
                    </a:cubicBezTo>
                    <a:cubicBezTo>
                      <a:pt x="138" y="595"/>
                      <a:pt x="137" y="595"/>
                      <a:pt x="136" y="596"/>
                    </a:cubicBezTo>
                    <a:cubicBezTo>
                      <a:pt x="135" y="597"/>
                      <a:pt x="134" y="599"/>
                      <a:pt x="135" y="600"/>
                    </a:cubicBezTo>
                    <a:cubicBezTo>
                      <a:pt x="136" y="601"/>
                      <a:pt x="138" y="601"/>
                      <a:pt x="139" y="600"/>
                    </a:cubicBezTo>
                    <a:close/>
                    <a:moveTo>
                      <a:pt x="118" y="637"/>
                    </a:moveTo>
                    <a:cubicBezTo>
                      <a:pt x="119" y="637"/>
                      <a:pt x="119" y="636"/>
                      <a:pt x="119" y="636"/>
                    </a:cubicBezTo>
                    <a:cubicBezTo>
                      <a:pt x="119" y="635"/>
                      <a:pt x="118" y="635"/>
                      <a:pt x="117" y="635"/>
                    </a:cubicBezTo>
                    <a:cubicBezTo>
                      <a:pt x="117" y="635"/>
                      <a:pt x="116" y="636"/>
                      <a:pt x="116" y="636"/>
                    </a:cubicBezTo>
                    <a:cubicBezTo>
                      <a:pt x="117" y="637"/>
                      <a:pt x="117" y="637"/>
                      <a:pt x="118" y="637"/>
                    </a:cubicBezTo>
                    <a:close/>
                    <a:moveTo>
                      <a:pt x="114" y="600"/>
                    </a:moveTo>
                    <a:cubicBezTo>
                      <a:pt x="114" y="604"/>
                      <a:pt x="114" y="604"/>
                      <a:pt x="114" y="604"/>
                    </a:cubicBezTo>
                    <a:cubicBezTo>
                      <a:pt x="115" y="603"/>
                      <a:pt x="116" y="602"/>
                      <a:pt x="115" y="601"/>
                    </a:cubicBezTo>
                    <a:cubicBezTo>
                      <a:pt x="115" y="601"/>
                      <a:pt x="114" y="600"/>
                      <a:pt x="114" y="600"/>
                    </a:cubicBezTo>
                    <a:close/>
                    <a:moveTo>
                      <a:pt x="116" y="572"/>
                    </a:moveTo>
                    <a:cubicBezTo>
                      <a:pt x="116" y="571"/>
                      <a:pt x="115" y="571"/>
                      <a:pt x="114" y="571"/>
                    </a:cubicBezTo>
                    <a:cubicBezTo>
                      <a:pt x="114" y="576"/>
                      <a:pt x="114" y="576"/>
                      <a:pt x="114" y="576"/>
                    </a:cubicBezTo>
                    <a:cubicBezTo>
                      <a:pt x="115" y="576"/>
                      <a:pt x="115" y="576"/>
                      <a:pt x="116" y="576"/>
                    </a:cubicBezTo>
                    <a:cubicBezTo>
                      <a:pt x="117" y="575"/>
                      <a:pt x="117" y="573"/>
                      <a:pt x="116" y="572"/>
                    </a:cubicBezTo>
                    <a:close/>
                    <a:moveTo>
                      <a:pt x="119" y="642"/>
                    </a:moveTo>
                    <a:cubicBezTo>
                      <a:pt x="118" y="642"/>
                      <a:pt x="117" y="643"/>
                      <a:pt x="118" y="644"/>
                    </a:cubicBezTo>
                    <a:cubicBezTo>
                      <a:pt x="118" y="645"/>
                      <a:pt x="119" y="646"/>
                      <a:pt x="120" y="646"/>
                    </a:cubicBezTo>
                    <a:cubicBezTo>
                      <a:pt x="121" y="646"/>
                      <a:pt x="122" y="644"/>
                      <a:pt x="121" y="643"/>
                    </a:cubicBezTo>
                    <a:cubicBezTo>
                      <a:pt x="121" y="642"/>
                      <a:pt x="120" y="642"/>
                      <a:pt x="119" y="642"/>
                    </a:cubicBezTo>
                    <a:close/>
                    <a:moveTo>
                      <a:pt x="147" y="593"/>
                    </a:moveTo>
                    <a:cubicBezTo>
                      <a:pt x="148" y="592"/>
                      <a:pt x="147" y="590"/>
                      <a:pt x="146" y="589"/>
                    </a:cubicBezTo>
                    <a:cubicBezTo>
                      <a:pt x="145" y="588"/>
                      <a:pt x="144" y="588"/>
                      <a:pt x="143" y="589"/>
                    </a:cubicBezTo>
                    <a:cubicBezTo>
                      <a:pt x="142" y="590"/>
                      <a:pt x="142" y="592"/>
                      <a:pt x="143" y="593"/>
                    </a:cubicBezTo>
                    <a:cubicBezTo>
                      <a:pt x="144" y="594"/>
                      <a:pt x="146" y="594"/>
                      <a:pt x="147" y="593"/>
                    </a:cubicBezTo>
                    <a:close/>
                    <a:moveTo>
                      <a:pt x="146" y="281"/>
                    </a:moveTo>
                    <a:cubicBezTo>
                      <a:pt x="142" y="280"/>
                      <a:pt x="142" y="280"/>
                      <a:pt x="142" y="280"/>
                    </a:cubicBezTo>
                    <a:cubicBezTo>
                      <a:pt x="137" y="308"/>
                      <a:pt x="133" y="335"/>
                      <a:pt x="128" y="363"/>
                    </a:cubicBezTo>
                    <a:cubicBezTo>
                      <a:pt x="134" y="336"/>
                      <a:pt x="140" y="308"/>
                      <a:pt x="146" y="281"/>
                    </a:cubicBezTo>
                    <a:close/>
                    <a:moveTo>
                      <a:pt x="143" y="513"/>
                    </a:moveTo>
                    <a:cubicBezTo>
                      <a:pt x="144" y="513"/>
                      <a:pt x="145" y="511"/>
                      <a:pt x="144" y="510"/>
                    </a:cubicBezTo>
                    <a:cubicBezTo>
                      <a:pt x="143" y="509"/>
                      <a:pt x="142" y="509"/>
                      <a:pt x="141" y="510"/>
                    </a:cubicBezTo>
                    <a:cubicBezTo>
                      <a:pt x="140" y="511"/>
                      <a:pt x="140" y="512"/>
                      <a:pt x="140" y="513"/>
                    </a:cubicBezTo>
                    <a:cubicBezTo>
                      <a:pt x="141" y="514"/>
                      <a:pt x="142" y="514"/>
                      <a:pt x="143" y="513"/>
                    </a:cubicBezTo>
                    <a:close/>
                    <a:moveTo>
                      <a:pt x="140" y="628"/>
                    </a:moveTo>
                    <a:cubicBezTo>
                      <a:pt x="140" y="628"/>
                      <a:pt x="140" y="627"/>
                      <a:pt x="140" y="627"/>
                    </a:cubicBezTo>
                    <a:cubicBezTo>
                      <a:pt x="140" y="626"/>
                      <a:pt x="139" y="626"/>
                      <a:pt x="138" y="626"/>
                    </a:cubicBezTo>
                    <a:cubicBezTo>
                      <a:pt x="138" y="626"/>
                      <a:pt x="138" y="627"/>
                      <a:pt x="138" y="628"/>
                    </a:cubicBezTo>
                    <a:cubicBezTo>
                      <a:pt x="138" y="628"/>
                      <a:pt x="139" y="628"/>
                      <a:pt x="140" y="628"/>
                    </a:cubicBezTo>
                    <a:close/>
                    <a:moveTo>
                      <a:pt x="141" y="581"/>
                    </a:moveTo>
                    <a:cubicBezTo>
                      <a:pt x="140" y="580"/>
                      <a:pt x="139" y="580"/>
                      <a:pt x="138" y="581"/>
                    </a:cubicBezTo>
                    <a:cubicBezTo>
                      <a:pt x="138" y="582"/>
                      <a:pt x="138" y="583"/>
                      <a:pt x="139" y="584"/>
                    </a:cubicBezTo>
                    <a:cubicBezTo>
                      <a:pt x="139" y="585"/>
                      <a:pt x="141" y="585"/>
                      <a:pt x="142" y="584"/>
                    </a:cubicBezTo>
                    <a:cubicBezTo>
                      <a:pt x="142" y="583"/>
                      <a:pt x="142" y="581"/>
                      <a:pt x="141" y="581"/>
                    </a:cubicBezTo>
                    <a:close/>
                    <a:moveTo>
                      <a:pt x="150" y="569"/>
                    </a:moveTo>
                    <a:cubicBezTo>
                      <a:pt x="151" y="567"/>
                      <a:pt x="150" y="566"/>
                      <a:pt x="149" y="566"/>
                    </a:cubicBezTo>
                    <a:cubicBezTo>
                      <a:pt x="148" y="565"/>
                      <a:pt x="147" y="566"/>
                      <a:pt x="146" y="567"/>
                    </a:cubicBezTo>
                    <a:cubicBezTo>
                      <a:pt x="146" y="568"/>
                      <a:pt x="146" y="569"/>
                      <a:pt x="147" y="570"/>
                    </a:cubicBezTo>
                    <a:cubicBezTo>
                      <a:pt x="149" y="570"/>
                      <a:pt x="150" y="570"/>
                      <a:pt x="150" y="569"/>
                    </a:cubicBezTo>
                    <a:close/>
                    <a:moveTo>
                      <a:pt x="155" y="576"/>
                    </a:moveTo>
                    <a:cubicBezTo>
                      <a:pt x="156" y="576"/>
                      <a:pt x="158" y="576"/>
                      <a:pt x="158" y="575"/>
                    </a:cubicBezTo>
                    <a:cubicBezTo>
                      <a:pt x="159" y="573"/>
                      <a:pt x="158" y="572"/>
                      <a:pt x="157" y="571"/>
                    </a:cubicBezTo>
                    <a:cubicBezTo>
                      <a:pt x="155" y="571"/>
                      <a:pt x="154" y="571"/>
                      <a:pt x="153" y="572"/>
                    </a:cubicBezTo>
                    <a:cubicBezTo>
                      <a:pt x="153" y="574"/>
                      <a:pt x="153" y="575"/>
                      <a:pt x="155" y="576"/>
                    </a:cubicBezTo>
                    <a:close/>
                    <a:moveTo>
                      <a:pt x="122" y="634"/>
                    </a:moveTo>
                    <a:cubicBezTo>
                      <a:pt x="121" y="634"/>
                      <a:pt x="121" y="634"/>
                      <a:pt x="121" y="635"/>
                    </a:cubicBezTo>
                    <a:cubicBezTo>
                      <a:pt x="121" y="636"/>
                      <a:pt x="122" y="636"/>
                      <a:pt x="122" y="636"/>
                    </a:cubicBezTo>
                    <a:cubicBezTo>
                      <a:pt x="123" y="636"/>
                      <a:pt x="123" y="635"/>
                      <a:pt x="123" y="634"/>
                    </a:cubicBezTo>
                    <a:cubicBezTo>
                      <a:pt x="123" y="634"/>
                      <a:pt x="122" y="633"/>
                      <a:pt x="122" y="634"/>
                    </a:cubicBezTo>
                    <a:close/>
                    <a:moveTo>
                      <a:pt x="126" y="632"/>
                    </a:moveTo>
                    <a:cubicBezTo>
                      <a:pt x="125" y="632"/>
                      <a:pt x="125" y="633"/>
                      <a:pt x="125" y="634"/>
                    </a:cubicBezTo>
                    <a:cubicBezTo>
                      <a:pt x="126" y="634"/>
                      <a:pt x="126" y="634"/>
                      <a:pt x="127" y="634"/>
                    </a:cubicBezTo>
                    <a:cubicBezTo>
                      <a:pt x="127" y="634"/>
                      <a:pt x="128" y="633"/>
                      <a:pt x="128" y="633"/>
                    </a:cubicBezTo>
                    <a:cubicBezTo>
                      <a:pt x="127" y="632"/>
                      <a:pt x="127" y="632"/>
                      <a:pt x="126" y="632"/>
                    </a:cubicBezTo>
                    <a:close/>
                    <a:moveTo>
                      <a:pt x="129" y="596"/>
                    </a:moveTo>
                    <a:cubicBezTo>
                      <a:pt x="130" y="595"/>
                      <a:pt x="130" y="594"/>
                      <a:pt x="130" y="593"/>
                    </a:cubicBezTo>
                    <a:cubicBezTo>
                      <a:pt x="129" y="592"/>
                      <a:pt x="128" y="592"/>
                      <a:pt x="127" y="592"/>
                    </a:cubicBezTo>
                    <a:cubicBezTo>
                      <a:pt x="126" y="593"/>
                      <a:pt x="126" y="594"/>
                      <a:pt x="126" y="595"/>
                    </a:cubicBezTo>
                    <a:cubicBezTo>
                      <a:pt x="127" y="596"/>
                      <a:pt x="128" y="596"/>
                      <a:pt x="129" y="596"/>
                    </a:cubicBezTo>
                    <a:close/>
                    <a:moveTo>
                      <a:pt x="136" y="590"/>
                    </a:moveTo>
                    <a:cubicBezTo>
                      <a:pt x="137" y="589"/>
                      <a:pt x="137" y="588"/>
                      <a:pt x="136" y="587"/>
                    </a:cubicBezTo>
                    <a:cubicBezTo>
                      <a:pt x="135" y="586"/>
                      <a:pt x="134" y="586"/>
                      <a:pt x="133" y="587"/>
                    </a:cubicBezTo>
                    <a:cubicBezTo>
                      <a:pt x="132" y="588"/>
                      <a:pt x="132" y="589"/>
                      <a:pt x="133" y="590"/>
                    </a:cubicBezTo>
                    <a:cubicBezTo>
                      <a:pt x="134" y="591"/>
                      <a:pt x="135" y="591"/>
                      <a:pt x="136" y="590"/>
                    </a:cubicBezTo>
                    <a:close/>
                    <a:moveTo>
                      <a:pt x="126" y="617"/>
                    </a:moveTo>
                    <a:cubicBezTo>
                      <a:pt x="125" y="616"/>
                      <a:pt x="123" y="615"/>
                      <a:pt x="121" y="616"/>
                    </a:cubicBezTo>
                    <a:cubicBezTo>
                      <a:pt x="120" y="616"/>
                      <a:pt x="119" y="618"/>
                      <a:pt x="119" y="620"/>
                    </a:cubicBezTo>
                    <a:cubicBezTo>
                      <a:pt x="120" y="622"/>
                      <a:pt x="122" y="623"/>
                      <a:pt x="124" y="622"/>
                    </a:cubicBezTo>
                    <a:cubicBezTo>
                      <a:pt x="126" y="621"/>
                      <a:pt x="127" y="619"/>
                      <a:pt x="126" y="617"/>
                    </a:cubicBezTo>
                    <a:close/>
                    <a:moveTo>
                      <a:pt x="128" y="545"/>
                    </a:moveTo>
                    <a:cubicBezTo>
                      <a:pt x="129" y="546"/>
                      <a:pt x="131" y="544"/>
                      <a:pt x="131" y="542"/>
                    </a:cubicBezTo>
                    <a:cubicBezTo>
                      <a:pt x="131" y="541"/>
                      <a:pt x="129" y="539"/>
                      <a:pt x="127" y="540"/>
                    </a:cubicBezTo>
                    <a:cubicBezTo>
                      <a:pt x="126" y="540"/>
                      <a:pt x="125" y="541"/>
                      <a:pt x="125" y="543"/>
                    </a:cubicBezTo>
                    <a:cubicBezTo>
                      <a:pt x="125" y="544"/>
                      <a:pt x="126" y="545"/>
                      <a:pt x="128" y="545"/>
                    </a:cubicBezTo>
                    <a:close/>
                    <a:moveTo>
                      <a:pt x="133" y="500"/>
                    </a:moveTo>
                    <a:cubicBezTo>
                      <a:pt x="133" y="500"/>
                      <a:pt x="133" y="498"/>
                      <a:pt x="132" y="498"/>
                    </a:cubicBezTo>
                    <a:cubicBezTo>
                      <a:pt x="131" y="497"/>
                      <a:pt x="130" y="497"/>
                      <a:pt x="129" y="498"/>
                    </a:cubicBezTo>
                    <a:cubicBezTo>
                      <a:pt x="129" y="499"/>
                      <a:pt x="129" y="500"/>
                      <a:pt x="130" y="501"/>
                    </a:cubicBezTo>
                    <a:cubicBezTo>
                      <a:pt x="130" y="501"/>
                      <a:pt x="132" y="501"/>
                      <a:pt x="133" y="5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24A8D796-E3D1-46CC-956C-FDCEEAABB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6151" y="1997075"/>
              <a:ext cx="285750" cy="365125"/>
            </a:xfrm>
            <a:custGeom>
              <a:avLst/>
              <a:gdLst>
                <a:gd name="T0" fmla="*/ 0 w 133"/>
                <a:gd name="T1" fmla="*/ 73 h 169"/>
                <a:gd name="T2" fmla="*/ 121 w 133"/>
                <a:gd name="T3" fmla="*/ 100 h 169"/>
                <a:gd name="T4" fmla="*/ 126 w 133"/>
                <a:gd name="T5" fmla="*/ 94 h 169"/>
                <a:gd name="T6" fmla="*/ 6 w 133"/>
                <a:gd name="T7" fmla="*/ 81 h 169"/>
                <a:gd name="T8" fmla="*/ 6 w 133"/>
                <a:gd name="T9" fmla="*/ 60 h 169"/>
                <a:gd name="T10" fmla="*/ 54 w 133"/>
                <a:gd name="T11" fmla="*/ 70 h 169"/>
                <a:gd name="T12" fmla="*/ 48 w 133"/>
                <a:gd name="T13" fmla="*/ 84 h 169"/>
                <a:gd name="T14" fmla="*/ 59 w 133"/>
                <a:gd name="T15" fmla="*/ 59 h 169"/>
                <a:gd name="T16" fmla="*/ 68 w 133"/>
                <a:gd name="T17" fmla="*/ 49 h 169"/>
                <a:gd name="T18" fmla="*/ 71 w 133"/>
                <a:gd name="T19" fmla="*/ 72 h 169"/>
                <a:gd name="T20" fmla="*/ 65 w 133"/>
                <a:gd name="T21" fmla="*/ 75 h 169"/>
                <a:gd name="T22" fmla="*/ 30 w 133"/>
                <a:gd name="T23" fmla="*/ 83 h 169"/>
                <a:gd name="T24" fmla="*/ 25 w 133"/>
                <a:gd name="T25" fmla="*/ 52 h 169"/>
                <a:gd name="T26" fmla="*/ 18 w 133"/>
                <a:gd name="T27" fmla="*/ 83 h 169"/>
                <a:gd name="T28" fmla="*/ 27 w 133"/>
                <a:gd name="T29" fmla="*/ 57 h 169"/>
                <a:gd name="T30" fmla="*/ 23 w 133"/>
                <a:gd name="T31" fmla="*/ 77 h 169"/>
                <a:gd name="T32" fmla="*/ 25 w 133"/>
                <a:gd name="T33" fmla="*/ 33 h 169"/>
                <a:gd name="T34" fmla="*/ 25 w 133"/>
                <a:gd name="T35" fmla="*/ 83 h 169"/>
                <a:gd name="T36" fmla="*/ 36 w 133"/>
                <a:gd name="T37" fmla="*/ 79 h 169"/>
                <a:gd name="T38" fmla="*/ 16 w 133"/>
                <a:gd name="T39" fmla="*/ 79 h 169"/>
                <a:gd name="T40" fmla="*/ 5 w 133"/>
                <a:gd name="T41" fmla="*/ 3 h 169"/>
                <a:gd name="T42" fmla="*/ 26 w 133"/>
                <a:gd name="T43" fmla="*/ 18 h 169"/>
                <a:gd name="T44" fmla="*/ 14 w 133"/>
                <a:gd name="T45" fmla="*/ 58 h 169"/>
                <a:gd name="T46" fmla="*/ 14 w 133"/>
                <a:gd name="T47" fmla="*/ 53 h 169"/>
                <a:gd name="T48" fmla="*/ 118 w 133"/>
                <a:gd name="T49" fmla="*/ 66 h 169"/>
                <a:gd name="T50" fmla="*/ 110 w 133"/>
                <a:gd name="T51" fmla="*/ 63 h 169"/>
                <a:gd name="T52" fmla="*/ 112 w 133"/>
                <a:gd name="T53" fmla="*/ 84 h 169"/>
                <a:gd name="T54" fmla="*/ 108 w 133"/>
                <a:gd name="T55" fmla="*/ 40 h 169"/>
                <a:gd name="T56" fmla="*/ 98 w 133"/>
                <a:gd name="T57" fmla="*/ 63 h 169"/>
                <a:gd name="T58" fmla="*/ 94 w 133"/>
                <a:gd name="T59" fmla="*/ 74 h 169"/>
                <a:gd name="T60" fmla="*/ 93 w 133"/>
                <a:gd name="T61" fmla="*/ 49 h 169"/>
                <a:gd name="T62" fmla="*/ 34 w 133"/>
                <a:gd name="T63" fmla="*/ 67 h 169"/>
                <a:gd name="T64" fmla="*/ 64 w 133"/>
                <a:gd name="T65" fmla="*/ 26 h 169"/>
                <a:gd name="T66" fmla="*/ 51 w 133"/>
                <a:gd name="T67" fmla="*/ 53 h 169"/>
                <a:gd name="T68" fmla="*/ 68 w 133"/>
                <a:gd name="T69" fmla="*/ 83 h 169"/>
                <a:gd name="T70" fmla="*/ 42 w 133"/>
                <a:gd name="T71" fmla="*/ 82 h 169"/>
                <a:gd name="T72" fmla="*/ 41 w 133"/>
                <a:gd name="T73" fmla="*/ 74 h 169"/>
                <a:gd name="T74" fmla="*/ 73 w 133"/>
                <a:gd name="T75" fmla="*/ 37 h 169"/>
                <a:gd name="T76" fmla="*/ 77 w 133"/>
                <a:gd name="T77" fmla="*/ 60 h 169"/>
                <a:gd name="T78" fmla="*/ 71 w 133"/>
                <a:gd name="T79" fmla="*/ 24 h 169"/>
                <a:gd name="T80" fmla="*/ 66 w 133"/>
                <a:gd name="T81" fmla="*/ 23 h 169"/>
                <a:gd name="T82" fmla="*/ 80 w 133"/>
                <a:gd name="T83" fmla="*/ 79 h 169"/>
                <a:gd name="T84" fmla="*/ 125 w 133"/>
                <a:gd name="T85" fmla="*/ 89 h 169"/>
                <a:gd name="T86" fmla="*/ 47 w 133"/>
                <a:gd name="T87" fmla="*/ 15 h 169"/>
                <a:gd name="T88" fmla="*/ 41 w 133"/>
                <a:gd name="T89" fmla="*/ 8 h 169"/>
                <a:gd name="T90" fmla="*/ 40 w 133"/>
                <a:gd name="T91" fmla="*/ 37 h 169"/>
                <a:gd name="T92" fmla="*/ 40 w 133"/>
                <a:gd name="T93" fmla="*/ 24 h 169"/>
                <a:gd name="T94" fmla="*/ 41 w 133"/>
                <a:gd name="T95" fmla="*/ 49 h 169"/>
                <a:gd name="T96" fmla="*/ 37 w 133"/>
                <a:gd name="T97" fmla="*/ 7 h 169"/>
                <a:gd name="T98" fmla="*/ 88 w 133"/>
                <a:gd name="T99" fmla="*/ 33 h 169"/>
                <a:gd name="T100" fmla="*/ 1 w 133"/>
                <a:gd name="T101" fmla="*/ 52 h 169"/>
                <a:gd name="T102" fmla="*/ 12 w 133"/>
                <a:gd name="T103" fmla="*/ 21 h 169"/>
                <a:gd name="T104" fmla="*/ 14 w 133"/>
                <a:gd name="T105" fmla="*/ 41 h 169"/>
                <a:gd name="T106" fmla="*/ 119 w 133"/>
                <a:gd name="T107" fmla="*/ 138 h 169"/>
                <a:gd name="T108" fmla="*/ 114 w 133"/>
                <a:gd name="T109" fmla="*/ 122 h 169"/>
                <a:gd name="T110" fmla="*/ 12 w 133"/>
                <a:gd name="T111" fmla="*/ 78 h 169"/>
                <a:gd name="T112" fmla="*/ 114 w 133"/>
                <a:gd name="T113" fmla="*/ 99 h 169"/>
                <a:gd name="T114" fmla="*/ 36 w 133"/>
                <a:gd name="T1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3" h="169">
                  <a:moveTo>
                    <a:pt x="116" y="153"/>
                  </a:moveTo>
                  <a:cubicBezTo>
                    <a:pt x="115" y="153"/>
                    <a:pt x="115" y="153"/>
                    <a:pt x="114" y="153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15" y="168"/>
                    <a:pt x="116" y="166"/>
                    <a:pt x="117" y="165"/>
                  </a:cubicBezTo>
                  <a:cubicBezTo>
                    <a:pt x="118" y="164"/>
                    <a:pt x="118" y="163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59"/>
                    <a:pt x="119" y="158"/>
                    <a:pt x="119" y="158"/>
                  </a:cubicBezTo>
                  <a:cubicBezTo>
                    <a:pt x="119" y="156"/>
                    <a:pt x="118" y="154"/>
                    <a:pt x="116" y="153"/>
                  </a:cubicBezTo>
                  <a:close/>
                  <a:moveTo>
                    <a:pt x="0" y="72"/>
                  </a:move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3"/>
                    <a:pt x="1" y="73"/>
                  </a:cubicBezTo>
                  <a:cubicBezTo>
                    <a:pt x="1" y="72"/>
                    <a:pt x="0" y="72"/>
                    <a:pt x="0" y="72"/>
                  </a:cubicBezTo>
                  <a:close/>
                  <a:moveTo>
                    <a:pt x="126" y="94"/>
                  </a:moveTo>
                  <a:cubicBezTo>
                    <a:pt x="125" y="93"/>
                    <a:pt x="125" y="92"/>
                    <a:pt x="125" y="92"/>
                  </a:cubicBezTo>
                  <a:cubicBezTo>
                    <a:pt x="125" y="92"/>
                    <a:pt x="125" y="93"/>
                    <a:pt x="124" y="94"/>
                  </a:cubicBezTo>
                  <a:cubicBezTo>
                    <a:pt x="124" y="95"/>
                    <a:pt x="123" y="96"/>
                    <a:pt x="123" y="97"/>
                  </a:cubicBezTo>
                  <a:cubicBezTo>
                    <a:pt x="122" y="98"/>
                    <a:pt x="121" y="99"/>
                    <a:pt x="121" y="100"/>
                  </a:cubicBezTo>
                  <a:cubicBezTo>
                    <a:pt x="120" y="100"/>
                    <a:pt x="120" y="101"/>
                    <a:pt x="120" y="101"/>
                  </a:cubicBezTo>
                  <a:cubicBezTo>
                    <a:pt x="120" y="101"/>
                    <a:pt x="120" y="101"/>
                    <a:pt x="121" y="102"/>
                  </a:cubicBezTo>
                  <a:cubicBezTo>
                    <a:pt x="122" y="103"/>
                    <a:pt x="122" y="104"/>
                    <a:pt x="123" y="105"/>
                  </a:cubicBezTo>
                  <a:cubicBezTo>
                    <a:pt x="125" y="106"/>
                    <a:pt x="126" y="108"/>
                    <a:pt x="126" y="108"/>
                  </a:cubicBezTo>
                  <a:cubicBezTo>
                    <a:pt x="126" y="108"/>
                    <a:pt x="128" y="106"/>
                    <a:pt x="129" y="104"/>
                  </a:cubicBezTo>
                  <a:cubicBezTo>
                    <a:pt x="130" y="103"/>
                    <a:pt x="130" y="102"/>
                    <a:pt x="131" y="101"/>
                  </a:cubicBezTo>
                  <a:cubicBezTo>
                    <a:pt x="131" y="101"/>
                    <a:pt x="132" y="100"/>
                    <a:pt x="132" y="100"/>
                  </a:cubicBezTo>
                  <a:cubicBezTo>
                    <a:pt x="132" y="100"/>
                    <a:pt x="131" y="99"/>
                    <a:pt x="131" y="99"/>
                  </a:cubicBezTo>
                  <a:cubicBezTo>
                    <a:pt x="130" y="98"/>
                    <a:pt x="129" y="97"/>
                    <a:pt x="128" y="96"/>
                  </a:cubicBezTo>
                  <a:cubicBezTo>
                    <a:pt x="127" y="95"/>
                    <a:pt x="127" y="94"/>
                    <a:pt x="126" y="94"/>
                  </a:cubicBezTo>
                  <a:close/>
                  <a:moveTo>
                    <a:pt x="131" y="115"/>
                  </a:moveTo>
                  <a:cubicBezTo>
                    <a:pt x="130" y="113"/>
                    <a:pt x="128" y="112"/>
                    <a:pt x="126" y="112"/>
                  </a:cubicBezTo>
                  <a:cubicBezTo>
                    <a:pt x="125" y="112"/>
                    <a:pt x="123" y="113"/>
                    <a:pt x="121" y="115"/>
                  </a:cubicBezTo>
                  <a:cubicBezTo>
                    <a:pt x="120" y="116"/>
                    <a:pt x="119" y="118"/>
                    <a:pt x="119" y="121"/>
                  </a:cubicBezTo>
                  <a:cubicBezTo>
                    <a:pt x="119" y="123"/>
                    <a:pt x="119" y="125"/>
                    <a:pt x="120" y="127"/>
                  </a:cubicBezTo>
                  <a:cubicBezTo>
                    <a:pt x="121" y="129"/>
                    <a:pt x="122" y="130"/>
                    <a:pt x="124" y="131"/>
                  </a:cubicBezTo>
                  <a:cubicBezTo>
                    <a:pt x="126" y="131"/>
                    <a:pt x="128" y="131"/>
                    <a:pt x="129" y="129"/>
                  </a:cubicBezTo>
                  <a:cubicBezTo>
                    <a:pt x="131" y="128"/>
                    <a:pt x="132" y="125"/>
                    <a:pt x="132" y="122"/>
                  </a:cubicBezTo>
                  <a:cubicBezTo>
                    <a:pt x="133" y="120"/>
                    <a:pt x="132" y="117"/>
                    <a:pt x="131" y="115"/>
                  </a:cubicBezTo>
                  <a:close/>
                  <a:moveTo>
                    <a:pt x="6" y="81"/>
                  </a:moveTo>
                  <a:cubicBezTo>
                    <a:pt x="5" y="81"/>
                    <a:pt x="4" y="81"/>
                    <a:pt x="3" y="82"/>
                  </a:cubicBezTo>
                  <a:cubicBezTo>
                    <a:pt x="3" y="83"/>
                    <a:pt x="2" y="83"/>
                    <a:pt x="2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8" y="83"/>
                    <a:pt x="8" y="82"/>
                    <a:pt x="7" y="82"/>
                  </a:cubicBezTo>
                  <a:cubicBezTo>
                    <a:pt x="7" y="81"/>
                    <a:pt x="6" y="81"/>
                    <a:pt x="6" y="81"/>
                  </a:cubicBezTo>
                  <a:close/>
                  <a:moveTo>
                    <a:pt x="9" y="71"/>
                  </a:move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9" y="70"/>
                    <a:pt x="9" y="67"/>
                  </a:cubicBezTo>
                  <a:cubicBezTo>
                    <a:pt x="8" y="64"/>
                    <a:pt x="7" y="61"/>
                    <a:pt x="7" y="61"/>
                  </a:cubicBezTo>
                  <a:cubicBezTo>
                    <a:pt x="7" y="61"/>
                    <a:pt x="6" y="61"/>
                    <a:pt x="6" y="60"/>
                  </a:cubicBezTo>
                  <a:cubicBezTo>
                    <a:pt x="5" y="60"/>
                    <a:pt x="4" y="59"/>
                    <a:pt x="4" y="59"/>
                  </a:cubicBezTo>
                  <a:cubicBezTo>
                    <a:pt x="4" y="59"/>
                    <a:pt x="4" y="59"/>
                    <a:pt x="4" y="60"/>
                  </a:cubicBezTo>
                  <a:cubicBezTo>
                    <a:pt x="4" y="60"/>
                    <a:pt x="4" y="60"/>
                    <a:pt x="4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6" y="65"/>
                    <a:pt x="7" y="68"/>
                  </a:cubicBezTo>
                  <a:cubicBezTo>
                    <a:pt x="8" y="69"/>
                    <a:pt x="9" y="70"/>
                    <a:pt x="9" y="71"/>
                  </a:cubicBezTo>
                  <a:close/>
                  <a:moveTo>
                    <a:pt x="56" y="69"/>
                  </a:moveTo>
                  <a:cubicBezTo>
                    <a:pt x="57" y="69"/>
                    <a:pt x="57" y="68"/>
                    <a:pt x="56" y="67"/>
                  </a:cubicBezTo>
                  <a:cubicBezTo>
                    <a:pt x="56" y="66"/>
                    <a:pt x="55" y="67"/>
                    <a:pt x="54" y="68"/>
                  </a:cubicBezTo>
                  <a:cubicBezTo>
                    <a:pt x="53" y="69"/>
                    <a:pt x="53" y="70"/>
                    <a:pt x="54" y="70"/>
                  </a:cubicBezTo>
                  <a:cubicBezTo>
                    <a:pt x="55" y="71"/>
                    <a:pt x="56" y="70"/>
                    <a:pt x="56" y="69"/>
                  </a:cubicBezTo>
                  <a:close/>
                  <a:moveTo>
                    <a:pt x="50" y="74"/>
                  </a:move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1" y="75"/>
                    <a:pt x="51" y="75"/>
                  </a:cubicBezTo>
                  <a:cubicBezTo>
                    <a:pt x="52" y="74"/>
                    <a:pt x="52" y="74"/>
                    <a:pt x="51" y="74"/>
                  </a:cubicBezTo>
                  <a:cubicBezTo>
                    <a:pt x="51" y="74"/>
                    <a:pt x="51" y="74"/>
                    <a:pt x="50" y="74"/>
                  </a:cubicBezTo>
                  <a:close/>
                  <a:moveTo>
                    <a:pt x="45" y="82"/>
                  </a:moveTo>
                  <a:cubicBezTo>
                    <a:pt x="44" y="82"/>
                    <a:pt x="44" y="82"/>
                    <a:pt x="43" y="83"/>
                  </a:cubicBezTo>
                  <a:cubicBezTo>
                    <a:pt x="43" y="83"/>
                    <a:pt x="43" y="83"/>
                    <a:pt x="43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4"/>
                    <a:pt x="48" y="83"/>
                    <a:pt x="48" y="83"/>
                  </a:cubicBezTo>
                  <a:cubicBezTo>
                    <a:pt x="47" y="83"/>
                    <a:pt x="46" y="82"/>
                    <a:pt x="45" y="82"/>
                  </a:cubicBezTo>
                  <a:close/>
                  <a:moveTo>
                    <a:pt x="61" y="63"/>
                  </a:moveTo>
                  <a:cubicBezTo>
                    <a:pt x="62" y="63"/>
                    <a:pt x="62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2"/>
                  </a:cubicBezTo>
                  <a:cubicBezTo>
                    <a:pt x="63" y="62"/>
                    <a:pt x="63" y="61"/>
                    <a:pt x="63" y="61"/>
                  </a:cubicBezTo>
                  <a:cubicBezTo>
                    <a:pt x="63" y="60"/>
                    <a:pt x="63" y="58"/>
                    <a:pt x="63" y="58"/>
                  </a:cubicBezTo>
                  <a:cubicBezTo>
                    <a:pt x="63" y="58"/>
                    <a:pt x="62" y="59"/>
                    <a:pt x="61" y="59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9" y="59"/>
                    <a:pt x="59" y="61"/>
                    <a:pt x="59" y="62"/>
                  </a:cubicBezTo>
                  <a:cubicBezTo>
                    <a:pt x="59" y="63"/>
                    <a:pt x="59" y="64"/>
                    <a:pt x="59" y="64"/>
                  </a:cubicBezTo>
                  <a:cubicBezTo>
                    <a:pt x="59" y="64"/>
                    <a:pt x="60" y="64"/>
                    <a:pt x="61" y="63"/>
                  </a:cubicBezTo>
                  <a:close/>
                  <a:moveTo>
                    <a:pt x="71" y="52"/>
                  </a:moveTo>
                  <a:cubicBezTo>
                    <a:pt x="72" y="50"/>
                    <a:pt x="74" y="48"/>
                    <a:pt x="74" y="48"/>
                  </a:cubicBezTo>
                  <a:cubicBezTo>
                    <a:pt x="74" y="48"/>
                    <a:pt x="73" y="47"/>
                    <a:pt x="72" y="47"/>
                  </a:cubicBezTo>
                  <a:cubicBezTo>
                    <a:pt x="72" y="46"/>
                    <a:pt x="72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69" y="47"/>
                    <a:pt x="68" y="49"/>
                  </a:cubicBezTo>
                  <a:cubicBezTo>
                    <a:pt x="66" y="52"/>
                    <a:pt x="65" y="54"/>
                    <a:pt x="65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6" y="54"/>
                    <a:pt x="66" y="54"/>
                    <a:pt x="66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5"/>
                    <a:pt x="69" y="54"/>
                    <a:pt x="71" y="52"/>
                  </a:cubicBezTo>
                  <a:close/>
                  <a:moveTo>
                    <a:pt x="70" y="68"/>
                  </a:moveTo>
                  <a:cubicBezTo>
                    <a:pt x="69" y="68"/>
                    <a:pt x="68" y="68"/>
                    <a:pt x="68" y="69"/>
                  </a:cubicBezTo>
                  <a:cubicBezTo>
                    <a:pt x="67" y="69"/>
                    <a:pt x="67" y="70"/>
                    <a:pt x="67" y="71"/>
                  </a:cubicBezTo>
                  <a:cubicBezTo>
                    <a:pt x="67" y="71"/>
                    <a:pt x="67" y="72"/>
                    <a:pt x="67" y="72"/>
                  </a:cubicBezTo>
                  <a:cubicBezTo>
                    <a:pt x="68" y="73"/>
                    <a:pt x="69" y="73"/>
                    <a:pt x="71" y="72"/>
                  </a:cubicBezTo>
                  <a:cubicBezTo>
                    <a:pt x="72" y="71"/>
                    <a:pt x="72" y="70"/>
                    <a:pt x="71" y="69"/>
                  </a:cubicBezTo>
                  <a:cubicBezTo>
                    <a:pt x="71" y="68"/>
                    <a:pt x="70" y="68"/>
                    <a:pt x="70" y="68"/>
                  </a:cubicBezTo>
                  <a:close/>
                  <a:moveTo>
                    <a:pt x="63" y="74"/>
                  </a:moveTo>
                  <a:cubicBezTo>
                    <a:pt x="62" y="74"/>
                    <a:pt x="62" y="74"/>
                    <a:pt x="62" y="74"/>
                  </a:cubicBezTo>
                  <a:cubicBezTo>
                    <a:pt x="62" y="74"/>
                    <a:pt x="62" y="75"/>
                    <a:pt x="61" y="76"/>
                  </a:cubicBezTo>
                  <a:cubicBezTo>
                    <a:pt x="60" y="77"/>
                    <a:pt x="59" y="78"/>
                    <a:pt x="58" y="79"/>
                  </a:cubicBezTo>
                  <a:cubicBezTo>
                    <a:pt x="56" y="81"/>
                    <a:pt x="54" y="84"/>
                    <a:pt x="54" y="84"/>
                  </a:cubicBezTo>
                  <a:cubicBezTo>
                    <a:pt x="54" y="84"/>
                    <a:pt x="56" y="82"/>
                    <a:pt x="59" y="80"/>
                  </a:cubicBezTo>
                  <a:cubicBezTo>
                    <a:pt x="62" y="78"/>
                    <a:pt x="64" y="77"/>
                    <a:pt x="64" y="77"/>
                  </a:cubicBezTo>
                  <a:cubicBezTo>
                    <a:pt x="64" y="77"/>
                    <a:pt x="65" y="76"/>
                    <a:pt x="65" y="75"/>
                  </a:cubicBezTo>
                  <a:cubicBezTo>
                    <a:pt x="65" y="75"/>
                    <a:pt x="65" y="74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  <a:moveTo>
                    <a:pt x="32" y="81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3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3"/>
                    <a:pt x="34" y="83"/>
                    <a:pt x="34" y="83"/>
                  </a:cubicBezTo>
                  <a:cubicBezTo>
                    <a:pt x="34" y="83"/>
                    <a:pt x="33" y="83"/>
                    <a:pt x="33" y="82"/>
                  </a:cubicBezTo>
                  <a:cubicBezTo>
                    <a:pt x="33" y="82"/>
                    <a:pt x="32" y="81"/>
                    <a:pt x="32" y="81"/>
                  </a:cubicBezTo>
                  <a:close/>
                  <a:moveTo>
                    <a:pt x="26" y="47"/>
                  </a:moveTo>
                  <a:cubicBezTo>
                    <a:pt x="26" y="47"/>
                    <a:pt x="25" y="48"/>
                    <a:pt x="25" y="48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4" y="51"/>
                    <a:pt x="24" y="51"/>
                    <a:pt x="25" y="52"/>
                  </a:cubicBezTo>
                  <a:cubicBezTo>
                    <a:pt x="25" y="52"/>
                    <a:pt x="26" y="53"/>
                    <a:pt x="26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2"/>
                    <a:pt x="29" y="51"/>
                    <a:pt x="29" y="50"/>
                  </a:cubicBezTo>
                  <a:cubicBezTo>
                    <a:pt x="29" y="49"/>
                    <a:pt x="28" y="49"/>
                    <a:pt x="28" y="48"/>
                  </a:cubicBezTo>
                  <a:cubicBezTo>
                    <a:pt x="28" y="48"/>
                    <a:pt x="27" y="47"/>
                    <a:pt x="26" y="47"/>
                  </a:cubicBezTo>
                  <a:close/>
                  <a:moveTo>
                    <a:pt x="19" y="81"/>
                  </a:moveTo>
                  <a:cubicBezTo>
                    <a:pt x="19" y="81"/>
                    <a:pt x="19" y="80"/>
                    <a:pt x="19" y="80"/>
                  </a:cubicBezTo>
                  <a:cubicBezTo>
                    <a:pt x="19" y="80"/>
                    <a:pt x="18" y="81"/>
                    <a:pt x="18" y="82"/>
                  </a:cubicBezTo>
                  <a:cubicBezTo>
                    <a:pt x="18" y="82"/>
                    <a:pt x="17" y="83"/>
                    <a:pt x="17" y="83"/>
                  </a:cubicBezTo>
                  <a:cubicBezTo>
                    <a:pt x="17" y="83"/>
                    <a:pt x="18" y="83"/>
                    <a:pt x="18" y="83"/>
                  </a:cubicBezTo>
                  <a:cubicBezTo>
                    <a:pt x="19" y="84"/>
                    <a:pt x="20" y="84"/>
                    <a:pt x="2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1"/>
                    <a:pt x="20" y="81"/>
                  </a:cubicBezTo>
                  <a:cubicBezTo>
                    <a:pt x="20" y="81"/>
                    <a:pt x="19" y="81"/>
                    <a:pt x="19" y="81"/>
                  </a:cubicBezTo>
                  <a:close/>
                  <a:moveTo>
                    <a:pt x="26" y="70"/>
                  </a:moveTo>
                  <a:cubicBezTo>
                    <a:pt x="26" y="70"/>
                    <a:pt x="26" y="67"/>
                    <a:pt x="27" y="64"/>
                  </a:cubicBezTo>
                  <a:cubicBezTo>
                    <a:pt x="27" y="61"/>
                    <a:pt x="28" y="58"/>
                    <a:pt x="28" y="58"/>
                  </a:cubicBezTo>
                  <a:cubicBezTo>
                    <a:pt x="28" y="58"/>
                    <a:pt x="27" y="57"/>
                    <a:pt x="27" y="57"/>
                  </a:cubicBezTo>
                  <a:cubicBezTo>
                    <a:pt x="27" y="56"/>
                    <a:pt x="26" y="55"/>
                    <a:pt x="26" y="55"/>
                  </a:cubicBezTo>
                  <a:cubicBezTo>
                    <a:pt x="26" y="55"/>
                    <a:pt x="26" y="56"/>
                    <a:pt x="25" y="57"/>
                  </a:cubicBezTo>
                  <a:cubicBezTo>
                    <a:pt x="25" y="57"/>
                    <a:pt x="24" y="58"/>
                    <a:pt x="24" y="58"/>
                  </a:cubicBezTo>
                  <a:cubicBezTo>
                    <a:pt x="24" y="58"/>
                    <a:pt x="25" y="61"/>
                    <a:pt x="25" y="64"/>
                  </a:cubicBezTo>
                  <a:cubicBezTo>
                    <a:pt x="26" y="67"/>
                    <a:pt x="26" y="70"/>
                    <a:pt x="26" y="70"/>
                  </a:cubicBezTo>
                  <a:close/>
                  <a:moveTo>
                    <a:pt x="27" y="76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5" y="75"/>
                    <a:pt x="25" y="75"/>
                  </a:cubicBezTo>
                  <a:cubicBezTo>
                    <a:pt x="25" y="75"/>
                    <a:pt x="25" y="75"/>
                    <a:pt x="24" y="76"/>
                  </a:cubicBezTo>
                  <a:cubicBezTo>
                    <a:pt x="23" y="76"/>
                    <a:pt x="23" y="77"/>
                    <a:pt x="23" y="77"/>
                  </a:cubicBezTo>
                  <a:cubicBezTo>
                    <a:pt x="23" y="77"/>
                    <a:pt x="23" y="77"/>
                    <a:pt x="24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6" y="78"/>
                    <a:pt x="26" y="78"/>
                  </a:cubicBezTo>
                  <a:cubicBezTo>
                    <a:pt x="26" y="78"/>
                    <a:pt x="26" y="78"/>
                    <a:pt x="27" y="78"/>
                  </a:cubicBezTo>
                  <a:cubicBezTo>
                    <a:pt x="27" y="77"/>
                    <a:pt x="28" y="77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7"/>
                    <a:pt x="28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27" y="32"/>
                  </a:moveTo>
                  <a:cubicBezTo>
                    <a:pt x="26" y="32"/>
                    <a:pt x="25" y="32"/>
                    <a:pt x="25" y="33"/>
                  </a:cubicBezTo>
                  <a:cubicBezTo>
                    <a:pt x="24" y="34"/>
                    <a:pt x="24" y="36"/>
                    <a:pt x="24" y="37"/>
                  </a:cubicBezTo>
                  <a:cubicBezTo>
                    <a:pt x="24" y="39"/>
                    <a:pt x="24" y="40"/>
                    <a:pt x="25" y="41"/>
                  </a:cubicBezTo>
                  <a:cubicBezTo>
                    <a:pt x="25" y="43"/>
                    <a:pt x="26" y="43"/>
                    <a:pt x="26" y="43"/>
                  </a:cubicBezTo>
                  <a:cubicBezTo>
                    <a:pt x="27" y="43"/>
                    <a:pt x="28" y="43"/>
                    <a:pt x="29" y="42"/>
                  </a:cubicBezTo>
                  <a:cubicBezTo>
                    <a:pt x="29" y="41"/>
                    <a:pt x="29" y="39"/>
                    <a:pt x="30" y="38"/>
                  </a:cubicBezTo>
                  <a:cubicBezTo>
                    <a:pt x="30" y="36"/>
                    <a:pt x="29" y="34"/>
                    <a:pt x="29" y="33"/>
                  </a:cubicBezTo>
                  <a:cubicBezTo>
                    <a:pt x="28" y="32"/>
                    <a:pt x="28" y="32"/>
                    <a:pt x="27" y="32"/>
                  </a:cubicBezTo>
                  <a:close/>
                  <a:moveTo>
                    <a:pt x="25" y="80"/>
                  </a:moveTo>
                  <a:cubicBezTo>
                    <a:pt x="25" y="80"/>
                    <a:pt x="24" y="81"/>
                    <a:pt x="24" y="82"/>
                  </a:cubicBezTo>
                  <a:cubicBezTo>
                    <a:pt x="24" y="82"/>
                    <a:pt x="25" y="83"/>
                    <a:pt x="25" y="83"/>
                  </a:cubicBezTo>
                  <a:cubicBezTo>
                    <a:pt x="26" y="83"/>
                    <a:pt x="27" y="82"/>
                    <a:pt x="27" y="82"/>
                  </a:cubicBezTo>
                  <a:cubicBezTo>
                    <a:pt x="27" y="81"/>
                    <a:pt x="26" y="80"/>
                    <a:pt x="25" y="80"/>
                  </a:cubicBezTo>
                  <a:close/>
                  <a:moveTo>
                    <a:pt x="36" y="77"/>
                  </a:moveTo>
                  <a:cubicBezTo>
                    <a:pt x="35" y="76"/>
                    <a:pt x="35" y="76"/>
                    <a:pt x="34" y="75"/>
                  </a:cubicBezTo>
                  <a:cubicBezTo>
                    <a:pt x="33" y="75"/>
                    <a:pt x="32" y="75"/>
                    <a:pt x="31" y="75"/>
                  </a:cubicBezTo>
                  <a:cubicBezTo>
                    <a:pt x="30" y="76"/>
                    <a:pt x="30" y="76"/>
                    <a:pt x="30" y="77"/>
                  </a:cubicBezTo>
                  <a:cubicBezTo>
                    <a:pt x="30" y="77"/>
                    <a:pt x="30" y="78"/>
                    <a:pt x="30" y="79"/>
                  </a:cubicBezTo>
                  <a:cubicBezTo>
                    <a:pt x="31" y="79"/>
                    <a:pt x="32" y="79"/>
                    <a:pt x="32" y="80"/>
                  </a:cubicBezTo>
                  <a:cubicBezTo>
                    <a:pt x="33" y="80"/>
                    <a:pt x="34" y="80"/>
                    <a:pt x="35" y="80"/>
                  </a:cubicBezTo>
                  <a:cubicBezTo>
                    <a:pt x="35" y="80"/>
                    <a:pt x="36" y="79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lose/>
                  <a:moveTo>
                    <a:pt x="16" y="67"/>
                  </a:moveTo>
                  <a:cubicBezTo>
                    <a:pt x="17" y="67"/>
                    <a:pt x="17" y="68"/>
                    <a:pt x="17" y="67"/>
                  </a:cubicBezTo>
                  <a:cubicBezTo>
                    <a:pt x="17" y="67"/>
                    <a:pt x="18" y="67"/>
                    <a:pt x="18" y="66"/>
                  </a:cubicBezTo>
                  <a:cubicBezTo>
                    <a:pt x="17" y="66"/>
                    <a:pt x="17" y="65"/>
                    <a:pt x="17" y="65"/>
                  </a:cubicBezTo>
                  <a:cubicBezTo>
                    <a:pt x="16" y="66"/>
                    <a:pt x="16" y="66"/>
                    <a:pt x="16" y="67"/>
                  </a:cubicBezTo>
                  <a:close/>
                  <a:moveTo>
                    <a:pt x="18" y="75"/>
                  </a:moveTo>
                  <a:cubicBezTo>
                    <a:pt x="17" y="75"/>
                    <a:pt x="16" y="76"/>
                    <a:pt x="15" y="76"/>
                  </a:cubicBezTo>
                  <a:cubicBezTo>
                    <a:pt x="15" y="77"/>
                    <a:pt x="15" y="77"/>
                    <a:pt x="15" y="78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7" y="79"/>
                    <a:pt x="18" y="79"/>
                    <a:pt x="19" y="79"/>
                  </a:cubicBezTo>
                  <a:cubicBezTo>
                    <a:pt x="20" y="79"/>
                    <a:pt x="22" y="78"/>
                    <a:pt x="21" y="77"/>
                  </a:cubicBezTo>
                  <a:cubicBezTo>
                    <a:pt x="21" y="75"/>
                    <a:pt x="20" y="75"/>
                    <a:pt x="18" y="75"/>
                  </a:cubicBezTo>
                  <a:close/>
                  <a:moveTo>
                    <a:pt x="7" y="14"/>
                  </a:moveTo>
                  <a:cubicBezTo>
                    <a:pt x="7" y="14"/>
                    <a:pt x="8" y="14"/>
                    <a:pt x="8" y="13"/>
                  </a:cubicBezTo>
                  <a:cubicBezTo>
                    <a:pt x="9" y="13"/>
                    <a:pt x="10" y="12"/>
                    <a:pt x="11" y="11"/>
                  </a:cubicBezTo>
                  <a:cubicBezTo>
                    <a:pt x="12" y="9"/>
                    <a:pt x="14" y="8"/>
                    <a:pt x="14" y="8"/>
                  </a:cubicBezTo>
                  <a:cubicBezTo>
                    <a:pt x="14" y="8"/>
                    <a:pt x="12" y="6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7" y="14"/>
                    <a:pt x="7" y="14"/>
                  </a:cubicBezTo>
                  <a:close/>
                  <a:moveTo>
                    <a:pt x="33" y="23"/>
                  </a:moveTo>
                  <a:cubicBezTo>
                    <a:pt x="33" y="23"/>
                    <a:pt x="32" y="21"/>
                    <a:pt x="30" y="20"/>
                  </a:cubicBezTo>
                  <a:cubicBezTo>
                    <a:pt x="30" y="19"/>
                    <a:pt x="29" y="19"/>
                    <a:pt x="28" y="18"/>
                  </a:cubicBezTo>
                  <a:cubicBezTo>
                    <a:pt x="28" y="18"/>
                    <a:pt x="27" y="17"/>
                    <a:pt x="27" y="17"/>
                  </a:cubicBezTo>
                  <a:cubicBezTo>
                    <a:pt x="27" y="17"/>
                    <a:pt x="27" y="18"/>
                    <a:pt x="26" y="18"/>
                  </a:cubicBezTo>
                  <a:cubicBezTo>
                    <a:pt x="26" y="18"/>
                    <a:pt x="25" y="19"/>
                    <a:pt x="24" y="20"/>
                  </a:cubicBezTo>
                  <a:cubicBezTo>
                    <a:pt x="22" y="21"/>
                    <a:pt x="21" y="22"/>
                    <a:pt x="21" y="22"/>
                  </a:cubicBezTo>
                  <a:cubicBezTo>
                    <a:pt x="21" y="22"/>
                    <a:pt x="22" y="24"/>
                    <a:pt x="24" y="25"/>
                  </a:cubicBezTo>
                  <a:cubicBezTo>
                    <a:pt x="25" y="26"/>
                    <a:pt x="25" y="26"/>
                    <a:pt x="26" y="27"/>
                  </a:cubicBezTo>
                  <a:cubicBezTo>
                    <a:pt x="27" y="27"/>
                    <a:pt x="27" y="28"/>
                    <a:pt x="27" y="28"/>
                  </a:cubicBezTo>
                  <a:cubicBezTo>
                    <a:pt x="27" y="28"/>
                    <a:pt x="27" y="27"/>
                    <a:pt x="28" y="27"/>
                  </a:cubicBezTo>
                  <a:cubicBezTo>
                    <a:pt x="28" y="26"/>
                    <a:pt x="29" y="26"/>
                    <a:pt x="30" y="25"/>
                  </a:cubicBezTo>
                  <a:cubicBezTo>
                    <a:pt x="31" y="24"/>
                    <a:pt x="33" y="23"/>
                    <a:pt x="33" y="23"/>
                  </a:cubicBezTo>
                  <a:close/>
                  <a:moveTo>
                    <a:pt x="15" y="57"/>
                  </a:moveTo>
                  <a:cubicBezTo>
                    <a:pt x="15" y="57"/>
                    <a:pt x="15" y="58"/>
                    <a:pt x="14" y="58"/>
                  </a:cubicBezTo>
                  <a:cubicBezTo>
                    <a:pt x="14" y="58"/>
                    <a:pt x="14" y="59"/>
                    <a:pt x="14" y="59"/>
                  </a:cubicBezTo>
                  <a:cubicBezTo>
                    <a:pt x="14" y="60"/>
                    <a:pt x="15" y="60"/>
                    <a:pt x="15" y="61"/>
                  </a:cubicBezTo>
                  <a:cubicBezTo>
                    <a:pt x="15" y="61"/>
                    <a:pt x="16" y="61"/>
                    <a:pt x="16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7" y="58"/>
                    <a:pt x="16" y="57"/>
                    <a:pt x="15" y="57"/>
                  </a:cubicBezTo>
                  <a:close/>
                  <a:moveTo>
                    <a:pt x="13" y="47"/>
                  </a:moveTo>
                  <a:cubicBezTo>
                    <a:pt x="13" y="47"/>
                    <a:pt x="12" y="48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0"/>
                    <a:pt x="12" y="51"/>
                    <a:pt x="13" y="52"/>
                  </a:cubicBezTo>
                  <a:cubicBezTo>
                    <a:pt x="13" y="52"/>
                    <a:pt x="14" y="53"/>
                    <a:pt x="14" y="53"/>
                  </a:cubicBezTo>
                  <a:cubicBezTo>
                    <a:pt x="14" y="53"/>
                    <a:pt x="15" y="53"/>
                    <a:pt x="15" y="53"/>
                  </a:cubicBezTo>
                  <a:cubicBezTo>
                    <a:pt x="15" y="53"/>
                    <a:pt x="15" y="52"/>
                    <a:pt x="16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7" y="50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8"/>
                    <a:pt x="15" y="48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6"/>
                    <a:pt x="13" y="47"/>
                    <a:pt x="13" y="47"/>
                  </a:cubicBezTo>
                  <a:close/>
                  <a:moveTo>
                    <a:pt x="117" y="67"/>
                  </a:moveTo>
                  <a:cubicBezTo>
                    <a:pt x="117" y="67"/>
                    <a:pt x="118" y="67"/>
                    <a:pt x="118" y="66"/>
                  </a:cubicBezTo>
                  <a:cubicBezTo>
                    <a:pt x="118" y="65"/>
                    <a:pt x="118" y="63"/>
                    <a:pt x="118" y="62"/>
                  </a:cubicBezTo>
                  <a:cubicBezTo>
                    <a:pt x="118" y="61"/>
                    <a:pt x="119" y="60"/>
                    <a:pt x="119" y="59"/>
                  </a:cubicBezTo>
                  <a:cubicBezTo>
                    <a:pt x="119" y="58"/>
                    <a:pt x="119" y="57"/>
                    <a:pt x="119" y="57"/>
                  </a:cubicBezTo>
                  <a:cubicBezTo>
                    <a:pt x="119" y="57"/>
                    <a:pt x="117" y="56"/>
                    <a:pt x="114" y="55"/>
                  </a:cubicBezTo>
                  <a:cubicBezTo>
                    <a:pt x="113" y="54"/>
                    <a:pt x="112" y="54"/>
                    <a:pt x="111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4"/>
                    <a:pt x="110" y="55"/>
                  </a:cubicBezTo>
                  <a:cubicBezTo>
                    <a:pt x="110" y="56"/>
                    <a:pt x="110" y="57"/>
                    <a:pt x="109" y="58"/>
                  </a:cubicBezTo>
                  <a:cubicBezTo>
                    <a:pt x="109" y="60"/>
                    <a:pt x="109" y="63"/>
                    <a:pt x="109" y="63"/>
                  </a:cubicBezTo>
                  <a:cubicBezTo>
                    <a:pt x="109" y="63"/>
                    <a:pt x="109" y="63"/>
                    <a:pt x="110" y="63"/>
                  </a:cubicBezTo>
                  <a:cubicBezTo>
                    <a:pt x="111" y="64"/>
                    <a:pt x="112" y="64"/>
                    <a:pt x="113" y="65"/>
                  </a:cubicBezTo>
                  <a:cubicBezTo>
                    <a:pt x="114" y="65"/>
                    <a:pt x="115" y="66"/>
                    <a:pt x="116" y="66"/>
                  </a:cubicBezTo>
                  <a:cubicBezTo>
                    <a:pt x="117" y="67"/>
                    <a:pt x="117" y="67"/>
                    <a:pt x="117" y="67"/>
                  </a:cubicBezTo>
                  <a:close/>
                  <a:moveTo>
                    <a:pt x="109" y="80"/>
                  </a:moveTo>
                  <a:cubicBezTo>
                    <a:pt x="108" y="80"/>
                    <a:pt x="107" y="79"/>
                    <a:pt x="106" y="79"/>
                  </a:cubicBezTo>
                  <a:cubicBezTo>
                    <a:pt x="106" y="78"/>
                    <a:pt x="105" y="78"/>
                    <a:pt x="105" y="78"/>
                  </a:cubicBezTo>
                  <a:cubicBezTo>
                    <a:pt x="105" y="78"/>
                    <a:pt x="105" y="79"/>
                    <a:pt x="105" y="79"/>
                  </a:cubicBezTo>
                  <a:cubicBezTo>
                    <a:pt x="105" y="80"/>
                    <a:pt x="104" y="81"/>
                    <a:pt x="104" y="82"/>
                  </a:cubicBezTo>
                  <a:cubicBezTo>
                    <a:pt x="104" y="83"/>
                    <a:pt x="103" y="83"/>
                    <a:pt x="103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83"/>
                    <a:pt x="112" y="82"/>
                    <a:pt x="112" y="82"/>
                  </a:cubicBezTo>
                  <a:cubicBezTo>
                    <a:pt x="112" y="82"/>
                    <a:pt x="112" y="82"/>
                    <a:pt x="111" y="82"/>
                  </a:cubicBezTo>
                  <a:cubicBezTo>
                    <a:pt x="111" y="81"/>
                    <a:pt x="110" y="81"/>
                    <a:pt x="109" y="80"/>
                  </a:cubicBezTo>
                  <a:close/>
                  <a:moveTo>
                    <a:pt x="98" y="48"/>
                  </a:moveTo>
                  <a:cubicBezTo>
                    <a:pt x="99" y="48"/>
                    <a:pt x="99" y="49"/>
                    <a:pt x="100" y="49"/>
                  </a:cubicBezTo>
                  <a:cubicBezTo>
                    <a:pt x="100" y="50"/>
                    <a:pt x="101" y="50"/>
                    <a:pt x="102" y="50"/>
                  </a:cubicBezTo>
                  <a:cubicBezTo>
                    <a:pt x="104" y="51"/>
                    <a:pt x="106" y="51"/>
                    <a:pt x="108" y="50"/>
                  </a:cubicBezTo>
                  <a:cubicBezTo>
                    <a:pt x="109" y="49"/>
                    <a:pt x="110" y="47"/>
                    <a:pt x="110" y="45"/>
                  </a:cubicBezTo>
                  <a:cubicBezTo>
                    <a:pt x="110" y="44"/>
                    <a:pt x="110" y="42"/>
                    <a:pt x="109" y="41"/>
                  </a:cubicBezTo>
                  <a:cubicBezTo>
                    <a:pt x="109" y="41"/>
                    <a:pt x="109" y="40"/>
                    <a:pt x="108" y="40"/>
                  </a:cubicBezTo>
                  <a:cubicBezTo>
                    <a:pt x="108" y="39"/>
                    <a:pt x="108" y="38"/>
                    <a:pt x="107" y="38"/>
                  </a:cubicBezTo>
                  <a:cubicBezTo>
                    <a:pt x="106" y="37"/>
                    <a:pt x="105" y="36"/>
                    <a:pt x="104" y="35"/>
                  </a:cubicBezTo>
                  <a:cubicBezTo>
                    <a:pt x="103" y="35"/>
                    <a:pt x="102" y="34"/>
                    <a:pt x="101" y="34"/>
                  </a:cubicBezTo>
                  <a:cubicBezTo>
                    <a:pt x="99" y="34"/>
                    <a:pt x="97" y="34"/>
                    <a:pt x="96" y="35"/>
                  </a:cubicBezTo>
                  <a:cubicBezTo>
                    <a:pt x="94" y="37"/>
                    <a:pt x="94" y="39"/>
                    <a:pt x="94" y="41"/>
                  </a:cubicBezTo>
                  <a:cubicBezTo>
                    <a:pt x="94" y="42"/>
                    <a:pt x="95" y="43"/>
                    <a:pt x="95" y="44"/>
                  </a:cubicBezTo>
                  <a:cubicBezTo>
                    <a:pt x="96" y="45"/>
                    <a:pt x="96" y="46"/>
                    <a:pt x="97" y="47"/>
                  </a:cubicBezTo>
                  <a:cubicBezTo>
                    <a:pt x="97" y="47"/>
                    <a:pt x="98" y="48"/>
                    <a:pt x="98" y="48"/>
                  </a:cubicBezTo>
                  <a:close/>
                  <a:moveTo>
                    <a:pt x="104" y="65"/>
                  </a:moveTo>
                  <a:cubicBezTo>
                    <a:pt x="102" y="63"/>
                    <a:pt x="100" y="62"/>
                    <a:pt x="98" y="63"/>
                  </a:cubicBezTo>
                  <a:cubicBezTo>
                    <a:pt x="96" y="64"/>
                    <a:pt x="96" y="67"/>
                    <a:pt x="97" y="69"/>
                  </a:cubicBezTo>
                  <a:cubicBezTo>
                    <a:pt x="98" y="71"/>
                    <a:pt x="101" y="72"/>
                    <a:pt x="102" y="71"/>
                  </a:cubicBezTo>
                  <a:cubicBezTo>
                    <a:pt x="104" y="70"/>
                    <a:pt x="105" y="68"/>
                    <a:pt x="104" y="65"/>
                  </a:cubicBezTo>
                  <a:close/>
                  <a:moveTo>
                    <a:pt x="92" y="69"/>
                  </a:moveTo>
                  <a:cubicBezTo>
                    <a:pt x="92" y="69"/>
                    <a:pt x="90" y="70"/>
                    <a:pt x="88" y="72"/>
                  </a:cubicBezTo>
                  <a:cubicBezTo>
                    <a:pt x="86" y="73"/>
                    <a:pt x="84" y="75"/>
                    <a:pt x="84" y="75"/>
                  </a:cubicBezTo>
                  <a:cubicBezTo>
                    <a:pt x="84" y="75"/>
                    <a:pt x="84" y="75"/>
                    <a:pt x="84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7" y="76"/>
                    <a:pt x="90" y="75"/>
                  </a:cubicBezTo>
                  <a:cubicBezTo>
                    <a:pt x="92" y="74"/>
                    <a:pt x="94" y="74"/>
                    <a:pt x="94" y="74"/>
                  </a:cubicBezTo>
                  <a:cubicBezTo>
                    <a:pt x="94" y="74"/>
                    <a:pt x="94" y="72"/>
                    <a:pt x="93" y="71"/>
                  </a:cubicBezTo>
                  <a:cubicBezTo>
                    <a:pt x="93" y="70"/>
                    <a:pt x="92" y="69"/>
                    <a:pt x="92" y="69"/>
                  </a:cubicBezTo>
                  <a:close/>
                  <a:moveTo>
                    <a:pt x="86" y="56"/>
                  </a:moveTo>
                  <a:cubicBezTo>
                    <a:pt x="86" y="56"/>
                    <a:pt x="88" y="56"/>
                    <a:pt x="90" y="56"/>
                  </a:cubicBezTo>
                  <a:cubicBezTo>
                    <a:pt x="91" y="57"/>
                    <a:pt x="92" y="57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6"/>
                  </a:cubicBezTo>
                  <a:cubicBezTo>
                    <a:pt x="94" y="55"/>
                    <a:pt x="94" y="54"/>
                    <a:pt x="94" y="53"/>
                  </a:cubicBezTo>
                  <a:cubicBezTo>
                    <a:pt x="94" y="51"/>
                    <a:pt x="94" y="49"/>
                    <a:pt x="94" y="49"/>
                  </a:cubicBezTo>
                  <a:cubicBezTo>
                    <a:pt x="94" y="49"/>
                    <a:pt x="94" y="49"/>
                    <a:pt x="93" y="49"/>
                  </a:cubicBezTo>
                  <a:cubicBezTo>
                    <a:pt x="92" y="49"/>
                    <a:pt x="91" y="49"/>
                    <a:pt x="90" y="48"/>
                  </a:cubicBezTo>
                  <a:cubicBezTo>
                    <a:pt x="88" y="48"/>
                    <a:pt x="86" y="48"/>
                    <a:pt x="86" y="48"/>
                  </a:cubicBezTo>
                  <a:cubicBezTo>
                    <a:pt x="86" y="48"/>
                    <a:pt x="86" y="50"/>
                    <a:pt x="86" y="52"/>
                  </a:cubicBezTo>
                  <a:cubicBezTo>
                    <a:pt x="86" y="53"/>
                    <a:pt x="86" y="54"/>
                    <a:pt x="86" y="55"/>
                  </a:cubicBezTo>
                  <a:cubicBezTo>
                    <a:pt x="86" y="55"/>
                    <a:pt x="86" y="56"/>
                    <a:pt x="86" y="56"/>
                  </a:cubicBezTo>
                  <a:close/>
                  <a:moveTo>
                    <a:pt x="34" y="67"/>
                  </a:moveTo>
                  <a:cubicBezTo>
                    <a:pt x="34" y="67"/>
                    <a:pt x="34" y="68"/>
                    <a:pt x="35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7"/>
                    <a:pt x="35" y="66"/>
                    <a:pt x="35" y="66"/>
                  </a:cubicBezTo>
                  <a:cubicBezTo>
                    <a:pt x="35" y="66"/>
                    <a:pt x="34" y="66"/>
                    <a:pt x="34" y="67"/>
                  </a:cubicBezTo>
                  <a:close/>
                  <a:moveTo>
                    <a:pt x="58" y="32"/>
                  </a:moveTo>
                  <a:cubicBezTo>
                    <a:pt x="59" y="34"/>
                    <a:pt x="60" y="35"/>
                    <a:pt x="60" y="35"/>
                  </a:cubicBezTo>
                  <a:cubicBezTo>
                    <a:pt x="60" y="35"/>
                    <a:pt x="60" y="35"/>
                    <a:pt x="61" y="35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4"/>
                    <a:pt x="65" y="34"/>
                    <a:pt x="66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3"/>
                    <a:pt x="67" y="32"/>
                  </a:cubicBezTo>
                  <a:cubicBezTo>
                    <a:pt x="67" y="32"/>
                    <a:pt x="66" y="31"/>
                    <a:pt x="66" y="30"/>
                  </a:cubicBezTo>
                  <a:cubicBezTo>
                    <a:pt x="65" y="29"/>
                    <a:pt x="65" y="28"/>
                    <a:pt x="65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2" y="26"/>
                    <a:pt x="60" y="27"/>
                  </a:cubicBezTo>
                  <a:cubicBezTo>
                    <a:pt x="59" y="27"/>
                    <a:pt x="58" y="28"/>
                    <a:pt x="57" y="28"/>
                  </a:cubicBezTo>
                  <a:cubicBezTo>
                    <a:pt x="57" y="28"/>
                    <a:pt x="56" y="28"/>
                    <a:pt x="56" y="28"/>
                  </a:cubicBezTo>
                  <a:cubicBezTo>
                    <a:pt x="56" y="28"/>
                    <a:pt x="56" y="29"/>
                    <a:pt x="57" y="29"/>
                  </a:cubicBezTo>
                  <a:cubicBezTo>
                    <a:pt x="57" y="30"/>
                    <a:pt x="58" y="31"/>
                    <a:pt x="58" y="32"/>
                  </a:cubicBezTo>
                  <a:close/>
                  <a:moveTo>
                    <a:pt x="51" y="53"/>
                  </a:moveTo>
                  <a:cubicBezTo>
                    <a:pt x="50" y="53"/>
                    <a:pt x="49" y="53"/>
                    <a:pt x="48" y="55"/>
                  </a:cubicBezTo>
                  <a:cubicBezTo>
                    <a:pt x="47" y="56"/>
                    <a:pt x="48" y="58"/>
                    <a:pt x="49" y="58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3" y="55"/>
                    <a:pt x="52" y="54"/>
                    <a:pt x="51" y="53"/>
                  </a:cubicBezTo>
                  <a:close/>
                  <a:moveTo>
                    <a:pt x="58" y="46"/>
                  </a:moveTo>
                  <a:cubicBezTo>
                    <a:pt x="60" y="43"/>
                    <a:pt x="59" y="40"/>
                    <a:pt x="58" y="39"/>
                  </a:cubicBezTo>
                  <a:cubicBezTo>
                    <a:pt x="56" y="38"/>
                    <a:pt x="54" y="40"/>
                    <a:pt x="53" y="43"/>
                  </a:cubicBezTo>
                  <a:cubicBezTo>
                    <a:pt x="51" y="46"/>
                    <a:pt x="52" y="49"/>
                    <a:pt x="53" y="50"/>
                  </a:cubicBezTo>
                  <a:cubicBezTo>
                    <a:pt x="54" y="50"/>
                    <a:pt x="56" y="48"/>
                    <a:pt x="58" y="46"/>
                  </a:cubicBezTo>
                  <a:close/>
                  <a:moveTo>
                    <a:pt x="68" y="83"/>
                  </a:moveTo>
                  <a:cubicBezTo>
                    <a:pt x="68" y="83"/>
                    <a:pt x="68" y="84"/>
                    <a:pt x="67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0" y="83"/>
                    <a:pt x="69" y="83"/>
                    <a:pt x="68" y="83"/>
                  </a:cubicBezTo>
                  <a:close/>
                  <a:moveTo>
                    <a:pt x="42" y="80"/>
                  </a:moveTo>
                  <a:cubicBezTo>
                    <a:pt x="41" y="80"/>
                    <a:pt x="41" y="79"/>
                    <a:pt x="41" y="79"/>
                  </a:cubicBezTo>
                  <a:cubicBezTo>
                    <a:pt x="41" y="79"/>
                    <a:pt x="41" y="79"/>
                    <a:pt x="40" y="79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9"/>
                    <a:pt x="37" y="79"/>
                    <a:pt x="37" y="79"/>
                  </a:cubicBezTo>
                  <a:cubicBezTo>
                    <a:pt x="37" y="79"/>
                    <a:pt x="38" y="80"/>
                    <a:pt x="38" y="81"/>
                  </a:cubicBezTo>
                  <a:cubicBezTo>
                    <a:pt x="38" y="81"/>
                    <a:pt x="39" y="81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40" y="82"/>
                    <a:pt x="41" y="82"/>
                  </a:cubicBezTo>
                  <a:cubicBezTo>
                    <a:pt x="41" y="82"/>
                    <a:pt x="41" y="82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0"/>
                  </a:cubicBezTo>
                  <a:close/>
                  <a:moveTo>
                    <a:pt x="36" y="62"/>
                  </a:moveTo>
                  <a:cubicBezTo>
                    <a:pt x="37" y="62"/>
                    <a:pt x="38" y="61"/>
                    <a:pt x="38" y="60"/>
                  </a:cubicBezTo>
                  <a:cubicBezTo>
                    <a:pt x="38" y="59"/>
                    <a:pt x="38" y="58"/>
                    <a:pt x="37" y="58"/>
                  </a:cubicBezTo>
                  <a:cubicBezTo>
                    <a:pt x="36" y="58"/>
                    <a:pt x="35" y="58"/>
                    <a:pt x="35" y="59"/>
                  </a:cubicBezTo>
                  <a:cubicBezTo>
                    <a:pt x="35" y="60"/>
                    <a:pt x="35" y="61"/>
                    <a:pt x="36" y="62"/>
                  </a:cubicBezTo>
                  <a:close/>
                  <a:moveTo>
                    <a:pt x="43" y="68"/>
                  </a:moveTo>
                  <a:cubicBezTo>
                    <a:pt x="42" y="71"/>
                    <a:pt x="41" y="74"/>
                    <a:pt x="41" y="74"/>
                  </a:cubicBezTo>
                  <a:cubicBezTo>
                    <a:pt x="41" y="74"/>
                    <a:pt x="42" y="73"/>
                    <a:pt x="42" y="72"/>
                  </a:cubicBezTo>
                  <a:cubicBezTo>
                    <a:pt x="43" y="71"/>
                    <a:pt x="44" y="70"/>
                    <a:pt x="45" y="69"/>
                  </a:cubicBezTo>
                  <a:cubicBezTo>
                    <a:pt x="46" y="66"/>
                    <a:pt x="48" y="63"/>
                    <a:pt x="48" y="63"/>
                  </a:cubicBezTo>
                  <a:cubicBezTo>
                    <a:pt x="48" y="63"/>
                    <a:pt x="48" y="63"/>
                    <a:pt x="48" y="62"/>
                  </a:cubicBezTo>
                  <a:cubicBezTo>
                    <a:pt x="48" y="62"/>
                    <a:pt x="48" y="61"/>
                    <a:pt x="48" y="61"/>
                  </a:cubicBezTo>
                  <a:cubicBezTo>
                    <a:pt x="48" y="61"/>
                    <a:pt x="48" y="60"/>
                    <a:pt x="48" y="60"/>
                  </a:cubicBezTo>
                  <a:cubicBezTo>
                    <a:pt x="48" y="60"/>
                    <a:pt x="47" y="61"/>
                    <a:pt x="46" y="61"/>
                  </a:cubicBezTo>
                  <a:cubicBezTo>
                    <a:pt x="46" y="62"/>
                    <a:pt x="45" y="62"/>
                    <a:pt x="45" y="62"/>
                  </a:cubicBezTo>
                  <a:cubicBezTo>
                    <a:pt x="45" y="62"/>
                    <a:pt x="44" y="65"/>
                    <a:pt x="43" y="68"/>
                  </a:cubicBezTo>
                  <a:close/>
                  <a:moveTo>
                    <a:pt x="73" y="37"/>
                  </a:moveTo>
                  <a:cubicBezTo>
                    <a:pt x="73" y="38"/>
                    <a:pt x="73" y="39"/>
                    <a:pt x="73" y="40"/>
                  </a:cubicBezTo>
                  <a:cubicBezTo>
                    <a:pt x="73" y="42"/>
                    <a:pt x="74" y="42"/>
                    <a:pt x="75" y="43"/>
                  </a:cubicBezTo>
                  <a:cubicBezTo>
                    <a:pt x="76" y="44"/>
                    <a:pt x="77" y="44"/>
                    <a:pt x="78" y="44"/>
                  </a:cubicBezTo>
                  <a:cubicBezTo>
                    <a:pt x="79" y="44"/>
                    <a:pt x="80" y="44"/>
                    <a:pt x="81" y="43"/>
                  </a:cubicBezTo>
                  <a:cubicBezTo>
                    <a:pt x="81" y="42"/>
                    <a:pt x="82" y="41"/>
                    <a:pt x="81" y="40"/>
                  </a:cubicBezTo>
                  <a:cubicBezTo>
                    <a:pt x="81" y="39"/>
                    <a:pt x="81" y="38"/>
                    <a:pt x="79" y="37"/>
                  </a:cubicBezTo>
                  <a:cubicBezTo>
                    <a:pt x="78" y="36"/>
                    <a:pt x="77" y="36"/>
                    <a:pt x="76" y="36"/>
                  </a:cubicBezTo>
                  <a:cubicBezTo>
                    <a:pt x="75" y="36"/>
                    <a:pt x="74" y="37"/>
                    <a:pt x="73" y="37"/>
                  </a:cubicBezTo>
                  <a:close/>
                  <a:moveTo>
                    <a:pt x="80" y="58"/>
                  </a:moveTo>
                  <a:cubicBezTo>
                    <a:pt x="79" y="58"/>
                    <a:pt x="78" y="59"/>
                    <a:pt x="77" y="60"/>
                  </a:cubicBezTo>
                  <a:cubicBezTo>
                    <a:pt x="76" y="61"/>
                    <a:pt x="75" y="62"/>
                    <a:pt x="74" y="63"/>
                  </a:cubicBezTo>
                  <a:cubicBezTo>
                    <a:pt x="74" y="65"/>
                    <a:pt x="74" y="65"/>
                    <a:pt x="74" y="66"/>
                  </a:cubicBezTo>
                  <a:cubicBezTo>
                    <a:pt x="75" y="67"/>
                    <a:pt x="76" y="67"/>
                    <a:pt x="77" y="66"/>
                  </a:cubicBezTo>
                  <a:cubicBezTo>
                    <a:pt x="78" y="66"/>
                    <a:pt x="79" y="66"/>
                    <a:pt x="81" y="65"/>
                  </a:cubicBezTo>
                  <a:cubicBezTo>
                    <a:pt x="82" y="64"/>
                    <a:pt x="83" y="62"/>
                    <a:pt x="83" y="61"/>
                  </a:cubicBezTo>
                  <a:cubicBezTo>
                    <a:pt x="84" y="60"/>
                    <a:pt x="84" y="59"/>
                    <a:pt x="83" y="58"/>
                  </a:cubicBezTo>
                  <a:cubicBezTo>
                    <a:pt x="83" y="58"/>
                    <a:pt x="82" y="58"/>
                    <a:pt x="80" y="58"/>
                  </a:cubicBezTo>
                  <a:close/>
                  <a:moveTo>
                    <a:pt x="66" y="23"/>
                  </a:moveTo>
                  <a:cubicBezTo>
                    <a:pt x="67" y="23"/>
                    <a:pt x="68" y="24"/>
                    <a:pt x="69" y="24"/>
                  </a:cubicBezTo>
                  <a:cubicBezTo>
                    <a:pt x="70" y="24"/>
                    <a:pt x="70" y="24"/>
                    <a:pt x="71" y="24"/>
                  </a:cubicBezTo>
                  <a:cubicBezTo>
                    <a:pt x="71" y="24"/>
                    <a:pt x="72" y="24"/>
                    <a:pt x="72" y="24"/>
                  </a:cubicBezTo>
                  <a:cubicBezTo>
                    <a:pt x="74" y="24"/>
                    <a:pt x="76" y="23"/>
                    <a:pt x="77" y="21"/>
                  </a:cubicBezTo>
                  <a:cubicBezTo>
                    <a:pt x="78" y="19"/>
                    <a:pt x="78" y="17"/>
                    <a:pt x="77" y="16"/>
                  </a:cubicBezTo>
                  <a:cubicBezTo>
                    <a:pt x="77" y="15"/>
                    <a:pt x="76" y="15"/>
                    <a:pt x="76" y="14"/>
                  </a:cubicBezTo>
                  <a:cubicBezTo>
                    <a:pt x="76" y="14"/>
                    <a:pt x="75" y="13"/>
                    <a:pt x="75" y="13"/>
                  </a:cubicBezTo>
                  <a:cubicBezTo>
                    <a:pt x="74" y="12"/>
                    <a:pt x="73" y="11"/>
                    <a:pt x="71" y="11"/>
                  </a:cubicBezTo>
                  <a:cubicBezTo>
                    <a:pt x="69" y="9"/>
                    <a:pt x="66" y="9"/>
                    <a:pt x="64" y="10"/>
                  </a:cubicBezTo>
                  <a:cubicBezTo>
                    <a:pt x="62" y="10"/>
                    <a:pt x="61" y="11"/>
                    <a:pt x="60" y="13"/>
                  </a:cubicBezTo>
                  <a:cubicBezTo>
                    <a:pt x="59" y="15"/>
                    <a:pt x="60" y="17"/>
                    <a:pt x="61" y="18"/>
                  </a:cubicBezTo>
                  <a:cubicBezTo>
                    <a:pt x="62" y="20"/>
                    <a:pt x="63" y="22"/>
                    <a:pt x="66" y="23"/>
                  </a:cubicBezTo>
                  <a:close/>
                  <a:moveTo>
                    <a:pt x="76" y="78"/>
                  </a:move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6" y="78"/>
                    <a:pt x="75" y="78"/>
                  </a:cubicBezTo>
                  <a:cubicBezTo>
                    <a:pt x="75" y="79"/>
                    <a:pt x="75" y="79"/>
                    <a:pt x="75" y="80"/>
                  </a:cubicBezTo>
                  <a:cubicBezTo>
                    <a:pt x="74" y="81"/>
                    <a:pt x="74" y="82"/>
                    <a:pt x="74" y="82"/>
                  </a:cubicBezTo>
                  <a:cubicBezTo>
                    <a:pt x="74" y="82"/>
                    <a:pt x="74" y="82"/>
                    <a:pt x="75" y="82"/>
                  </a:cubicBezTo>
                  <a:cubicBezTo>
                    <a:pt x="75" y="82"/>
                    <a:pt x="76" y="82"/>
                    <a:pt x="76" y="82"/>
                  </a:cubicBezTo>
                  <a:cubicBezTo>
                    <a:pt x="77" y="82"/>
                    <a:pt x="78" y="83"/>
                    <a:pt x="78" y="83"/>
                  </a:cubicBezTo>
                  <a:cubicBezTo>
                    <a:pt x="78" y="83"/>
                    <a:pt x="79" y="82"/>
                    <a:pt x="79" y="80"/>
                  </a:cubicBezTo>
                  <a:cubicBezTo>
                    <a:pt x="80" y="80"/>
                    <a:pt x="80" y="79"/>
                    <a:pt x="80" y="79"/>
                  </a:cubicBezTo>
                  <a:cubicBezTo>
                    <a:pt x="80" y="79"/>
                    <a:pt x="80" y="78"/>
                    <a:pt x="80" y="78"/>
                  </a:cubicBezTo>
                  <a:cubicBezTo>
                    <a:pt x="80" y="78"/>
                    <a:pt x="79" y="78"/>
                    <a:pt x="78" y="78"/>
                  </a:cubicBezTo>
                  <a:cubicBezTo>
                    <a:pt x="77" y="78"/>
                    <a:pt x="77" y="78"/>
                    <a:pt x="76" y="78"/>
                  </a:cubicBezTo>
                  <a:close/>
                  <a:moveTo>
                    <a:pt x="116" y="75"/>
                  </a:moveTo>
                  <a:cubicBezTo>
                    <a:pt x="115" y="76"/>
                    <a:pt x="115" y="77"/>
                    <a:pt x="115" y="78"/>
                  </a:cubicBezTo>
                  <a:cubicBezTo>
                    <a:pt x="115" y="79"/>
                    <a:pt x="116" y="80"/>
                    <a:pt x="116" y="81"/>
                  </a:cubicBezTo>
                  <a:cubicBezTo>
                    <a:pt x="116" y="83"/>
                    <a:pt x="117" y="84"/>
                    <a:pt x="117" y="85"/>
                  </a:cubicBezTo>
                  <a:cubicBezTo>
                    <a:pt x="118" y="86"/>
                    <a:pt x="119" y="86"/>
                    <a:pt x="119" y="87"/>
                  </a:cubicBezTo>
                  <a:cubicBezTo>
                    <a:pt x="120" y="88"/>
                    <a:pt x="121" y="88"/>
                    <a:pt x="122" y="88"/>
                  </a:cubicBezTo>
                  <a:cubicBezTo>
                    <a:pt x="123" y="89"/>
                    <a:pt x="124" y="89"/>
                    <a:pt x="125" y="89"/>
                  </a:cubicBezTo>
                  <a:cubicBezTo>
                    <a:pt x="125" y="88"/>
                    <a:pt x="126" y="88"/>
                    <a:pt x="127" y="87"/>
                  </a:cubicBezTo>
                  <a:cubicBezTo>
                    <a:pt x="128" y="87"/>
                    <a:pt x="128" y="86"/>
                    <a:pt x="129" y="85"/>
                  </a:cubicBezTo>
                  <a:cubicBezTo>
                    <a:pt x="129" y="84"/>
                    <a:pt x="129" y="83"/>
                    <a:pt x="129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8" y="76"/>
                    <a:pt x="128" y="75"/>
                    <a:pt x="127" y="74"/>
                  </a:cubicBezTo>
                  <a:cubicBezTo>
                    <a:pt x="126" y="73"/>
                    <a:pt x="126" y="72"/>
                    <a:pt x="125" y="72"/>
                  </a:cubicBezTo>
                  <a:cubicBezTo>
                    <a:pt x="123" y="70"/>
                    <a:pt x="121" y="70"/>
                    <a:pt x="119" y="71"/>
                  </a:cubicBezTo>
                  <a:cubicBezTo>
                    <a:pt x="117" y="71"/>
                    <a:pt x="116" y="73"/>
                    <a:pt x="116" y="75"/>
                  </a:cubicBezTo>
                  <a:close/>
                  <a:moveTo>
                    <a:pt x="46" y="14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9" y="14"/>
                    <a:pt x="52" y="14"/>
                  </a:cubicBezTo>
                  <a:cubicBezTo>
                    <a:pt x="53" y="13"/>
                    <a:pt x="54" y="13"/>
                    <a:pt x="5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1"/>
                    <a:pt x="55" y="11"/>
                  </a:cubicBezTo>
                  <a:cubicBezTo>
                    <a:pt x="55" y="10"/>
                    <a:pt x="54" y="9"/>
                    <a:pt x="53" y="8"/>
                  </a:cubicBezTo>
                  <a:cubicBezTo>
                    <a:pt x="52" y="7"/>
                    <a:pt x="51" y="6"/>
                    <a:pt x="51" y="5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49" y="4"/>
                    <a:pt x="48" y="5"/>
                  </a:cubicBezTo>
                  <a:cubicBezTo>
                    <a:pt x="47" y="5"/>
                    <a:pt x="46" y="6"/>
                    <a:pt x="45" y="6"/>
                  </a:cubicBezTo>
                  <a:cubicBezTo>
                    <a:pt x="43" y="7"/>
                    <a:pt x="41" y="8"/>
                    <a:pt x="41" y="8"/>
                  </a:cubicBezTo>
                  <a:cubicBezTo>
                    <a:pt x="41" y="8"/>
                    <a:pt x="42" y="10"/>
                    <a:pt x="44" y="12"/>
                  </a:cubicBezTo>
                  <a:cubicBezTo>
                    <a:pt x="45" y="13"/>
                    <a:pt x="46" y="14"/>
                    <a:pt x="46" y="14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3" y="40"/>
                    <a:pt x="44" y="38"/>
                  </a:cubicBezTo>
                  <a:cubicBezTo>
                    <a:pt x="45" y="36"/>
                    <a:pt x="46" y="33"/>
                    <a:pt x="46" y="33"/>
                  </a:cubicBezTo>
                  <a:cubicBezTo>
                    <a:pt x="46" y="33"/>
                    <a:pt x="44" y="33"/>
                    <a:pt x="43" y="33"/>
                  </a:cubicBezTo>
                  <a:cubicBezTo>
                    <a:pt x="42" y="33"/>
                    <a:pt x="42" y="32"/>
                    <a:pt x="41" y="32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40" y="32"/>
                    <a:pt x="40" y="35"/>
                    <a:pt x="40" y="37"/>
                  </a:cubicBezTo>
                  <a:cubicBezTo>
                    <a:pt x="40" y="40"/>
                    <a:pt x="39" y="42"/>
                    <a:pt x="39" y="42"/>
                  </a:cubicBezTo>
                  <a:cubicBezTo>
                    <a:pt x="39" y="42"/>
                    <a:pt x="40" y="42"/>
                    <a:pt x="41" y="42"/>
                  </a:cubicBezTo>
                  <a:cubicBezTo>
                    <a:pt x="41" y="43"/>
                    <a:pt x="41" y="43"/>
                    <a:pt x="42" y="43"/>
                  </a:cubicBezTo>
                  <a:close/>
                  <a:moveTo>
                    <a:pt x="44" y="29"/>
                  </a:moveTo>
                  <a:cubicBezTo>
                    <a:pt x="45" y="29"/>
                    <a:pt x="46" y="29"/>
                    <a:pt x="47" y="28"/>
                  </a:cubicBezTo>
                  <a:cubicBezTo>
                    <a:pt x="48" y="28"/>
                    <a:pt x="49" y="27"/>
                    <a:pt x="49" y="26"/>
                  </a:cubicBezTo>
                  <a:cubicBezTo>
                    <a:pt x="50" y="25"/>
                    <a:pt x="49" y="24"/>
                    <a:pt x="49" y="23"/>
                  </a:cubicBezTo>
                  <a:cubicBezTo>
                    <a:pt x="48" y="22"/>
                    <a:pt x="47" y="21"/>
                    <a:pt x="46" y="21"/>
                  </a:cubicBezTo>
                  <a:cubicBezTo>
                    <a:pt x="44" y="21"/>
                    <a:pt x="43" y="21"/>
                    <a:pt x="42" y="21"/>
                  </a:cubicBezTo>
                  <a:cubicBezTo>
                    <a:pt x="41" y="22"/>
                    <a:pt x="41" y="23"/>
                    <a:pt x="40" y="24"/>
                  </a:cubicBezTo>
                  <a:cubicBezTo>
                    <a:pt x="40" y="25"/>
                    <a:pt x="41" y="26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6" y="51"/>
                  </a:cubicBezTo>
                  <a:cubicBezTo>
                    <a:pt x="36" y="51"/>
                    <a:pt x="37" y="51"/>
                    <a:pt x="37" y="52"/>
                  </a:cubicBezTo>
                  <a:cubicBezTo>
                    <a:pt x="37" y="53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9" y="53"/>
                    <a:pt x="39" y="53"/>
                    <a:pt x="40" y="53"/>
                  </a:cubicBezTo>
                  <a:cubicBezTo>
                    <a:pt x="41" y="52"/>
                    <a:pt x="42" y="51"/>
                    <a:pt x="42" y="51"/>
                  </a:cubicBezTo>
                  <a:cubicBezTo>
                    <a:pt x="42" y="51"/>
                    <a:pt x="41" y="50"/>
                    <a:pt x="41" y="49"/>
                  </a:cubicBezTo>
                  <a:cubicBezTo>
                    <a:pt x="40" y="49"/>
                    <a:pt x="40" y="48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39" y="48"/>
                    <a:pt x="38" y="48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lose/>
                  <a:moveTo>
                    <a:pt x="21" y="12"/>
                  </a:moveTo>
                  <a:cubicBezTo>
                    <a:pt x="23" y="13"/>
                    <a:pt x="25" y="13"/>
                    <a:pt x="27" y="14"/>
                  </a:cubicBezTo>
                  <a:cubicBezTo>
                    <a:pt x="30" y="14"/>
                    <a:pt x="32" y="13"/>
                    <a:pt x="34" y="12"/>
                  </a:cubicBezTo>
                  <a:cubicBezTo>
                    <a:pt x="34" y="11"/>
                    <a:pt x="35" y="11"/>
                    <a:pt x="36" y="10"/>
                  </a:cubicBezTo>
                  <a:cubicBezTo>
                    <a:pt x="36" y="9"/>
                    <a:pt x="37" y="8"/>
                    <a:pt x="37" y="7"/>
                  </a:cubicBezTo>
                  <a:cubicBezTo>
                    <a:pt x="37" y="7"/>
                    <a:pt x="37" y="6"/>
                    <a:pt x="36" y="5"/>
                  </a:cubicBezTo>
                  <a:cubicBezTo>
                    <a:pt x="36" y="4"/>
                    <a:pt x="35" y="3"/>
                    <a:pt x="34" y="2"/>
                  </a:cubicBezTo>
                  <a:cubicBezTo>
                    <a:pt x="33" y="1"/>
                    <a:pt x="30" y="0"/>
                    <a:pt x="28" y="0"/>
                  </a:cubicBezTo>
                  <a:cubicBezTo>
                    <a:pt x="25" y="0"/>
                    <a:pt x="22" y="1"/>
                    <a:pt x="21" y="2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lose/>
                  <a:moveTo>
                    <a:pt x="83" y="31"/>
                  </a:moveTo>
                  <a:cubicBezTo>
                    <a:pt x="83" y="32"/>
                    <a:pt x="83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5" y="33"/>
                    <a:pt x="87" y="33"/>
                    <a:pt x="88" y="33"/>
                  </a:cubicBezTo>
                  <a:cubicBezTo>
                    <a:pt x="90" y="33"/>
                    <a:pt x="93" y="33"/>
                    <a:pt x="93" y="33"/>
                  </a:cubicBezTo>
                  <a:cubicBezTo>
                    <a:pt x="93" y="33"/>
                    <a:pt x="92" y="31"/>
                    <a:pt x="91" y="28"/>
                  </a:cubicBezTo>
                  <a:cubicBezTo>
                    <a:pt x="91" y="27"/>
                    <a:pt x="91" y="26"/>
                    <a:pt x="90" y="25"/>
                  </a:cubicBezTo>
                  <a:cubicBezTo>
                    <a:pt x="90" y="24"/>
                    <a:pt x="90" y="23"/>
                    <a:pt x="90" y="23"/>
                  </a:cubicBezTo>
                  <a:cubicBezTo>
                    <a:pt x="90" y="23"/>
                    <a:pt x="89" y="23"/>
                    <a:pt x="88" y="23"/>
                  </a:cubicBezTo>
                  <a:cubicBezTo>
                    <a:pt x="87" y="23"/>
                    <a:pt x="86" y="23"/>
                    <a:pt x="85" y="23"/>
                  </a:cubicBezTo>
                  <a:cubicBezTo>
                    <a:pt x="82" y="23"/>
                    <a:pt x="80" y="23"/>
                    <a:pt x="80" y="23"/>
                  </a:cubicBezTo>
                  <a:cubicBezTo>
                    <a:pt x="80" y="23"/>
                    <a:pt x="81" y="26"/>
                    <a:pt x="82" y="28"/>
                  </a:cubicBezTo>
                  <a:cubicBezTo>
                    <a:pt x="82" y="29"/>
                    <a:pt x="82" y="30"/>
                    <a:pt x="83" y="31"/>
                  </a:cubicBezTo>
                  <a:close/>
                  <a:moveTo>
                    <a:pt x="1" y="52"/>
                  </a:moveTo>
                  <a:cubicBezTo>
                    <a:pt x="0" y="52"/>
                    <a:pt x="0" y="54"/>
                    <a:pt x="0" y="55"/>
                  </a:cubicBezTo>
                  <a:cubicBezTo>
                    <a:pt x="1" y="57"/>
                    <a:pt x="2" y="57"/>
                    <a:pt x="3" y="57"/>
                  </a:cubicBezTo>
                  <a:cubicBezTo>
                    <a:pt x="5" y="57"/>
                    <a:pt x="5" y="55"/>
                    <a:pt x="5" y="54"/>
                  </a:cubicBezTo>
                  <a:cubicBezTo>
                    <a:pt x="4" y="52"/>
                    <a:pt x="3" y="51"/>
                    <a:pt x="1" y="52"/>
                  </a:cubicBezTo>
                  <a:close/>
                  <a:moveTo>
                    <a:pt x="7" y="27"/>
                  </a:moveTo>
                  <a:cubicBezTo>
                    <a:pt x="7" y="27"/>
                    <a:pt x="8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1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3" y="22"/>
                    <a:pt x="13" y="21"/>
                    <a:pt x="12" y="21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cubicBezTo>
                    <a:pt x="6" y="21"/>
                    <a:pt x="6" y="21"/>
                    <a:pt x="5" y="22"/>
                  </a:cubicBezTo>
                  <a:cubicBezTo>
                    <a:pt x="5" y="23"/>
                    <a:pt x="4" y="24"/>
                    <a:pt x="5" y="25"/>
                  </a:cubicBezTo>
                  <a:cubicBezTo>
                    <a:pt x="5" y="26"/>
                    <a:pt x="6" y="27"/>
                    <a:pt x="7" y="27"/>
                  </a:cubicBezTo>
                  <a:close/>
                  <a:moveTo>
                    <a:pt x="0" y="4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7"/>
                    <a:pt x="1" y="45"/>
                    <a:pt x="0" y="42"/>
                  </a:cubicBezTo>
                  <a:close/>
                  <a:moveTo>
                    <a:pt x="14" y="41"/>
                  </a:moveTo>
                  <a:cubicBezTo>
                    <a:pt x="14" y="41"/>
                    <a:pt x="14" y="39"/>
                    <a:pt x="13" y="36"/>
                  </a:cubicBezTo>
                  <a:cubicBezTo>
                    <a:pt x="13" y="34"/>
                    <a:pt x="13" y="31"/>
                    <a:pt x="13" y="31"/>
                  </a:cubicBezTo>
                  <a:cubicBezTo>
                    <a:pt x="13" y="31"/>
                    <a:pt x="13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9" y="32"/>
                    <a:pt x="8" y="32"/>
                    <a:pt x="8" y="32"/>
                  </a:cubicBezTo>
                  <a:cubicBezTo>
                    <a:pt x="8" y="32"/>
                    <a:pt x="9" y="35"/>
                    <a:pt x="10" y="37"/>
                  </a:cubicBezTo>
                  <a:cubicBezTo>
                    <a:pt x="10" y="40"/>
                    <a:pt x="11" y="42"/>
                    <a:pt x="11" y="42"/>
                  </a:cubicBezTo>
                  <a:lnTo>
                    <a:pt x="14" y="41"/>
                  </a:lnTo>
                  <a:close/>
                  <a:moveTo>
                    <a:pt x="123" y="135"/>
                  </a:moveTo>
                  <a:cubicBezTo>
                    <a:pt x="123" y="135"/>
                    <a:pt x="121" y="136"/>
                    <a:pt x="119" y="138"/>
                  </a:cubicBezTo>
                  <a:cubicBezTo>
                    <a:pt x="117" y="139"/>
                    <a:pt x="115" y="140"/>
                    <a:pt x="115" y="140"/>
                  </a:cubicBezTo>
                  <a:cubicBezTo>
                    <a:pt x="115" y="140"/>
                    <a:pt x="115" y="141"/>
                    <a:pt x="115" y="142"/>
                  </a:cubicBezTo>
                  <a:cubicBezTo>
                    <a:pt x="116" y="143"/>
                    <a:pt x="116" y="144"/>
                    <a:pt x="116" y="145"/>
                  </a:cubicBezTo>
                  <a:cubicBezTo>
                    <a:pt x="117" y="147"/>
                    <a:pt x="117" y="150"/>
                    <a:pt x="117" y="150"/>
                  </a:cubicBezTo>
                  <a:cubicBezTo>
                    <a:pt x="117" y="150"/>
                    <a:pt x="120" y="148"/>
                    <a:pt x="122" y="147"/>
                  </a:cubicBezTo>
                  <a:cubicBezTo>
                    <a:pt x="123" y="146"/>
                    <a:pt x="124" y="146"/>
                    <a:pt x="125" y="145"/>
                  </a:cubicBezTo>
                  <a:cubicBezTo>
                    <a:pt x="125" y="144"/>
                    <a:pt x="126" y="144"/>
                    <a:pt x="126" y="144"/>
                  </a:cubicBezTo>
                  <a:cubicBezTo>
                    <a:pt x="126" y="144"/>
                    <a:pt x="125" y="142"/>
                    <a:pt x="124" y="139"/>
                  </a:cubicBezTo>
                  <a:cubicBezTo>
                    <a:pt x="124" y="137"/>
                    <a:pt x="123" y="135"/>
                    <a:pt x="123" y="135"/>
                  </a:cubicBezTo>
                  <a:close/>
                  <a:moveTo>
                    <a:pt x="114" y="122"/>
                  </a:moveTo>
                  <a:cubicBezTo>
                    <a:pt x="114" y="121"/>
                    <a:pt x="114" y="121"/>
                    <a:pt x="114" y="121"/>
                  </a:cubicBezTo>
                  <a:cubicBezTo>
                    <a:pt x="115" y="121"/>
                    <a:pt x="115" y="120"/>
                    <a:pt x="115" y="120"/>
                  </a:cubicBezTo>
                  <a:cubicBezTo>
                    <a:pt x="115" y="120"/>
                    <a:pt x="115" y="120"/>
                    <a:pt x="115" y="119"/>
                  </a:cubicBezTo>
                  <a:cubicBezTo>
                    <a:pt x="114" y="119"/>
                    <a:pt x="114" y="118"/>
                    <a:pt x="114" y="118"/>
                  </a:cubicBezTo>
                  <a:lnTo>
                    <a:pt x="114" y="122"/>
                  </a:lnTo>
                  <a:close/>
                  <a:moveTo>
                    <a:pt x="13" y="80"/>
                  </a:moveTo>
                  <a:cubicBezTo>
                    <a:pt x="13" y="80"/>
                    <a:pt x="13" y="79"/>
                    <a:pt x="13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3" y="78"/>
                    <a:pt x="13" y="78"/>
                  </a:cubicBezTo>
                  <a:cubicBezTo>
                    <a:pt x="13" y="78"/>
                    <a:pt x="12" y="78"/>
                    <a:pt x="12" y="78"/>
                  </a:cubicBezTo>
                  <a:cubicBezTo>
                    <a:pt x="11" y="78"/>
                    <a:pt x="10" y="78"/>
                    <a:pt x="10" y="78"/>
                  </a:cubicBezTo>
                  <a:cubicBezTo>
                    <a:pt x="10" y="78"/>
                    <a:pt x="10" y="79"/>
                    <a:pt x="9" y="79"/>
                  </a:cubicBezTo>
                  <a:cubicBezTo>
                    <a:pt x="9" y="80"/>
                    <a:pt x="9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1" y="81"/>
                    <a:pt x="12" y="81"/>
                    <a:pt x="12" y="81"/>
                  </a:cubicBezTo>
                  <a:cubicBezTo>
                    <a:pt x="12" y="81"/>
                    <a:pt x="12" y="81"/>
                    <a:pt x="13" y="80"/>
                  </a:cubicBezTo>
                  <a:close/>
                  <a:moveTo>
                    <a:pt x="114" y="99"/>
                  </a:moveTo>
                  <a:cubicBezTo>
                    <a:pt x="114" y="104"/>
                    <a:pt x="114" y="104"/>
                    <a:pt x="114" y="104"/>
                  </a:cubicBezTo>
                  <a:cubicBezTo>
                    <a:pt x="114" y="103"/>
                    <a:pt x="114" y="102"/>
                    <a:pt x="114" y="101"/>
                  </a:cubicBezTo>
                  <a:cubicBezTo>
                    <a:pt x="114" y="101"/>
                    <a:pt x="114" y="100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lose/>
                  <a:moveTo>
                    <a:pt x="13" y="83"/>
                  </a:moveTo>
                  <a:cubicBezTo>
                    <a:pt x="12" y="83"/>
                    <a:pt x="12" y="84"/>
                    <a:pt x="12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4" y="83"/>
                    <a:pt x="14" y="83"/>
                    <a:pt x="13" y="83"/>
                  </a:cubicBezTo>
                  <a:close/>
                  <a:moveTo>
                    <a:pt x="36" y="84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7" y="83"/>
                    <a:pt x="37" y="84"/>
                    <a:pt x="3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6" name="矩形 2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0027BCC4-9A31-41AE-A18A-1BA786E33E11}"/>
              </a:ext>
            </a:extLst>
          </p:cNvPr>
          <p:cNvSpPr/>
          <p:nvPr/>
        </p:nvSpPr>
        <p:spPr>
          <a:xfrm>
            <a:off x="2866030" y="3053438"/>
            <a:ext cx="3411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pulvinar lorem lacinia. </a:t>
            </a: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pic>
        <p:nvPicPr>
          <p:cNvPr id="2" name="Eddie - Late Autumn">
            <a:hlinkClick r:id="" action="ppaction://media"/>
            <a:extLst>
              <a:ext uri="{FF2B5EF4-FFF2-40B4-BE49-F238E27FC236}">
                <a16:creationId xmlns:a16="http://schemas.microsoft.com/office/drawing/2014/main" xmlns="" id="{0058A29C-3ED5-4123-9596-ECD1FD523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42868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6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69003" y="3881241"/>
            <a:ext cx="548879" cy="491310"/>
            <a:chOff x="2753860" y="5508625"/>
            <a:chExt cx="731838" cy="792163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2753860" y="5557838"/>
              <a:ext cx="731838" cy="742950"/>
            </a:xfrm>
            <a:custGeom>
              <a:avLst/>
              <a:gdLst>
                <a:gd name="T0" fmla="*/ 319 w 319"/>
                <a:gd name="T1" fmla="*/ 0 h 324"/>
                <a:gd name="T2" fmla="*/ 0 w 319"/>
                <a:gd name="T3" fmla="*/ 0 h 324"/>
                <a:gd name="T4" fmla="*/ 95 w 319"/>
                <a:gd name="T5" fmla="*/ 181 h 324"/>
                <a:gd name="T6" fmla="*/ 95 w 319"/>
                <a:gd name="T7" fmla="*/ 301 h 324"/>
                <a:gd name="T8" fmla="*/ 124 w 319"/>
                <a:gd name="T9" fmla="*/ 324 h 324"/>
                <a:gd name="T10" fmla="*/ 196 w 319"/>
                <a:gd name="T11" fmla="*/ 324 h 324"/>
                <a:gd name="T12" fmla="*/ 224 w 319"/>
                <a:gd name="T13" fmla="*/ 301 h 324"/>
                <a:gd name="T14" fmla="*/ 224 w 319"/>
                <a:gd name="T15" fmla="*/ 181 h 324"/>
                <a:gd name="T16" fmla="*/ 319 w 319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324">
                  <a:moveTo>
                    <a:pt x="319" y="0"/>
                  </a:moveTo>
                  <a:cubicBezTo>
                    <a:pt x="213" y="3"/>
                    <a:pt x="106" y="3"/>
                    <a:pt x="0" y="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14"/>
                    <a:pt x="108" y="324"/>
                    <a:pt x="124" y="324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211" y="324"/>
                    <a:pt x="224" y="314"/>
                    <a:pt x="224" y="301"/>
                  </a:cubicBezTo>
                  <a:cubicBezTo>
                    <a:pt x="224" y="181"/>
                    <a:pt x="224" y="181"/>
                    <a:pt x="224" y="181"/>
                  </a:cubicBezTo>
                  <a:lnTo>
                    <a:pt x="319" y="0"/>
                  </a:lnTo>
                  <a:close/>
                </a:path>
              </a:pathLst>
            </a:custGeom>
            <a:gradFill>
              <a:gsLst>
                <a:gs pos="80000">
                  <a:schemeClr val="accent4"/>
                </a:gs>
                <a:gs pos="20000">
                  <a:schemeClr val="accent4"/>
                </a:gs>
                <a:gs pos="50000">
                  <a:schemeClr val="accent4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755448" y="5508625"/>
              <a:ext cx="727075" cy="10001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666573" y="3212706"/>
            <a:ext cx="1354931" cy="619307"/>
            <a:chOff x="2217285" y="4430713"/>
            <a:chExt cx="1806575" cy="998538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220460" y="4545013"/>
              <a:ext cx="1797050" cy="884238"/>
            </a:xfrm>
            <a:custGeom>
              <a:avLst/>
              <a:gdLst>
                <a:gd name="T0" fmla="*/ 0 w 783"/>
                <a:gd name="T1" fmla="*/ 0 h 386"/>
                <a:gd name="T2" fmla="*/ 201 w 783"/>
                <a:gd name="T3" fmla="*/ 383 h 386"/>
                <a:gd name="T4" fmla="*/ 582 w 783"/>
                <a:gd name="T5" fmla="*/ 383 h 386"/>
                <a:gd name="T6" fmla="*/ 783 w 783"/>
                <a:gd name="T7" fmla="*/ 0 h 386"/>
                <a:gd name="T8" fmla="*/ 0 w 783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386">
                  <a:moveTo>
                    <a:pt x="0" y="0"/>
                  </a:moveTo>
                  <a:cubicBezTo>
                    <a:pt x="201" y="383"/>
                    <a:pt x="201" y="383"/>
                    <a:pt x="201" y="383"/>
                  </a:cubicBezTo>
                  <a:cubicBezTo>
                    <a:pt x="328" y="386"/>
                    <a:pt x="455" y="386"/>
                    <a:pt x="582" y="383"/>
                  </a:cubicBezTo>
                  <a:cubicBezTo>
                    <a:pt x="783" y="0"/>
                    <a:pt x="783" y="0"/>
                    <a:pt x="783" y="0"/>
                  </a:cubicBezTo>
                  <a:cubicBezTo>
                    <a:pt x="522" y="14"/>
                    <a:pt x="261" y="14"/>
                    <a:pt x="0" y="0"/>
                  </a:cubicBezTo>
                  <a:close/>
                </a:path>
              </a:pathLst>
            </a:custGeom>
            <a:gradFill>
              <a:gsLst>
                <a:gs pos="80000">
                  <a:schemeClr val="accent3"/>
                </a:gs>
                <a:gs pos="20000">
                  <a:schemeClr val="accent3"/>
                </a:gs>
                <a:gs pos="5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2217285" y="4430713"/>
              <a:ext cx="1806575" cy="20955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227232" y="2479189"/>
            <a:ext cx="2231231" cy="741395"/>
            <a:chOff x="1631498" y="3248025"/>
            <a:chExt cx="2974975" cy="1195388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31498" y="3417888"/>
              <a:ext cx="2974975" cy="1025525"/>
            </a:xfrm>
            <a:custGeom>
              <a:avLst/>
              <a:gdLst>
                <a:gd name="T0" fmla="*/ 1072 w 1297"/>
                <a:gd name="T1" fmla="*/ 430 h 447"/>
                <a:gd name="T2" fmla="*/ 1297 w 1297"/>
                <a:gd name="T3" fmla="*/ 0 h 447"/>
                <a:gd name="T4" fmla="*/ 0 w 1297"/>
                <a:gd name="T5" fmla="*/ 0 h 447"/>
                <a:gd name="T6" fmla="*/ 226 w 1297"/>
                <a:gd name="T7" fmla="*/ 430 h 447"/>
                <a:gd name="T8" fmla="*/ 1072 w 1297"/>
                <a:gd name="T9" fmla="*/ 43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7" h="447">
                  <a:moveTo>
                    <a:pt x="1072" y="430"/>
                  </a:moveTo>
                  <a:cubicBezTo>
                    <a:pt x="1297" y="0"/>
                    <a:pt x="1297" y="0"/>
                    <a:pt x="1297" y="0"/>
                  </a:cubicBezTo>
                  <a:cubicBezTo>
                    <a:pt x="865" y="43"/>
                    <a:pt x="432" y="43"/>
                    <a:pt x="0" y="0"/>
                  </a:cubicBezTo>
                  <a:cubicBezTo>
                    <a:pt x="226" y="430"/>
                    <a:pt x="226" y="430"/>
                    <a:pt x="226" y="430"/>
                  </a:cubicBezTo>
                  <a:cubicBezTo>
                    <a:pt x="507" y="447"/>
                    <a:pt x="790" y="447"/>
                    <a:pt x="1072" y="430"/>
                  </a:cubicBezTo>
                  <a:close/>
                </a:path>
              </a:pathLst>
            </a:custGeom>
            <a:gradFill>
              <a:gsLst>
                <a:gs pos="80000">
                  <a:schemeClr val="accent2"/>
                </a:gs>
                <a:gs pos="2000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634673" y="3248025"/>
              <a:ext cx="2971800" cy="3476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67638" y="1562537"/>
            <a:ext cx="3351610" cy="1001326"/>
            <a:chOff x="885373" y="1770063"/>
            <a:chExt cx="4468813" cy="1614487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888548" y="2000250"/>
              <a:ext cx="4462463" cy="1384300"/>
            </a:xfrm>
            <a:custGeom>
              <a:avLst/>
              <a:gdLst>
                <a:gd name="T0" fmla="*/ 1654 w 1945"/>
                <a:gd name="T1" fmla="*/ 555 h 603"/>
                <a:gd name="T2" fmla="*/ 1945 w 1945"/>
                <a:gd name="T3" fmla="*/ 0 h 603"/>
                <a:gd name="T4" fmla="*/ 0 w 1945"/>
                <a:gd name="T5" fmla="*/ 0 h 603"/>
                <a:gd name="T6" fmla="*/ 291 w 1945"/>
                <a:gd name="T7" fmla="*/ 555 h 603"/>
                <a:gd name="T8" fmla="*/ 1654 w 1945"/>
                <a:gd name="T9" fmla="*/ 555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5" h="603">
                  <a:moveTo>
                    <a:pt x="1654" y="555"/>
                  </a:moveTo>
                  <a:cubicBezTo>
                    <a:pt x="1945" y="0"/>
                    <a:pt x="1945" y="0"/>
                    <a:pt x="19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1" y="555"/>
                    <a:pt x="291" y="555"/>
                    <a:pt x="291" y="555"/>
                  </a:cubicBezTo>
                  <a:cubicBezTo>
                    <a:pt x="745" y="603"/>
                    <a:pt x="1200" y="603"/>
                    <a:pt x="1654" y="555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/>
                </a:gs>
                <a:gs pos="2000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885373" y="1770063"/>
              <a:ext cx="4468813" cy="4413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>
            <a:off x="2927786" y="3562961"/>
            <a:ext cx="2178161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619616" y="4204296"/>
            <a:ext cx="2438400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010743" y="1889221"/>
            <a:ext cx="1230086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493672" y="2857369"/>
            <a:ext cx="1747157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07996" y="1572019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907996" y="1761721"/>
            <a:ext cx="195356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07996" y="2525986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07996" y="2715192"/>
            <a:ext cx="195356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73114" y="3211190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773114" y="3400893"/>
            <a:ext cx="195356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17635" y="3887094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717635" y="4076921"/>
            <a:ext cx="195356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标题数字等都可以通过点击和重新输入进行更改。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428094" y="1733276"/>
            <a:ext cx="370546" cy="365327"/>
            <a:chOff x="9934575" y="-392112"/>
            <a:chExt cx="450850" cy="444500"/>
          </a:xfrm>
          <a:solidFill>
            <a:schemeClr val="accent1"/>
          </a:solidFill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9934575" y="-392112"/>
              <a:ext cx="450850" cy="444500"/>
            </a:xfrm>
            <a:custGeom>
              <a:avLst/>
              <a:gdLst>
                <a:gd name="T0" fmla="*/ 111 w 120"/>
                <a:gd name="T1" fmla="*/ 0 h 118"/>
                <a:gd name="T2" fmla="*/ 9 w 120"/>
                <a:gd name="T3" fmla="*/ 0 h 118"/>
                <a:gd name="T4" fmla="*/ 0 w 120"/>
                <a:gd name="T5" fmla="*/ 9 h 118"/>
                <a:gd name="T6" fmla="*/ 0 w 120"/>
                <a:gd name="T7" fmla="*/ 103 h 118"/>
                <a:gd name="T8" fmla="*/ 9 w 120"/>
                <a:gd name="T9" fmla="*/ 112 h 118"/>
                <a:gd name="T10" fmla="*/ 16 w 120"/>
                <a:gd name="T11" fmla="*/ 112 h 118"/>
                <a:gd name="T12" fmla="*/ 16 w 120"/>
                <a:gd name="T13" fmla="*/ 112 h 118"/>
                <a:gd name="T14" fmla="*/ 22 w 120"/>
                <a:gd name="T15" fmla="*/ 118 h 118"/>
                <a:gd name="T16" fmla="*/ 28 w 120"/>
                <a:gd name="T17" fmla="*/ 112 h 118"/>
                <a:gd name="T18" fmla="*/ 28 w 120"/>
                <a:gd name="T19" fmla="*/ 112 h 118"/>
                <a:gd name="T20" fmla="*/ 92 w 120"/>
                <a:gd name="T21" fmla="*/ 112 h 118"/>
                <a:gd name="T22" fmla="*/ 92 w 120"/>
                <a:gd name="T23" fmla="*/ 112 h 118"/>
                <a:gd name="T24" fmla="*/ 98 w 120"/>
                <a:gd name="T25" fmla="*/ 118 h 118"/>
                <a:gd name="T26" fmla="*/ 104 w 120"/>
                <a:gd name="T27" fmla="*/ 112 h 118"/>
                <a:gd name="T28" fmla="*/ 104 w 120"/>
                <a:gd name="T29" fmla="*/ 112 h 118"/>
                <a:gd name="T30" fmla="*/ 111 w 120"/>
                <a:gd name="T31" fmla="*/ 112 h 118"/>
                <a:gd name="T32" fmla="*/ 120 w 120"/>
                <a:gd name="T33" fmla="*/ 103 h 118"/>
                <a:gd name="T34" fmla="*/ 120 w 120"/>
                <a:gd name="T35" fmla="*/ 9 h 118"/>
                <a:gd name="T36" fmla="*/ 111 w 120"/>
                <a:gd name="T37" fmla="*/ 0 h 118"/>
                <a:gd name="T38" fmla="*/ 112 w 120"/>
                <a:gd name="T39" fmla="*/ 103 h 118"/>
                <a:gd name="T40" fmla="*/ 111 w 120"/>
                <a:gd name="T41" fmla="*/ 104 h 118"/>
                <a:gd name="T42" fmla="*/ 9 w 120"/>
                <a:gd name="T43" fmla="*/ 104 h 118"/>
                <a:gd name="T44" fmla="*/ 8 w 120"/>
                <a:gd name="T45" fmla="*/ 103 h 118"/>
                <a:gd name="T46" fmla="*/ 8 w 120"/>
                <a:gd name="T47" fmla="*/ 9 h 118"/>
                <a:gd name="T48" fmla="*/ 9 w 120"/>
                <a:gd name="T49" fmla="*/ 8 h 118"/>
                <a:gd name="T50" fmla="*/ 111 w 120"/>
                <a:gd name="T51" fmla="*/ 8 h 118"/>
                <a:gd name="T52" fmla="*/ 112 w 120"/>
                <a:gd name="T53" fmla="*/ 9 h 118"/>
                <a:gd name="T54" fmla="*/ 112 w 120"/>
                <a:gd name="T55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18">
                  <a:moveTo>
                    <a:pt x="1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4" y="112"/>
                    <a:pt x="9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5"/>
                    <a:pt x="19" y="118"/>
                    <a:pt x="22" y="118"/>
                  </a:cubicBezTo>
                  <a:cubicBezTo>
                    <a:pt x="25" y="118"/>
                    <a:pt x="28" y="115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5"/>
                    <a:pt x="95" y="118"/>
                    <a:pt x="98" y="118"/>
                  </a:cubicBezTo>
                  <a:cubicBezTo>
                    <a:pt x="101" y="118"/>
                    <a:pt x="104" y="115"/>
                    <a:pt x="104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6" y="112"/>
                    <a:pt x="120" y="108"/>
                    <a:pt x="120" y="10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16" y="0"/>
                    <a:pt x="111" y="0"/>
                  </a:cubicBezTo>
                  <a:close/>
                  <a:moveTo>
                    <a:pt x="112" y="103"/>
                  </a:moveTo>
                  <a:cubicBezTo>
                    <a:pt x="112" y="104"/>
                    <a:pt x="112" y="104"/>
                    <a:pt x="111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8" y="104"/>
                    <a:pt x="8" y="104"/>
                    <a:pt x="8" y="10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2" y="8"/>
                    <a:pt x="112" y="8"/>
                    <a:pt x="112" y="9"/>
                  </a:cubicBezTo>
                  <a:lnTo>
                    <a:pt x="112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0061575" y="-279400"/>
              <a:ext cx="195263" cy="196850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8 h 52"/>
                <a:gd name="T12" fmla="*/ 4 w 52"/>
                <a:gd name="T13" fmla="*/ 26 h 52"/>
                <a:gd name="T14" fmla="*/ 26 w 52"/>
                <a:gd name="T15" fmla="*/ 4 h 52"/>
                <a:gd name="T16" fmla="*/ 48 w 52"/>
                <a:gd name="T17" fmla="*/ 26 h 52"/>
                <a:gd name="T18" fmla="*/ 26 w 52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26" y="48"/>
                  </a:moveTo>
                  <a:cubicBezTo>
                    <a:pt x="14" y="48"/>
                    <a:pt x="4" y="38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ubicBezTo>
                    <a:pt x="38" y="4"/>
                    <a:pt x="48" y="14"/>
                    <a:pt x="48" y="26"/>
                  </a:cubicBezTo>
                  <a:cubicBezTo>
                    <a:pt x="48" y="38"/>
                    <a:pt x="38" y="48"/>
                    <a:pt x="2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10121900" y="-246062"/>
              <a:ext cx="74613" cy="103188"/>
            </a:xfrm>
            <a:custGeom>
              <a:avLst/>
              <a:gdLst>
                <a:gd name="T0" fmla="*/ 12 w 20"/>
                <a:gd name="T1" fmla="*/ 7 h 27"/>
                <a:gd name="T2" fmla="*/ 12 w 20"/>
                <a:gd name="T3" fmla="*/ 2 h 27"/>
                <a:gd name="T4" fmla="*/ 10 w 20"/>
                <a:gd name="T5" fmla="*/ 0 h 27"/>
                <a:gd name="T6" fmla="*/ 8 w 20"/>
                <a:gd name="T7" fmla="*/ 2 h 27"/>
                <a:gd name="T8" fmla="*/ 8 w 20"/>
                <a:gd name="T9" fmla="*/ 7 h 27"/>
                <a:gd name="T10" fmla="*/ 0 w 20"/>
                <a:gd name="T11" fmla="*/ 17 h 27"/>
                <a:gd name="T12" fmla="*/ 10 w 20"/>
                <a:gd name="T13" fmla="*/ 27 h 27"/>
                <a:gd name="T14" fmla="*/ 20 w 20"/>
                <a:gd name="T15" fmla="*/ 17 h 27"/>
                <a:gd name="T16" fmla="*/ 12 w 20"/>
                <a:gd name="T17" fmla="*/ 7 h 27"/>
                <a:gd name="T18" fmla="*/ 10 w 20"/>
                <a:gd name="T19" fmla="*/ 23 h 27"/>
                <a:gd name="T20" fmla="*/ 4 w 20"/>
                <a:gd name="T21" fmla="*/ 17 h 27"/>
                <a:gd name="T22" fmla="*/ 8 w 20"/>
                <a:gd name="T23" fmla="*/ 11 h 27"/>
                <a:gd name="T24" fmla="*/ 8 w 20"/>
                <a:gd name="T25" fmla="*/ 14 h 27"/>
                <a:gd name="T26" fmla="*/ 10 w 20"/>
                <a:gd name="T27" fmla="*/ 16 h 27"/>
                <a:gd name="T28" fmla="*/ 12 w 20"/>
                <a:gd name="T29" fmla="*/ 14 h 27"/>
                <a:gd name="T30" fmla="*/ 12 w 20"/>
                <a:gd name="T31" fmla="*/ 11 h 27"/>
                <a:gd name="T32" fmla="*/ 16 w 20"/>
                <a:gd name="T33" fmla="*/ 17 h 27"/>
                <a:gd name="T34" fmla="*/ 10 w 20"/>
                <a:gd name="T3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7">
                  <a:moveTo>
                    <a:pt x="12" y="7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8"/>
                    <a:pt x="0" y="12"/>
                    <a:pt x="0" y="17"/>
                  </a:cubicBezTo>
                  <a:cubicBezTo>
                    <a:pt x="0" y="23"/>
                    <a:pt x="4" y="27"/>
                    <a:pt x="10" y="27"/>
                  </a:cubicBezTo>
                  <a:cubicBezTo>
                    <a:pt x="16" y="27"/>
                    <a:pt x="20" y="23"/>
                    <a:pt x="20" y="17"/>
                  </a:cubicBezTo>
                  <a:cubicBezTo>
                    <a:pt x="20" y="12"/>
                    <a:pt x="17" y="8"/>
                    <a:pt x="12" y="7"/>
                  </a:cubicBezTo>
                  <a:close/>
                  <a:moveTo>
                    <a:pt x="10" y="23"/>
                  </a:moveTo>
                  <a:cubicBezTo>
                    <a:pt x="7" y="23"/>
                    <a:pt x="4" y="20"/>
                    <a:pt x="4" y="17"/>
                  </a:cubicBezTo>
                  <a:cubicBezTo>
                    <a:pt x="4" y="14"/>
                    <a:pt x="6" y="12"/>
                    <a:pt x="8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2" y="15"/>
                    <a:pt x="12" y="1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12"/>
                    <a:pt x="16" y="14"/>
                    <a:pt x="16" y="17"/>
                  </a:cubicBezTo>
                  <a:cubicBezTo>
                    <a:pt x="16" y="20"/>
                    <a:pt x="13" y="23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9994900" y="-331787"/>
              <a:ext cx="344488" cy="301625"/>
            </a:xfrm>
            <a:custGeom>
              <a:avLst/>
              <a:gdLst>
                <a:gd name="T0" fmla="*/ 88 w 92"/>
                <a:gd name="T1" fmla="*/ 13 h 80"/>
                <a:gd name="T2" fmla="*/ 88 w 92"/>
                <a:gd name="T3" fmla="*/ 5 h 80"/>
                <a:gd name="T4" fmla="*/ 83 w 92"/>
                <a:gd name="T5" fmla="*/ 0 h 80"/>
                <a:gd name="T6" fmla="*/ 5 w 92"/>
                <a:gd name="T7" fmla="*/ 0 h 80"/>
                <a:gd name="T8" fmla="*/ 0 w 92"/>
                <a:gd name="T9" fmla="*/ 5 h 80"/>
                <a:gd name="T10" fmla="*/ 0 w 92"/>
                <a:gd name="T11" fmla="*/ 75 h 80"/>
                <a:gd name="T12" fmla="*/ 5 w 92"/>
                <a:gd name="T13" fmla="*/ 80 h 80"/>
                <a:gd name="T14" fmla="*/ 83 w 92"/>
                <a:gd name="T15" fmla="*/ 80 h 80"/>
                <a:gd name="T16" fmla="*/ 88 w 92"/>
                <a:gd name="T17" fmla="*/ 75 h 80"/>
                <a:gd name="T18" fmla="*/ 88 w 92"/>
                <a:gd name="T19" fmla="*/ 69 h 80"/>
                <a:gd name="T20" fmla="*/ 92 w 92"/>
                <a:gd name="T21" fmla="*/ 63 h 80"/>
                <a:gd name="T22" fmla="*/ 92 w 92"/>
                <a:gd name="T23" fmla="*/ 59 h 80"/>
                <a:gd name="T24" fmla="*/ 88 w 92"/>
                <a:gd name="T25" fmla="*/ 53 h 80"/>
                <a:gd name="T26" fmla="*/ 88 w 92"/>
                <a:gd name="T27" fmla="*/ 29 h 80"/>
                <a:gd name="T28" fmla="*/ 92 w 92"/>
                <a:gd name="T29" fmla="*/ 23 h 80"/>
                <a:gd name="T30" fmla="*/ 92 w 92"/>
                <a:gd name="T31" fmla="*/ 19 h 80"/>
                <a:gd name="T32" fmla="*/ 88 w 92"/>
                <a:gd name="T33" fmla="*/ 13 h 80"/>
                <a:gd name="T34" fmla="*/ 83 w 92"/>
                <a:gd name="T35" fmla="*/ 76 h 80"/>
                <a:gd name="T36" fmla="*/ 5 w 92"/>
                <a:gd name="T37" fmla="*/ 76 h 80"/>
                <a:gd name="T38" fmla="*/ 4 w 92"/>
                <a:gd name="T39" fmla="*/ 75 h 80"/>
                <a:gd name="T40" fmla="*/ 4 w 92"/>
                <a:gd name="T41" fmla="*/ 5 h 80"/>
                <a:gd name="T42" fmla="*/ 5 w 92"/>
                <a:gd name="T43" fmla="*/ 4 h 80"/>
                <a:gd name="T44" fmla="*/ 83 w 92"/>
                <a:gd name="T45" fmla="*/ 4 h 80"/>
                <a:gd name="T46" fmla="*/ 84 w 92"/>
                <a:gd name="T47" fmla="*/ 5 h 80"/>
                <a:gd name="T48" fmla="*/ 84 w 92"/>
                <a:gd name="T49" fmla="*/ 13 h 80"/>
                <a:gd name="T50" fmla="*/ 80 w 92"/>
                <a:gd name="T51" fmla="*/ 19 h 80"/>
                <a:gd name="T52" fmla="*/ 80 w 92"/>
                <a:gd name="T53" fmla="*/ 23 h 80"/>
                <a:gd name="T54" fmla="*/ 84 w 92"/>
                <a:gd name="T55" fmla="*/ 29 h 80"/>
                <a:gd name="T56" fmla="*/ 84 w 92"/>
                <a:gd name="T57" fmla="*/ 53 h 80"/>
                <a:gd name="T58" fmla="*/ 80 w 92"/>
                <a:gd name="T59" fmla="*/ 59 h 80"/>
                <a:gd name="T60" fmla="*/ 80 w 92"/>
                <a:gd name="T61" fmla="*/ 63 h 80"/>
                <a:gd name="T62" fmla="*/ 84 w 92"/>
                <a:gd name="T63" fmla="*/ 69 h 80"/>
                <a:gd name="T64" fmla="*/ 84 w 92"/>
                <a:gd name="T65" fmla="*/ 75 h 80"/>
                <a:gd name="T66" fmla="*/ 83 w 92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80">
                  <a:moveTo>
                    <a:pt x="88" y="13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6" y="80"/>
                    <a:pt x="88" y="78"/>
                    <a:pt x="88" y="75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90" y="68"/>
                    <a:pt x="92" y="66"/>
                    <a:pt x="92" y="63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6"/>
                    <a:pt x="90" y="54"/>
                    <a:pt x="88" y="5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0" y="28"/>
                    <a:pt x="92" y="26"/>
                    <a:pt x="92" y="23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16"/>
                    <a:pt x="90" y="14"/>
                    <a:pt x="88" y="13"/>
                  </a:cubicBezTo>
                  <a:close/>
                  <a:moveTo>
                    <a:pt x="83" y="76"/>
                  </a:move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4" y="4"/>
                    <a:pt x="84" y="4"/>
                    <a:pt x="84" y="5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2" y="14"/>
                    <a:pt x="80" y="16"/>
                    <a:pt x="80" y="19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6"/>
                    <a:pt x="82" y="28"/>
                    <a:pt x="84" y="29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2" y="54"/>
                    <a:pt x="80" y="56"/>
                    <a:pt x="80" y="59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6"/>
                    <a:pt x="82" y="68"/>
                    <a:pt x="84" y="69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4" y="76"/>
                    <a:pt x="84" y="76"/>
                    <a:pt x="8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11295" y="2669756"/>
            <a:ext cx="404142" cy="386860"/>
            <a:chOff x="9886950" y="1016001"/>
            <a:chExt cx="482600" cy="461963"/>
          </a:xfrm>
          <a:solidFill>
            <a:schemeClr val="accent2"/>
          </a:solidFill>
        </p:grpSpPr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248872" y="3387467"/>
            <a:ext cx="459224" cy="350988"/>
            <a:chOff x="5516563" y="84138"/>
            <a:chExt cx="1414463" cy="1081087"/>
          </a:xfrm>
          <a:solidFill>
            <a:schemeClr val="accent3"/>
          </a:solidFill>
        </p:grpSpPr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25750" y="4017876"/>
            <a:ext cx="409605" cy="346045"/>
            <a:chOff x="13828713" y="2805113"/>
            <a:chExt cx="1381125" cy="1166812"/>
          </a:xfrm>
          <a:solidFill>
            <a:schemeClr val="accent4"/>
          </a:solidFill>
        </p:grpSpPr>
        <p:sp>
          <p:nvSpPr>
            <p:cNvPr id="49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4969F8F-E5CE-4306-9A91-1009DB07CF56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388E8E22-2CF5-44C6-BA3D-2D5B70589737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2300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3190" y="2841850"/>
            <a:ext cx="1750219" cy="481013"/>
          </a:xfrm>
          <a:custGeom>
            <a:avLst/>
            <a:gdLst>
              <a:gd name="T0" fmla="*/ 0 w 1470"/>
              <a:gd name="T1" fmla="*/ 0 h 404"/>
              <a:gd name="T2" fmla="*/ 1470 w 1470"/>
              <a:gd name="T3" fmla="*/ 0 h 404"/>
              <a:gd name="T4" fmla="*/ 1314 w 1470"/>
              <a:gd name="T5" fmla="*/ 404 h 404"/>
              <a:gd name="T6" fmla="*/ 154 w 1470"/>
              <a:gd name="T7" fmla="*/ 404 h 404"/>
              <a:gd name="T8" fmla="*/ 0 w 1470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0" h="404">
                <a:moveTo>
                  <a:pt x="0" y="0"/>
                </a:moveTo>
                <a:lnTo>
                  <a:pt x="1470" y="0"/>
                </a:lnTo>
                <a:lnTo>
                  <a:pt x="1314" y="404"/>
                </a:lnTo>
                <a:lnTo>
                  <a:pt x="154" y="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 rot="16200000">
            <a:off x="4524962" y="2820419"/>
            <a:ext cx="1293019" cy="523875"/>
          </a:xfrm>
          <a:custGeom>
            <a:avLst/>
            <a:gdLst>
              <a:gd name="T0" fmla="*/ 168 w 1086"/>
              <a:gd name="T1" fmla="*/ 440 h 440"/>
              <a:gd name="T2" fmla="*/ 918 w 1086"/>
              <a:gd name="T3" fmla="*/ 440 h 440"/>
              <a:gd name="T4" fmla="*/ 1086 w 1086"/>
              <a:gd name="T5" fmla="*/ 0 h 440"/>
              <a:gd name="T6" fmla="*/ 0 w 1086"/>
              <a:gd name="T7" fmla="*/ 0 h 440"/>
              <a:gd name="T8" fmla="*/ 168 w 1086"/>
              <a:gd name="T9" fmla="*/ 44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6" h="440">
                <a:moveTo>
                  <a:pt x="168" y="440"/>
                </a:moveTo>
                <a:lnTo>
                  <a:pt x="918" y="440"/>
                </a:lnTo>
                <a:lnTo>
                  <a:pt x="1086" y="0"/>
                </a:lnTo>
                <a:lnTo>
                  <a:pt x="0" y="0"/>
                </a:lnTo>
                <a:lnTo>
                  <a:pt x="168" y="4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16200000">
            <a:off x="2160976" y="2888880"/>
            <a:ext cx="2565797" cy="388144"/>
          </a:xfrm>
          <a:custGeom>
            <a:avLst/>
            <a:gdLst>
              <a:gd name="T0" fmla="*/ 2155 w 2155"/>
              <a:gd name="T1" fmla="*/ 0 h 326"/>
              <a:gd name="T2" fmla="*/ 0 w 2155"/>
              <a:gd name="T3" fmla="*/ 0 h 326"/>
              <a:gd name="T4" fmla="*/ 124 w 2155"/>
              <a:gd name="T5" fmla="*/ 326 h 326"/>
              <a:gd name="T6" fmla="*/ 2030 w 2155"/>
              <a:gd name="T7" fmla="*/ 326 h 326"/>
              <a:gd name="T8" fmla="*/ 2155 w 2155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5" h="326">
                <a:moveTo>
                  <a:pt x="2155" y="0"/>
                </a:moveTo>
                <a:lnTo>
                  <a:pt x="0" y="0"/>
                </a:lnTo>
                <a:lnTo>
                  <a:pt x="124" y="326"/>
                </a:lnTo>
                <a:lnTo>
                  <a:pt x="2030" y="32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16200000">
            <a:off x="5364352" y="2860900"/>
            <a:ext cx="807244" cy="442913"/>
          </a:xfrm>
          <a:custGeom>
            <a:avLst/>
            <a:gdLst>
              <a:gd name="T0" fmla="*/ 38 w 678"/>
              <a:gd name="T1" fmla="*/ 100 h 372"/>
              <a:gd name="T2" fmla="*/ 38 w 678"/>
              <a:gd name="T3" fmla="*/ 372 h 372"/>
              <a:gd name="T4" fmla="*/ 638 w 678"/>
              <a:gd name="T5" fmla="*/ 372 h 372"/>
              <a:gd name="T6" fmla="*/ 640 w 678"/>
              <a:gd name="T7" fmla="*/ 100 h 372"/>
              <a:gd name="T8" fmla="*/ 678 w 678"/>
              <a:gd name="T9" fmla="*/ 0 h 372"/>
              <a:gd name="T10" fmla="*/ 0 w 678"/>
              <a:gd name="T11" fmla="*/ 0 h 372"/>
              <a:gd name="T12" fmla="*/ 38 w 678"/>
              <a:gd name="T13" fmla="*/ 10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8" h="372">
                <a:moveTo>
                  <a:pt x="38" y="100"/>
                </a:moveTo>
                <a:lnTo>
                  <a:pt x="38" y="372"/>
                </a:lnTo>
                <a:lnTo>
                  <a:pt x="638" y="372"/>
                </a:lnTo>
                <a:lnTo>
                  <a:pt x="640" y="100"/>
                </a:lnTo>
                <a:lnTo>
                  <a:pt x="678" y="0"/>
                </a:lnTo>
                <a:lnTo>
                  <a:pt x="0" y="0"/>
                </a:lnTo>
                <a:lnTo>
                  <a:pt x="38" y="1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16200000">
            <a:off x="2886067" y="2856732"/>
            <a:ext cx="2183606" cy="453628"/>
          </a:xfrm>
          <a:custGeom>
            <a:avLst/>
            <a:gdLst>
              <a:gd name="T0" fmla="*/ 0 w 1834"/>
              <a:gd name="T1" fmla="*/ 0 h 381"/>
              <a:gd name="T2" fmla="*/ 147 w 1834"/>
              <a:gd name="T3" fmla="*/ 381 h 381"/>
              <a:gd name="T4" fmla="*/ 1689 w 1834"/>
              <a:gd name="T5" fmla="*/ 381 h 381"/>
              <a:gd name="T6" fmla="*/ 1834 w 1834"/>
              <a:gd name="T7" fmla="*/ 0 h 381"/>
              <a:gd name="T8" fmla="*/ 0 w 1834"/>
              <a:gd name="T9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4" h="381">
                <a:moveTo>
                  <a:pt x="0" y="0"/>
                </a:moveTo>
                <a:lnTo>
                  <a:pt x="147" y="381"/>
                </a:lnTo>
                <a:lnTo>
                  <a:pt x="1689" y="381"/>
                </a:lnTo>
                <a:lnTo>
                  <a:pt x="183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1121488" y="2679330"/>
            <a:ext cx="1852613" cy="807244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1121488" y="1803624"/>
            <a:ext cx="1852613" cy="807244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1121488" y="3553844"/>
            <a:ext cx="1852613" cy="807244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6102538" y="2678735"/>
            <a:ext cx="1852613" cy="807244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97370" y="2048917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370" y="2923424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370" y="3806786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59172" y="2923424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35" name="TextBox 34"/>
          <p:cNvSpPr txBox="1"/>
          <p:nvPr/>
        </p:nvSpPr>
        <p:spPr>
          <a:xfrm rot="16200000">
            <a:off x="2692924" y="2916441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36" name="TextBox 35"/>
          <p:cNvSpPr txBox="1"/>
          <p:nvPr/>
        </p:nvSpPr>
        <p:spPr>
          <a:xfrm rot="16200000">
            <a:off x="3202574" y="2916441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37" name="TextBox 36"/>
          <p:cNvSpPr txBox="1"/>
          <p:nvPr/>
        </p:nvSpPr>
        <p:spPr>
          <a:xfrm rot="16200000">
            <a:off x="3804661" y="2916441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38" name="TextBox 37"/>
          <p:cNvSpPr txBox="1"/>
          <p:nvPr/>
        </p:nvSpPr>
        <p:spPr>
          <a:xfrm rot="16200000">
            <a:off x="4401488" y="2916441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39" name="TextBox 38"/>
          <p:cNvSpPr txBox="1"/>
          <p:nvPr/>
        </p:nvSpPr>
        <p:spPr>
          <a:xfrm rot="16200000">
            <a:off x="5016339" y="2916441"/>
            <a:ext cx="1501901" cy="317864"/>
          </a:xfrm>
          <a:prstGeom prst="rect">
            <a:avLst/>
          </a:prstGeom>
          <a:noFill/>
          <a:ln>
            <a:noFill/>
          </a:ln>
        </p:spPr>
        <p:txBody>
          <a:bodyPr wrap="square" lIns="54000" tIns="0" rIns="54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03DC563-F946-4BD5-B39A-246C5244A8E0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8C51731-1087-43BF-BF5E-87AAD5174480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350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B18A078-BAAA-461A-9048-876B74BAD682}"/>
              </a:ext>
            </a:extLst>
          </p:cNvPr>
          <p:cNvSpPr/>
          <p:nvPr/>
        </p:nvSpPr>
        <p:spPr>
          <a:xfrm>
            <a:off x="2353335" y="353085"/>
            <a:ext cx="4437330" cy="4437330"/>
          </a:xfrm>
          <a:prstGeom prst="ellipse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52132" y="551882"/>
            <a:ext cx="4039737" cy="403973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866030" y="3053438"/>
            <a:ext cx="3411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pulvinar lorem lacinia. </a:t>
            </a: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0978" y="2416766"/>
            <a:ext cx="3057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感谢大家的支持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4366128" y="2301570"/>
            <a:ext cx="41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BE4BB3C-B5B2-47FE-9EAC-6FA00351A39F}"/>
              </a:ext>
            </a:extLst>
          </p:cNvPr>
          <p:cNvGrpSpPr/>
          <p:nvPr/>
        </p:nvGrpSpPr>
        <p:grpSpPr>
          <a:xfrm>
            <a:off x="3643295" y="1299034"/>
            <a:ext cx="1852612" cy="788836"/>
            <a:chOff x="2855913" y="1839913"/>
            <a:chExt cx="3433763" cy="1462087"/>
          </a:xfrm>
          <a:solidFill>
            <a:schemeClr val="bg1"/>
          </a:solidFill>
        </p:grpSpPr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7A9BD13C-D4C8-4055-BC71-4E9BE7167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2526" y="1870075"/>
              <a:ext cx="1273175" cy="1431925"/>
            </a:xfrm>
            <a:custGeom>
              <a:avLst/>
              <a:gdLst>
                <a:gd name="T0" fmla="*/ 477 w 591"/>
                <a:gd name="T1" fmla="*/ 160 h 662"/>
                <a:gd name="T2" fmla="*/ 477 w 591"/>
                <a:gd name="T3" fmla="*/ 33 h 662"/>
                <a:gd name="T4" fmla="*/ 333 w 591"/>
                <a:gd name="T5" fmla="*/ 0 h 662"/>
                <a:gd name="T6" fmla="*/ 0 w 591"/>
                <a:gd name="T7" fmla="*/ 332 h 662"/>
                <a:gd name="T8" fmla="*/ 333 w 591"/>
                <a:gd name="T9" fmla="*/ 662 h 662"/>
                <a:gd name="T10" fmla="*/ 591 w 591"/>
                <a:gd name="T11" fmla="*/ 539 h 662"/>
                <a:gd name="T12" fmla="*/ 591 w 591"/>
                <a:gd name="T13" fmla="*/ 160 h 662"/>
                <a:gd name="T14" fmla="*/ 477 w 591"/>
                <a:gd name="T15" fmla="*/ 160 h 662"/>
                <a:gd name="T16" fmla="*/ 332 w 591"/>
                <a:gd name="T17" fmla="*/ 508 h 662"/>
                <a:gd name="T18" fmla="*/ 154 w 591"/>
                <a:gd name="T19" fmla="*/ 332 h 662"/>
                <a:gd name="T20" fmla="*/ 332 w 591"/>
                <a:gd name="T21" fmla="*/ 154 h 662"/>
                <a:gd name="T22" fmla="*/ 509 w 591"/>
                <a:gd name="T23" fmla="*/ 332 h 662"/>
                <a:gd name="T24" fmla="*/ 332 w 591"/>
                <a:gd name="T25" fmla="*/ 508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662">
                  <a:moveTo>
                    <a:pt x="477" y="160"/>
                  </a:moveTo>
                  <a:cubicBezTo>
                    <a:pt x="477" y="33"/>
                    <a:pt x="477" y="33"/>
                    <a:pt x="477" y="33"/>
                  </a:cubicBezTo>
                  <a:cubicBezTo>
                    <a:pt x="434" y="12"/>
                    <a:pt x="385" y="0"/>
                    <a:pt x="333" y="0"/>
                  </a:cubicBezTo>
                  <a:cubicBezTo>
                    <a:pt x="149" y="0"/>
                    <a:pt x="0" y="149"/>
                    <a:pt x="0" y="332"/>
                  </a:cubicBezTo>
                  <a:cubicBezTo>
                    <a:pt x="0" y="516"/>
                    <a:pt x="149" y="662"/>
                    <a:pt x="333" y="662"/>
                  </a:cubicBezTo>
                  <a:cubicBezTo>
                    <a:pt x="438" y="662"/>
                    <a:pt x="531" y="615"/>
                    <a:pt x="591" y="539"/>
                  </a:cubicBezTo>
                  <a:cubicBezTo>
                    <a:pt x="591" y="160"/>
                    <a:pt x="591" y="160"/>
                    <a:pt x="591" y="160"/>
                  </a:cubicBezTo>
                  <a:lnTo>
                    <a:pt x="477" y="160"/>
                  </a:lnTo>
                  <a:close/>
                  <a:moveTo>
                    <a:pt x="332" y="508"/>
                  </a:moveTo>
                  <a:cubicBezTo>
                    <a:pt x="234" y="508"/>
                    <a:pt x="154" y="430"/>
                    <a:pt x="154" y="332"/>
                  </a:cubicBezTo>
                  <a:cubicBezTo>
                    <a:pt x="154" y="233"/>
                    <a:pt x="234" y="154"/>
                    <a:pt x="332" y="154"/>
                  </a:cubicBezTo>
                  <a:cubicBezTo>
                    <a:pt x="431" y="154"/>
                    <a:pt x="509" y="233"/>
                    <a:pt x="509" y="332"/>
                  </a:cubicBezTo>
                  <a:cubicBezTo>
                    <a:pt x="509" y="430"/>
                    <a:pt x="431" y="508"/>
                    <a:pt x="332" y="5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A9F12459-EF5E-4DF8-A2DF-4BE973116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1839913"/>
              <a:ext cx="1285875" cy="1450975"/>
            </a:xfrm>
            <a:custGeom>
              <a:avLst/>
              <a:gdLst>
                <a:gd name="T0" fmla="*/ 425 w 597"/>
                <a:gd name="T1" fmla="*/ 532 h 671"/>
                <a:gd name="T2" fmla="*/ 308 w 597"/>
                <a:gd name="T3" fmla="*/ 532 h 671"/>
                <a:gd name="T4" fmla="*/ 382 w 597"/>
                <a:gd name="T5" fmla="*/ 433 h 671"/>
                <a:gd name="T6" fmla="*/ 371 w 597"/>
                <a:gd name="T7" fmla="*/ 346 h 671"/>
                <a:gd name="T8" fmla="*/ 464 w 597"/>
                <a:gd name="T9" fmla="*/ 110 h 671"/>
                <a:gd name="T10" fmla="*/ 272 w 597"/>
                <a:gd name="T11" fmla="*/ 6 h 671"/>
                <a:gd name="T12" fmla="*/ 0 w 597"/>
                <a:gd name="T13" fmla="*/ 240 h 671"/>
                <a:gd name="T14" fmla="*/ 159 w 597"/>
                <a:gd name="T15" fmla="*/ 240 h 671"/>
                <a:gd name="T16" fmla="*/ 270 w 597"/>
                <a:gd name="T17" fmla="*/ 149 h 671"/>
                <a:gd name="T18" fmla="*/ 295 w 597"/>
                <a:gd name="T19" fmla="*/ 285 h 671"/>
                <a:gd name="T20" fmla="*/ 4 w 597"/>
                <a:gd name="T21" fmla="*/ 671 h 671"/>
                <a:gd name="T22" fmla="*/ 597 w 597"/>
                <a:gd name="T23" fmla="*/ 671 h 671"/>
                <a:gd name="T24" fmla="*/ 474 w 597"/>
                <a:gd name="T25" fmla="*/ 592 h 671"/>
                <a:gd name="T26" fmla="*/ 425 w 597"/>
                <a:gd name="T27" fmla="*/ 53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7" h="671">
                  <a:moveTo>
                    <a:pt x="425" y="532"/>
                  </a:moveTo>
                  <a:cubicBezTo>
                    <a:pt x="308" y="532"/>
                    <a:pt x="308" y="532"/>
                    <a:pt x="308" y="532"/>
                  </a:cubicBezTo>
                  <a:cubicBezTo>
                    <a:pt x="308" y="532"/>
                    <a:pt x="335" y="498"/>
                    <a:pt x="382" y="433"/>
                  </a:cubicBezTo>
                  <a:cubicBezTo>
                    <a:pt x="375" y="405"/>
                    <a:pt x="371" y="376"/>
                    <a:pt x="371" y="346"/>
                  </a:cubicBezTo>
                  <a:cubicBezTo>
                    <a:pt x="371" y="255"/>
                    <a:pt x="406" y="172"/>
                    <a:pt x="464" y="110"/>
                  </a:cubicBezTo>
                  <a:cubicBezTo>
                    <a:pt x="435" y="53"/>
                    <a:pt x="374" y="9"/>
                    <a:pt x="272" y="6"/>
                  </a:cubicBezTo>
                  <a:cubicBezTo>
                    <a:pt x="93" y="0"/>
                    <a:pt x="15" y="147"/>
                    <a:pt x="0" y="240"/>
                  </a:cubicBezTo>
                  <a:cubicBezTo>
                    <a:pt x="159" y="240"/>
                    <a:pt x="159" y="240"/>
                    <a:pt x="159" y="240"/>
                  </a:cubicBezTo>
                  <a:cubicBezTo>
                    <a:pt x="165" y="211"/>
                    <a:pt x="192" y="133"/>
                    <a:pt x="270" y="149"/>
                  </a:cubicBezTo>
                  <a:cubicBezTo>
                    <a:pt x="336" y="163"/>
                    <a:pt x="329" y="241"/>
                    <a:pt x="295" y="285"/>
                  </a:cubicBezTo>
                  <a:cubicBezTo>
                    <a:pt x="262" y="329"/>
                    <a:pt x="4" y="671"/>
                    <a:pt x="4" y="671"/>
                  </a:cubicBezTo>
                  <a:cubicBezTo>
                    <a:pt x="597" y="671"/>
                    <a:pt x="597" y="671"/>
                    <a:pt x="597" y="671"/>
                  </a:cubicBezTo>
                  <a:cubicBezTo>
                    <a:pt x="551" y="654"/>
                    <a:pt x="509" y="628"/>
                    <a:pt x="474" y="592"/>
                  </a:cubicBezTo>
                  <a:cubicBezTo>
                    <a:pt x="455" y="574"/>
                    <a:pt x="439" y="554"/>
                    <a:pt x="425" y="5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xmlns="" id="{DF3ECA58-05F8-4A18-AACF-510B6762A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0488" y="1843088"/>
              <a:ext cx="1119188" cy="1447800"/>
            </a:xfrm>
            <a:custGeom>
              <a:avLst/>
              <a:gdLst>
                <a:gd name="T0" fmla="*/ 426 w 520"/>
                <a:gd name="T1" fmla="*/ 296 h 669"/>
                <a:gd name="T2" fmla="*/ 480 w 520"/>
                <a:gd name="T3" fmla="*/ 179 h 669"/>
                <a:gd name="T4" fmla="*/ 260 w 520"/>
                <a:gd name="T5" fmla="*/ 0 h 669"/>
                <a:gd name="T6" fmla="*/ 39 w 520"/>
                <a:gd name="T7" fmla="*/ 179 h 669"/>
                <a:gd name="T8" fmla="*/ 93 w 520"/>
                <a:gd name="T9" fmla="*/ 296 h 669"/>
                <a:gd name="T10" fmla="*/ 0 w 520"/>
                <a:gd name="T11" fmla="*/ 458 h 669"/>
                <a:gd name="T12" fmla="*/ 260 w 520"/>
                <a:gd name="T13" fmla="*/ 669 h 669"/>
                <a:gd name="T14" fmla="*/ 520 w 520"/>
                <a:gd name="T15" fmla="*/ 458 h 669"/>
                <a:gd name="T16" fmla="*/ 426 w 520"/>
                <a:gd name="T17" fmla="*/ 296 h 669"/>
                <a:gd name="T18" fmla="*/ 260 w 520"/>
                <a:gd name="T19" fmla="*/ 105 h 669"/>
                <a:gd name="T20" fmla="*/ 353 w 520"/>
                <a:gd name="T21" fmla="*/ 175 h 669"/>
                <a:gd name="T22" fmla="*/ 260 w 520"/>
                <a:gd name="T23" fmla="*/ 245 h 669"/>
                <a:gd name="T24" fmla="*/ 167 w 520"/>
                <a:gd name="T25" fmla="*/ 175 h 669"/>
                <a:gd name="T26" fmla="*/ 260 w 520"/>
                <a:gd name="T27" fmla="*/ 105 h 669"/>
                <a:gd name="T28" fmla="*/ 260 w 520"/>
                <a:gd name="T29" fmla="*/ 543 h 669"/>
                <a:gd name="T30" fmla="*/ 147 w 520"/>
                <a:gd name="T31" fmla="*/ 458 h 669"/>
                <a:gd name="T32" fmla="*/ 260 w 520"/>
                <a:gd name="T33" fmla="*/ 374 h 669"/>
                <a:gd name="T34" fmla="*/ 372 w 520"/>
                <a:gd name="T35" fmla="*/ 458 h 669"/>
                <a:gd name="T36" fmla="*/ 260 w 520"/>
                <a:gd name="T37" fmla="*/ 543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0" h="669">
                  <a:moveTo>
                    <a:pt x="426" y="296"/>
                  </a:moveTo>
                  <a:cubicBezTo>
                    <a:pt x="460" y="265"/>
                    <a:pt x="480" y="224"/>
                    <a:pt x="480" y="179"/>
                  </a:cubicBezTo>
                  <a:cubicBezTo>
                    <a:pt x="480" y="80"/>
                    <a:pt x="381" y="0"/>
                    <a:pt x="260" y="0"/>
                  </a:cubicBezTo>
                  <a:cubicBezTo>
                    <a:pt x="138" y="0"/>
                    <a:pt x="39" y="80"/>
                    <a:pt x="39" y="179"/>
                  </a:cubicBezTo>
                  <a:cubicBezTo>
                    <a:pt x="39" y="224"/>
                    <a:pt x="60" y="265"/>
                    <a:pt x="93" y="296"/>
                  </a:cubicBezTo>
                  <a:cubicBezTo>
                    <a:pt x="36" y="335"/>
                    <a:pt x="0" y="393"/>
                    <a:pt x="0" y="458"/>
                  </a:cubicBezTo>
                  <a:cubicBezTo>
                    <a:pt x="0" y="575"/>
                    <a:pt x="116" y="669"/>
                    <a:pt x="260" y="669"/>
                  </a:cubicBezTo>
                  <a:cubicBezTo>
                    <a:pt x="403" y="669"/>
                    <a:pt x="520" y="575"/>
                    <a:pt x="520" y="458"/>
                  </a:cubicBezTo>
                  <a:cubicBezTo>
                    <a:pt x="520" y="393"/>
                    <a:pt x="483" y="335"/>
                    <a:pt x="426" y="296"/>
                  </a:cubicBezTo>
                  <a:close/>
                  <a:moveTo>
                    <a:pt x="260" y="105"/>
                  </a:moveTo>
                  <a:cubicBezTo>
                    <a:pt x="311" y="105"/>
                    <a:pt x="353" y="136"/>
                    <a:pt x="353" y="175"/>
                  </a:cubicBezTo>
                  <a:cubicBezTo>
                    <a:pt x="353" y="213"/>
                    <a:pt x="311" y="245"/>
                    <a:pt x="260" y="245"/>
                  </a:cubicBezTo>
                  <a:cubicBezTo>
                    <a:pt x="208" y="245"/>
                    <a:pt x="167" y="213"/>
                    <a:pt x="167" y="175"/>
                  </a:cubicBezTo>
                  <a:cubicBezTo>
                    <a:pt x="167" y="136"/>
                    <a:pt x="208" y="105"/>
                    <a:pt x="260" y="105"/>
                  </a:cubicBezTo>
                  <a:close/>
                  <a:moveTo>
                    <a:pt x="260" y="543"/>
                  </a:moveTo>
                  <a:cubicBezTo>
                    <a:pt x="198" y="543"/>
                    <a:pt x="147" y="505"/>
                    <a:pt x="147" y="458"/>
                  </a:cubicBezTo>
                  <a:cubicBezTo>
                    <a:pt x="147" y="412"/>
                    <a:pt x="198" y="374"/>
                    <a:pt x="260" y="374"/>
                  </a:cubicBezTo>
                  <a:cubicBezTo>
                    <a:pt x="322" y="374"/>
                    <a:pt x="372" y="412"/>
                    <a:pt x="372" y="458"/>
                  </a:cubicBezTo>
                  <a:cubicBezTo>
                    <a:pt x="372" y="505"/>
                    <a:pt x="322" y="543"/>
                    <a:pt x="260" y="5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FD0D1EE3-CF84-43FA-BCA4-D184ABABB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151" y="1876425"/>
              <a:ext cx="547688" cy="1414463"/>
            </a:xfrm>
            <a:custGeom>
              <a:avLst/>
              <a:gdLst>
                <a:gd name="T0" fmla="*/ 175 w 254"/>
                <a:gd name="T1" fmla="*/ 443 h 654"/>
                <a:gd name="T2" fmla="*/ 254 w 254"/>
                <a:gd name="T3" fmla="*/ 284 h 654"/>
                <a:gd name="T4" fmla="*/ 254 w 254"/>
                <a:gd name="T5" fmla="*/ 273 h 654"/>
                <a:gd name="T6" fmla="*/ 214 w 254"/>
                <a:gd name="T7" fmla="*/ 164 h 654"/>
                <a:gd name="T8" fmla="*/ 254 w 254"/>
                <a:gd name="T9" fmla="*/ 56 h 654"/>
                <a:gd name="T10" fmla="*/ 254 w 254"/>
                <a:gd name="T11" fmla="*/ 0 h 654"/>
                <a:gd name="T12" fmla="*/ 0 w 254"/>
                <a:gd name="T13" fmla="*/ 0 h 654"/>
                <a:gd name="T14" fmla="*/ 0 w 254"/>
                <a:gd name="T15" fmla="*/ 140 h 654"/>
                <a:gd name="T16" fmla="*/ 114 w 254"/>
                <a:gd name="T17" fmla="*/ 140 h 654"/>
                <a:gd name="T18" fmla="*/ 114 w 254"/>
                <a:gd name="T19" fmla="*/ 654 h 654"/>
                <a:gd name="T20" fmla="*/ 254 w 254"/>
                <a:gd name="T21" fmla="*/ 654 h 654"/>
                <a:gd name="T22" fmla="*/ 254 w 254"/>
                <a:gd name="T23" fmla="*/ 603 h 654"/>
                <a:gd name="T24" fmla="*/ 175 w 254"/>
                <a:gd name="T25" fmla="*/ 443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654">
                  <a:moveTo>
                    <a:pt x="175" y="443"/>
                  </a:moveTo>
                  <a:cubicBezTo>
                    <a:pt x="175" y="383"/>
                    <a:pt x="203" y="326"/>
                    <a:pt x="254" y="28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28" y="241"/>
                    <a:pt x="214" y="203"/>
                    <a:pt x="214" y="164"/>
                  </a:cubicBezTo>
                  <a:cubicBezTo>
                    <a:pt x="214" y="124"/>
                    <a:pt x="229" y="87"/>
                    <a:pt x="254" y="56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4" y="654"/>
                    <a:pt x="114" y="654"/>
                    <a:pt x="114" y="654"/>
                  </a:cubicBezTo>
                  <a:cubicBezTo>
                    <a:pt x="254" y="654"/>
                    <a:pt x="254" y="654"/>
                    <a:pt x="254" y="654"/>
                  </a:cubicBezTo>
                  <a:cubicBezTo>
                    <a:pt x="254" y="603"/>
                    <a:pt x="254" y="603"/>
                    <a:pt x="254" y="603"/>
                  </a:cubicBezTo>
                  <a:cubicBezTo>
                    <a:pt x="205" y="562"/>
                    <a:pt x="175" y="505"/>
                    <a:pt x="175" y="4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FF89F52-D196-4DEB-AC58-A993FE31E99C}"/>
              </a:ext>
            </a:extLst>
          </p:cNvPr>
          <p:cNvGrpSpPr/>
          <p:nvPr/>
        </p:nvGrpSpPr>
        <p:grpSpPr>
          <a:xfrm>
            <a:off x="3643295" y="1302460"/>
            <a:ext cx="1851756" cy="784554"/>
            <a:chOff x="2855913" y="1846263"/>
            <a:chExt cx="3432176" cy="1454150"/>
          </a:xfrm>
          <a:solidFill>
            <a:schemeClr val="accent1"/>
          </a:solid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8A86F72-EE60-47AC-8CCE-6A2652B003A5}"/>
                </a:ext>
              </a:extLst>
            </p:cNvPr>
            <p:cNvGrpSpPr/>
            <p:nvPr/>
          </p:nvGrpSpPr>
          <p:grpSpPr>
            <a:xfrm>
              <a:off x="2855913" y="1846263"/>
              <a:ext cx="3432176" cy="1454150"/>
              <a:chOff x="2855913" y="1846263"/>
              <a:chExt cx="3432176" cy="1454150"/>
            </a:xfrm>
            <a:grpFill/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7A3A22D7-CE74-4CBF-97B7-FBD3BAD0B20D}"/>
                  </a:ext>
                </a:extLst>
              </p:cNvPr>
              <p:cNvGrpSpPr/>
              <p:nvPr/>
            </p:nvGrpSpPr>
            <p:grpSpPr>
              <a:xfrm>
                <a:off x="3692526" y="1870075"/>
                <a:ext cx="1273175" cy="1430338"/>
                <a:chOff x="3692526" y="1870075"/>
                <a:chExt cx="1273175" cy="1430338"/>
              </a:xfrm>
              <a:grpFill/>
            </p:grpSpPr>
            <p:sp>
              <p:nvSpPr>
                <p:cNvPr id="20" name="Freeform 14">
                  <a:extLst>
                    <a:ext uri="{FF2B5EF4-FFF2-40B4-BE49-F238E27FC236}">
                      <a16:creationId xmlns:a16="http://schemas.microsoft.com/office/drawing/2014/main" xmlns="" id="{3F733108-320D-4538-A5E3-DED4D70761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92526" y="1882775"/>
                  <a:ext cx="1273175" cy="1417638"/>
                </a:xfrm>
                <a:custGeom>
                  <a:avLst/>
                  <a:gdLst>
                    <a:gd name="T0" fmla="*/ 46 w 591"/>
                    <a:gd name="T1" fmla="*/ 229 h 655"/>
                    <a:gd name="T2" fmla="*/ 57 w 591"/>
                    <a:gd name="T3" fmla="*/ 152 h 655"/>
                    <a:gd name="T4" fmla="*/ 8 w 591"/>
                    <a:gd name="T5" fmla="*/ 255 h 655"/>
                    <a:gd name="T6" fmla="*/ 129 w 591"/>
                    <a:gd name="T7" fmla="*/ 218 h 655"/>
                    <a:gd name="T8" fmla="*/ 15 w 591"/>
                    <a:gd name="T9" fmla="*/ 306 h 655"/>
                    <a:gd name="T10" fmla="*/ 87 w 591"/>
                    <a:gd name="T11" fmla="*/ 157 h 655"/>
                    <a:gd name="T12" fmla="*/ 27 w 591"/>
                    <a:gd name="T13" fmla="*/ 259 h 655"/>
                    <a:gd name="T14" fmla="*/ 77 w 591"/>
                    <a:gd name="T15" fmla="*/ 233 h 655"/>
                    <a:gd name="T16" fmla="*/ 152 w 591"/>
                    <a:gd name="T17" fmla="*/ 213 h 655"/>
                    <a:gd name="T18" fmla="*/ 6 w 591"/>
                    <a:gd name="T19" fmla="*/ 360 h 655"/>
                    <a:gd name="T20" fmla="*/ 44 w 591"/>
                    <a:gd name="T21" fmla="*/ 275 h 655"/>
                    <a:gd name="T22" fmla="*/ 62 w 591"/>
                    <a:gd name="T23" fmla="*/ 225 h 655"/>
                    <a:gd name="T24" fmla="*/ 147 w 591"/>
                    <a:gd name="T25" fmla="*/ 230 h 655"/>
                    <a:gd name="T26" fmla="*/ 131 w 591"/>
                    <a:gd name="T27" fmla="*/ 230 h 655"/>
                    <a:gd name="T28" fmla="*/ 85 w 591"/>
                    <a:gd name="T29" fmla="*/ 218 h 655"/>
                    <a:gd name="T30" fmla="*/ 360 w 591"/>
                    <a:gd name="T31" fmla="*/ 71 h 655"/>
                    <a:gd name="T32" fmla="*/ 354 w 591"/>
                    <a:gd name="T33" fmla="*/ 80 h 655"/>
                    <a:gd name="T34" fmla="*/ 358 w 591"/>
                    <a:gd name="T35" fmla="*/ 58 h 655"/>
                    <a:gd name="T36" fmla="*/ 365 w 591"/>
                    <a:gd name="T37" fmla="*/ 62 h 655"/>
                    <a:gd name="T38" fmla="*/ 318 w 591"/>
                    <a:gd name="T39" fmla="*/ 542 h 655"/>
                    <a:gd name="T40" fmla="*/ 428 w 591"/>
                    <a:gd name="T41" fmla="*/ 587 h 655"/>
                    <a:gd name="T42" fmla="*/ 220 w 591"/>
                    <a:gd name="T43" fmla="*/ 597 h 655"/>
                    <a:gd name="T44" fmla="*/ 27 w 591"/>
                    <a:gd name="T45" fmla="*/ 427 h 655"/>
                    <a:gd name="T46" fmla="*/ 406 w 591"/>
                    <a:gd name="T47" fmla="*/ 37 h 655"/>
                    <a:gd name="T48" fmla="*/ 341 w 591"/>
                    <a:gd name="T49" fmla="*/ 53 h 655"/>
                    <a:gd name="T50" fmla="*/ 48 w 591"/>
                    <a:gd name="T51" fmla="*/ 320 h 655"/>
                    <a:gd name="T52" fmla="*/ 70 w 591"/>
                    <a:gd name="T53" fmla="*/ 254 h 655"/>
                    <a:gd name="T54" fmla="*/ 41 w 591"/>
                    <a:gd name="T55" fmla="*/ 312 h 655"/>
                    <a:gd name="T56" fmla="*/ 372 w 591"/>
                    <a:gd name="T57" fmla="*/ 59 h 655"/>
                    <a:gd name="T58" fmla="*/ 372 w 591"/>
                    <a:gd name="T59" fmla="*/ 76 h 655"/>
                    <a:gd name="T60" fmla="*/ 527 w 591"/>
                    <a:gd name="T61" fmla="*/ 436 h 655"/>
                    <a:gd name="T62" fmla="*/ 387 w 591"/>
                    <a:gd name="T63" fmla="*/ 71 h 655"/>
                    <a:gd name="T64" fmla="*/ 463 w 591"/>
                    <a:gd name="T65" fmla="*/ 62 h 655"/>
                    <a:gd name="T66" fmla="*/ 559 w 591"/>
                    <a:gd name="T67" fmla="*/ 447 h 655"/>
                    <a:gd name="T68" fmla="*/ 48 w 591"/>
                    <a:gd name="T69" fmla="*/ 426 h 655"/>
                    <a:gd name="T70" fmla="*/ 104 w 591"/>
                    <a:gd name="T71" fmla="*/ 306 h 655"/>
                    <a:gd name="T72" fmla="*/ 28 w 591"/>
                    <a:gd name="T73" fmla="*/ 400 h 655"/>
                    <a:gd name="T74" fmla="*/ 522 w 591"/>
                    <a:gd name="T75" fmla="*/ 440 h 655"/>
                    <a:gd name="T76" fmla="*/ 503 w 591"/>
                    <a:gd name="T77" fmla="*/ 394 h 655"/>
                    <a:gd name="T78" fmla="*/ 319 w 591"/>
                    <a:gd name="T79" fmla="*/ 587 h 655"/>
                    <a:gd name="T80" fmla="*/ 243 w 591"/>
                    <a:gd name="T81" fmla="*/ 539 h 655"/>
                    <a:gd name="T82" fmla="*/ 39 w 591"/>
                    <a:gd name="T83" fmla="*/ 481 h 655"/>
                    <a:gd name="T84" fmla="*/ 520 w 591"/>
                    <a:gd name="T85" fmla="*/ 503 h 655"/>
                    <a:gd name="T86" fmla="*/ 529 w 591"/>
                    <a:gd name="T87" fmla="*/ 486 h 655"/>
                    <a:gd name="T88" fmla="*/ 319 w 591"/>
                    <a:gd name="T89" fmla="*/ 521 h 655"/>
                    <a:gd name="T90" fmla="*/ 71 w 591"/>
                    <a:gd name="T91" fmla="*/ 436 h 655"/>
                    <a:gd name="T92" fmla="*/ 562 w 591"/>
                    <a:gd name="T93" fmla="*/ 477 h 655"/>
                    <a:gd name="T94" fmla="*/ 567 w 591"/>
                    <a:gd name="T95" fmla="*/ 374 h 655"/>
                    <a:gd name="T96" fmla="*/ 549 w 591"/>
                    <a:gd name="T97" fmla="*/ 362 h 655"/>
                    <a:gd name="T98" fmla="*/ 536 w 591"/>
                    <a:gd name="T99" fmla="*/ 377 h 655"/>
                    <a:gd name="T100" fmla="*/ 581 w 591"/>
                    <a:gd name="T101" fmla="*/ 407 h 655"/>
                    <a:gd name="T102" fmla="*/ 519 w 591"/>
                    <a:gd name="T103" fmla="*/ 173 h 655"/>
                    <a:gd name="T104" fmla="*/ 571 w 591"/>
                    <a:gd name="T105" fmla="*/ 218 h 655"/>
                    <a:gd name="T106" fmla="*/ 543 w 591"/>
                    <a:gd name="T107" fmla="*/ 340 h 655"/>
                    <a:gd name="T108" fmla="*/ 574 w 591"/>
                    <a:gd name="T109" fmla="*/ 349 h 655"/>
                    <a:gd name="T110" fmla="*/ 585 w 591"/>
                    <a:gd name="T111" fmla="*/ 197 h 655"/>
                    <a:gd name="T112" fmla="*/ 517 w 591"/>
                    <a:gd name="T113" fmla="*/ 393 h 655"/>
                    <a:gd name="T114" fmla="*/ 584 w 591"/>
                    <a:gd name="T115" fmla="*/ 448 h 655"/>
                    <a:gd name="T116" fmla="*/ 363 w 591"/>
                    <a:gd name="T117" fmla="*/ 62 h 655"/>
                    <a:gd name="T118" fmla="*/ 337 w 591"/>
                    <a:gd name="T119" fmla="*/ 73 h 655"/>
                    <a:gd name="T120" fmla="*/ 562 w 591"/>
                    <a:gd name="T121" fmla="*/ 414 h 655"/>
                    <a:gd name="T122" fmla="*/ 27 w 591"/>
                    <a:gd name="T123" fmla="*/ 380 h 655"/>
                    <a:gd name="T124" fmla="*/ 36 w 591"/>
                    <a:gd name="T125" fmla="*/ 390 h 6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91" h="655">
                      <a:moveTo>
                        <a:pt x="41" y="182"/>
                      </a:moveTo>
                      <a:cubicBezTo>
                        <a:pt x="41" y="185"/>
                        <a:pt x="40" y="188"/>
                        <a:pt x="40" y="191"/>
                      </a:cubicBezTo>
                      <a:cubicBezTo>
                        <a:pt x="43" y="193"/>
                        <a:pt x="46" y="194"/>
                        <a:pt x="49" y="196"/>
                      </a:cubicBezTo>
                      <a:cubicBezTo>
                        <a:pt x="48" y="193"/>
                        <a:pt x="49" y="190"/>
                        <a:pt x="49" y="187"/>
                      </a:cubicBezTo>
                      <a:cubicBezTo>
                        <a:pt x="47" y="185"/>
                        <a:pt x="44" y="183"/>
                        <a:pt x="41" y="182"/>
                      </a:cubicBezTo>
                      <a:close/>
                      <a:moveTo>
                        <a:pt x="33" y="183"/>
                      </a:moveTo>
                      <a:cubicBezTo>
                        <a:pt x="33" y="183"/>
                        <a:pt x="33" y="183"/>
                        <a:pt x="33" y="183"/>
                      </a:cubicBezTo>
                      <a:cubicBezTo>
                        <a:pt x="33" y="183"/>
                        <a:pt x="33" y="183"/>
                        <a:pt x="33" y="183"/>
                      </a:cubicBezTo>
                      <a:cubicBezTo>
                        <a:pt x="33" y="183"/>
                        <a:pt x="33" y="183"/>
                        <a:pt x="33" y="183"/>
                      </a:cubicBezTo>
                      <a:close/>
                      <a:moveTo>
                        <a:pt x="18" y="290"/>
                      </a:moveTo>
                      <a:cubicBezTo>
                        <a:pt x="19" y="290"/>
                        <a:pt x="19" y="289"/>
                        <a:pt x="18" y="288"/>
                      </a:cubicBezTo>
                      <a:cubicBezTo>
                        <a:pt x="18" y="288"/>
                        <a:pt x="17" y="288"/>
                        <a:pt x="16" y="288"/>
                      </a:cubicBezTo>
                      <a:cubicBezTo>
                        <a:pt x="16" y="289"/>
                        <a:pt x="16" y="290"/>
                        <a:pt x="16" y="290"/>
                      </a:cubicBezTo>
                      <a:cubicBezTo>
                        <a:pt x="17" y="291"/>
                        <a:pt x="18" y="291"/>
                        <a:pt x="18" y="290"/>
                      </a:cubicBezTo>
                      <a:close/>
                      <a:moveTo>
                        <a:pt x="9" y="292"/>
                      </a:moveTo>
                      <a:cubicBezTo>
                        <a:pt x="9" y="293"/>
                        <a:pt x="9" y="294"/>
                        <a:pt x="10" y="295"/>
                      </a:cubicBezTo>
                      <a:cubicBezTo>
                        <a:pt x="9" y="296"/>
                        <a:pt x="9" y="298"/>
                        <a:pt x="9" y="298"/>
                      </a:cubicBezTo>
                      <a:cubicBezTo>
                        <a:pt x="10" y="298"/>
                        <a:pt x="11" y="298"/>
                        <a:pt x="12" y="296"/>
                      </a:cubicBezTo>
                      <a:cubicBezTo>
                        <a:pt x="13" y="298"/>
                        <a:pt x="14" y="298"/>
                        <a:pt x="15" y="298"/>
                      </a:cubicBezTo>
                      <a:cubicBezTo>
                        <a:pt x="15" y="297"/>
                        <a:pt x="14" y="296"/>
                        <a:pt x="13" y="295"/>
                      </a:cubicBezTo>
                      <a:cubicBezTo>
                        <a:pt x="14" y="294"/>
                        <a:pt x="15" y="293"/>
                        <a:pt x="14" y="292"/>
                      </a:cubicBezTo>
                      <a:cubicBezTo>
                        <a:pt x="14" y="292"/>
                        <a:pt x="13" y="293"/>
                        <a:pt x="12" y="294"/>
                      </a:cubicBezTo>
                      <a:cubicBezTo>
                        <a:pt x="10" y="293"/>
                        <a:pt x="9" y="292"/>
                        <a:pt x="9" y="292"/>
                      </a:cubicBezTo>
                      <a:close/>
                      <a:moveTo>
                        <a:pt x="28" y="224"/>
                      </a:moveTo>
                      <a:cubicBezTo>
                        <a:pt x="25" y="223"/>
                        <a:pt x="23" y="221"/>
                        <a:pt x="21" y="218"/>
                      </a:cubicBezTo>
                      <a:cubicBezTo>
                        <a:pt x="20" y="218"/>
                        <a:pt x="19" y="219"/>
                        <a:pt x="18" y="219"/>
                      </a:cubicBezTo>
                      <a:cubicBezTo>
                        <a:pt x="17" y="221"/>
                        <a:pt x="17" y="223"/>
                        <a:pt x="16" y="225"/>
                      </a:cubicBezTo>
                      <a:cubicBezTo>
                        <a:pt x="17" y="226"/>
                        <a:pt x="18" y="227"/>
                        <a:pt x="19" y="228"/>
                      </a:cubicBezTo>
                      <a:cubicBezTo>
                        <a:pt x="22" y="226"/>
                        <a:pt x="25" y="225"/>
                        <a:pt x="28" y="224"/>
                      </a:cubicBezTo>
                      <a:close/>
                      <a:moveTo>
                        <a:pt x="31" y="216"/>
                      </a:moveTo>
                      <a:cubicBezTo>
                        <a:pt x="28" y="213"/>
                        <a:pt x="27" y="211"/>
                        <a:pt x="25" y="208"/>
                      </a:cubicBezTo>
                      <a:cubicBezTo>
                        <a:pt x="24" y="208"/>
                        <a:pt x="23" y="208"/>
                        <a:pt x="22" y="208"/>
                      </a:cubicBezTo>
                      <a:cubicBezTo>
                        <a:pt x="21" y="211"/>
                        <a:pt x="20" y="213"/>
                        <a:pt x="20" y="215"/>
                      </a:cubicBezTo>
                      <a:cubicBezTo>
                        <a:pt x="20" y="216"/>
                        <a:pt x="20" y="216"/>
                        <a:pt x="21" y="217"/>
                      </a:cubicBezTo>
                      <a:cubicBezTo>
                        <a:pt x="24" y="216"/>
                        <a:pt x="27" y="216"/>
                        <a:pt x="31" y="216"/>
                      </a:cubicBezTo>
                      <a:close/>
                      <a:moveTo>
                        <a:pt x="34" y="226"/>
                      </a:moveTo>
                      <a:cubicBezTo>
                        <a:pt x="37" y="226"/>
                        <a:pt x="40" y="226"/>
                        <a:pt x="43" y="226"/>
                      </a:cubicBezTo>
                      <a:cubicBezTo>
                        <a:pt x="40" y="225"/>
                        <a:pt x="37" y="223"/>
                        <a:pt x="35" y="221"/>
                      </a:cubicBezTo>
                      <a:cubicBezTo>
                        <a:pt x="33" y="222"/>
                        <a:pt x="31" y="222"/>
                        <a:pt x="28" y="222"/>
                      </a:cubicBezTo>
                      <a:cubicBezTo>
                        <a:pt x="30" y="224"/>
                        <a:pt x="32" y="225"/>
                        <a:pt x="34" y="226"/>
                      </a:cubicBezTo>
                      <a:close/>
                      <a:moveTo>
                        <a:pt x="35" y="208"/>
                      </a:moveTo>
                      <a:cubicBezTo>
                        <a:pt x="34" y="205"/>
                        <a:pt x="32" y="202"/>
                        <a:pt x="31" y="199"/>
                      </a:cubicBezTo>
                      <a:cubicBezTo>
                        <a:pt x="29" y="199"/>
                        <a:pt x="28" y="199"/>
                        <a:pt x="26" y="199"/>
                      </a:cubicBezTo>
                      <a:cubicBezTo>
                        <a:pt x="25" y="200"/>
                        <a:pt x="25" y="202"/>
                        <a:pt x="24" y="204"/>
                      </a:cubicBezTo>
                      <a:cubicBezTo>
                        <a:pt x="24" y="205"/>
                        <a:pt x="25" y="206"/>
                        <a:pt x="25" y="207"/>
                      </a:cubicBezTo>
                      <a:cubicBezTo>
                        <a:pt x="29" y="207"/>
                        <a:pt x="32" y="207"/>
                        <a:pt x="35" y="208"/>
                      </a:cubicBezTo>
                      <a:close/>
                      <a:moveTo>
                        <a:pt x="33" y="234"/>
                      </a:moveTo>
                      <a:cubicBezTo>
                        <a:pt x="36" y="233"/>
                        <a:pt x="39" y="232"/>
                        <a:pt x="42" y="232"/>
                      </a:cubicBezTo>
                      <a:cubicBezTo>
                        <a:pt x="39" y="231"/>
                        <a:pt x="36" y="230"/>
                        <a:pt x="33" y="229"/>
                      </a:cubicBezTo>
                      <a:cubicBezTo>
                        <a:pt x="31" y="230"/>
                        <a:pt x="29" y="230"/>
                        <a:pt x="27" y="231"/>
                      </a:cubicBezTo>
                      <a:cubicBezTo>
                        <a:pt x="29" y="232"/>
                        <a:pt x="31" y="233"/>
                        <a:pt x="33" y="234"/>
                      </a:cubicBezTo>
                      <a:close/>
                      <a:moveTo>
                        <a:pt x="45" y="234"/>
                      </a:moveTo>
                      <a:cubicBezTo>
                        <a:pt x="50" y="233"/>
                        <a:pt x="54" y="232"/>
                        <a:pt x="58" y="232"/>
                      </a:cubicBezTo>
                      <a:cubicBezTo>
                        <a:pt x="54" y="232"/>
                        <a:pt x="50" y="232"/>
                        <a:pt x="45" y="232"/>
                      </a:cubicBezTo>
                      <a:cubicBezTo>
                        <a:pt x="44" y="232"/>
                        <a:pt x="43" y="232"/>
                        <a:pt x="42" y="233"/>
                      </a:cubicBezTo>
                      <a:cubicBezTo>
                        <a:pt x="43" y="233"/>
                        <a:pt x="44" y="233"/>
                        <a:pt x="45" y="234"/>
                      </a:cubicBezTo>
                      <a:close/>
                      <a:moveTo>
                        <a:pt x="41" y="201"/>
                      </a:moveTo>
                      <a:cubicBezTo>
                        <a:pt x="40" y="198"/>
                        <a:pt x="40" y="195"/>
                        <a:pt x="39" y="192"/>
                      </a:cubicBezTo>
                      <a:cubicBezTo>
                        <a:pt x="37" y="191"/>
                        <a:pt x="34" y="190"/>
                        <a:pt x="31" y="189"/>
                      </a:cubicBezTo>
                      <a:cubicBezTo>
                        <a:pt x="31" y="192"/>
                        <a:pt x="31" y="195"/>
                        <a:pt x="32" y="198"/>
                      </a:cubicBezTo>
                      <a:cubicBezTo>
                        <a:pt x="35" y="199"/>
                        <a:pt x="38" y="200"/>
                        <a:pt x="41" y="201"/>
                      </a:cubicBezTo>
                      <a:close/>
                      <a:moveTo>
                        <a:pt x="46" y="229"/>
                      </a:moveTo>
                      <a:cubicBezTo>
                        <a:pt x="50" y="229"/>
                        <a:pt x="54" y="229"/>
                        <a:pt x="58" y="230"/>
                      </a:cubicBezTo>
                      <a:cubicBezTo>
                        <a:pt x="54" y="229"/>
                        <a:pt x="50" y="228"/>
                        <a:pt x="46" y="227"/>
                      </a:cubicBezTo>
                      <a:cubicBezTo>
                        <a:pt x="45" y="227"/>
                        <a:pt x="44" y="227"/>
                        <a:pt x="43" y="227"/>
                      </a:cubicBezTo>
                      <a:cubicBezTo>
                        <a:pt x="44" y="228"/>
                        <a:pt x="45" y="228"/>
                        <a:pt x="46" y="229"/>
                      </a:cubicBezTo>
                      <a:close/>
                      <a:moveTo>
                        <a:pt x="130" y="189"/>
                      </a:moveTo>
                      <a:cubicBezTo>
                        <a:pt x="130" y="189"/>
                        <a:pt x="129" y="188"/>
                        <a:pt x="129" y="188"/>
                      </a:cubicBezTo>
                      <a:cubicBezTo>
                        <a:pt x="126" y="191"/>
                        <a:pt x="122" y="194"/>
                        <a:pt x="119" y="196"/>
                      </a:cubicBezTo>
                      <a:cubicBezTo>
                        <a:pt x="123" y="194"/>
                        <a:pt x="126" y="192"/>
                        <a:pt x="130" y="189"/>
                      </a:cubicBezTo>
                      <a:close/>
                      <a:moveTo>
                        <a:pt x="67" y="171"/>
                      </a:moveTo>
                      <a:cubicBezTo>
                        <a:pt x="67" y="167"/>
                        <a:pt x="67" y="163"/>
                        <a:pt x="67" y="158"/>
                      </a:cubicBezTo>
                      <a:cubicBezTo>
                        <a:pt x="65" y="159"/>
                        <a:pt x="65" y="159"/>
                        <a:pt x="65" y="159"/>
                      </a:cubicBezTo>
                      <a:cubicBezTo>
                        <a:pt x="66" y="163"/>
                        <a:pt x="67" y="167"/>
                        <a:pt x="67" y="171"/>
                      </a:cubicBezTo>
                      <a:close/>
                      <a:moveTo>
                        <a:pt x="66" y="154"/>
                      </a:moveTo>
                      <a:cubicBezTo>
                        <a:pt x="65" y="154"/>
                        <a:pt x="65" y="154"/>
                        <a:pt x="65" y="155"/>
                      </a:cubicBezTo>
                      <a:cubicBezTo>
                        <a:pt x="65" y="156"/>
                        <a:pt x="66" y="156"/>
                        <a:pt x="66" y="156"/>
                      </a:cubicBezTo>
                      <a:cubicBezTo>
                        <a:pt x="67" y="156"/>
                        <a:pt x="68" y="156"/>
                        <a:pt x="68" y="155"/>
                      </a:cubicBezTo>
                      <a:cubicBezTo>
                        <a:pt x="68" y="154"/>
                        <a:pt x="67" y="154"/>
                        <a:pt x="66" y="154"/>
                      </a:cubicBezTo>
                      <a:close/>
                      <a:moveTo>
                        <a:pt x="128" y="181"/>
                      </a:moveTo>
                      <a:cubicBezTo>
                        <a:pt x="128" y="181"/>
                        <a:pt x="129" y="180"/>
                        <a:pt x="128" y="179"/>
                      </a:cubicBezTo>
                      <a:cubicBezTo>
                        <a:pt x="128" y="179"/>
                        <a:pt x="127" y="179"/>
                        <a:pt x="126" y="179"/>
                      </a:cubicBezTo>
                      <a:cubicBezTo>
                        <a:pt x="125" y="180"/>
                        <a:pt x="125" y="181"/>
                        <a:pt x="126" y="181"/>
                      </a:cubicBezTo>
                      <a:cubicBezTo>
                        <a:pt x="126" y="182"/>
                        <a:pt x="127" y="182"/>
                        <a:pt x="128" y="181"/>
                      </a:cubicBezTo>
                      <a:close/>
                      <a:moveTo>
                        <a:pt x="130" y="167"/>
                      </a:moveTo>
                      <a:cubicBezTo>
                        <a:pt x="130" y="166"/>
                        <a:pt x="128" y="167"/>
                        <a:pt x="127" y="168"/>
                      </a:cubicBezTo>
                      <a:cubicBezTo>
                        <a:pt x="126" y="167"/>
                        <a:pt x="125" y="167"/>
                        <a:pt x="124" y="167"/>
                      </a:cubicBezTo>
                      <a:cubicBezTo>
                        <a:pt x="124" y="167"/>
                        <a:pt x="125" y="168"/>
                        <a:pt x="126" y="170"/>
                      </a:cubicBezTo>
                      <a:cubicBezTo>
                        <a:pt x="125" y="171"/>
                        <a:pt x="125" y="172"/>
                        <a:pt x="125" y="172"/>
                      </a:cubicBezTo>
                      <a:cubicBezTo>
                        <a:pt x="125" y="173"/>
                        <a:pt x="126" y="172"/>
                        <a:pt x="127" y="171"/>
                      </a:cubicBezTo>
                      <a:cubicBezTo>
                        <a:pt x="129" y="172"/>
                        <a:pt x="130" y="173"/>
                        <a:pt x="130" y="172"/>
                      </a:cubicBezTo>
                      <a:cubicBezTo>
                        <a:pt x="130" y="172"/>
                        <a:pt x="130" y="171"/>
                        <a:pt x="129" y="170"/>
                      </a:cubicBezTo>
                      <a:cubicBezTo>
                        <a:pt x="130" y="168"/>
                        <a:pt x="130" y="167"/>
                        <a:pt x="130" y="167"/>
                      </a:cubicBezTo>
                      <a:close/>
                      <a:moveTo>
                        <a:pt x="26" y="292"/>
                      </a:moveTo>
                      <a:cubicBezTo>
                        <a:pt x="29" y="289"/>
                        <a:pt x="31" y="285"/>
                        <a:pt x="33" y="281"/>
                      </a:cubicBezTo>
                      <a:cubicBezTo>
                        <a:pt x="31" y="285"/>
                        <a:pt x="28" y="288"/>
                        <a:pt x="25" y="291"/>
                      </a:cubicBezTo>
                      <a:cubicBezTo>
                        <a:pt x="25" y="292"/>
                        <a:pt x="26" y="292"/>
                        <a:pt x="26" y="292"/>
                      </a:cubicBezTo>
                      <a:close/>
                      <a:moveTo>
                        <a:pt x="28" y="298"/>
                      </a:moveTo>
                      <a:cubicBezTo>
                        <a:pt x="28" y="298"/>
                        <a:pt x="28" y="299"/>
                        <a:pt x="28" y="300"/>
                      </a:cubicBezTo>
                      <a:cubicBezTo>
                        <a:pt x="29" y="300"/>
                        <a:pt x="30" y="300"/>
                        <a:pt x="30" y="299"/>
                      </a:cubicBezTo>
                      <a:cubicBezTo>
                        <a:pt x="31" y="299"/>
                        <a:pt x="31" y="298"/>
                        <a:pt x="30" y="297"/>
                      </a:cubicBezTo>
                      <a:cubicBezTo>
                        <a:pt x="29" y="297"/>
                        <a:pt x="29" y="297"/>
                        <a:pt x="28" y="298"/>
                      </a:cubicBezTo>
                      <a:close/>
                      <a:moveTo>
                        <a:pt x="22" y="294"/>
                      </a:moveTo>
                      <a:cubicBezTo>
                        <a:pt x="22" y="294"/>
                        <a:pt x="22" y="295"/>
                        <a:pt x="23" y="296"/>
                      </a:cubicBezTo>
                      <a:cubicBezTo>
                        <a:pt x="23" y="296"/>
                        <a:pt x="24" y="296"/>
                        <a:pt x="25" y="295"/>
                      </a:cubicBezTo>
                      <a:cubicBezTo>
                        <a:pt x="25" y="295"/>
                        <a:pt x="25" y="294"/>
                        <a:pt x="24" y="294"/>
                      </a:cubicBezTo>
                      <a:cubicBezTo>
                        <a:pt x="24" y="293"/>
                        <a:pt x="23" y="293"/>
                        <a:pt x="22" y="294"/>
                      </a:cubicBezTo>
                      <a:close/>
                      <a:moveTo>
                        <a:pt x="61" y="136"/>
                      </a:moveTo>
                      <a:cubicBezTo>
                        <a:pt x="61" y="136"/>
                        <a:pt x="61" y="136"/>
                        <a:pt x="61" y="136"/>
                      </a:cubicBezTo>
                      <a:cubicBezTo>
                        <a:pt x="60" y="136"/>
                        <a:pt x="60" y="136"/>
                        <a:pt x="60" y="137"/>
                      </a:cubicBezTo>
                      <a:cubicBezTo>
                        <a:pt x="61" y="137"/>
                        <a:pt x="61" y="136"/>
                        <a:pt x="61" y="136"/>
                      </a:cubicBezTo>
                      <a:close/>
                      <a:moveTo>
                        <a:pt x="15" y="283"/>
                      </a:moveTo>
                      <a:cubicBezTo>
                        <a:pt x="18" y="280"/>
                        <a:pt x="21" y="276"/>
                        <a:pt x="24" y="273"/>
                      </a:cubicBezTo>
                      <a:cubicBezTo>
                        <a:pt x="21" y="276"/>
                        <a:pt x="18" y="279"/>
                        <a:pt x="14" y="281"/>
                      </a:cubicBezTo>
                      <a:cubicBezTo>
                        <a:pt x="15" y="282"/>
                        <a:pt x="15" y="282"/>
                        <a:pt x="15" y="283"/>
                      </a:cubicBezTo>
                      <a:close/>
                      <a:moveTo>
                        <a:pt x="115" y="191"/>
                      </a:moveTo>
                      <a:cubicBezTo>
                        <a:pt x="118" y="189"/>
                        <a:pt x="122" y="186"/>
                        <a:pt x="125" y="183"/>
                      </a:cubicBezTo>
                      <a:cubicBezTo>
                        <a:pt x="125" y="183"/>
                        <a:pt x="124" y="182"/>
                        <a:pt x="124" y="182"/>
                      </a:cubicBezTo>
                      <a:cubicBezTo>
                        <a:pt x="121" y="185"/>
                        <a:pt x="118" y="188"/>
                        <a:pt x="115" y="191"/>
                      </a:cubicBezTo>
                      <a:close/>
                      <a:moveTo>
                        <a:pt x="65" y="148"/>
                      </a:moveTo>
                      <a:cubicBezTo>
                        <a:pt x="65" y="150"/>
                        <a:pt x="66" y="151"/>
                        <a:pt x="66" y="151"/>
                      </a:cubicBezTo>
                      <a:cubicBezTo>
                        <a:pt x="66" y="151"/>
                        <a:pt x="67" y="150"/>
                        <a:pt x="67" y="148"/>
                      </a:cubicBezTo>
                      <a:cubicBezTo>
                        <a:pt x="69" y="148"/>
                        <a:pt x="70" y="148"/>
                        <a:pt x="70" y="147"/>
                      </a:cubicBezTo>
                      <a:cubicBezTo>
                        <a:pt x="70" y="147"/>
                        <a:pt x="69" y="146"/>
                        <a:pt x="67" y="146"/>
                      </a:cubicBezTo>
                      <a:cubicBezTo>
                        <a:pt x="67" y="145"/>
                        <a:pt x="66" y="143"/>
                        <a:pt x="66" y="143"/>
                      </a:cubicBezTo>
                      <a:cubicBezTo>
                        <a:pt x="65" y="143"/>
                        <a:pt x="65" y="145"/>
                        <a:pt x="65" y="146"/>
                      </a:cubicBezTo>
                      <a:cubicBezTo>
                        <a:pt x="63" y="147"/>
                        <a:pt x="62" y="147"/>
                        <a:pt x="62" y="147"/>
                      </a:cubicBezTo>
                      <a:cubicBezTo>
                        <a:pt x="62" y="148"/>
                        <a:pt x="63" y="148"/>
                        <a:pt x="65" y="148"/>
                      </a:cubicBezTo>
                      <a:close/>
                      <a:moveTo>
                        <a:pt x="59" y="148"/>
                      </a:moveTo>
                      <a:cubicBezTo>
                        <a:pt x="58" y="146"/>
                        <a:pt x="57" y="145"/>
                        <a:pt x="56" y="143"/>
                      </a:cubicBezTo>
                      <a:cubicBezTo>
                        <a:pt x="56" y="145"/>
                        <a:pt x="55" y="147"/>
                        <a:pt x="55" y="148"/>
                      </a:cubicBezTo>
                      <a:cubicBezTo>
                        <a:pt x="56" y="150"/>
                        <a:pt x="57" y="151"/>
                        <a:pt x="57" y="152"/>
                      </a:cubicBezTo>
                      <a:cubicBezTo>
                        <a:pt x="58" y="151"/>
                        <a:pt x="58" y="149"/>
                        <a:pt x="59" y="148"/>
                      </a:cubicBezTo>
                      <a:close/>
                      <a:moveTo>
                        <a:pt x="53" y="160"/>
                      </a:moveTo>
                      <a:cubicBezTo>
                        <a:pt x="51" y="161"/>
                        <a:pt x="51" y="161"/>
                        <a:pt x="51" y="161"/>
                      </a:cubicBezTo>
                      <a:cubicBezTo>
                        <a:pt x="53" y="165"/>
                        <a:pt x="54" y="169"/>
                        <a:pt x="55" y="173"/>
                      </a:cubicBezTo>
                      <a:cubicBezTo>
                        <a:pt x="54" y="169"/>
                        <a:pt x="54" y="165"/>
                        <a:pt x="53" y="160"/>
                      </a:cubicBezTo>
                      <a:close/>
                      <a:moveTo>
                        <a:pt x="58" y="154"/>
                      </a:moveTo>
                      <a:cubicBezTo>
                        <a:pt x="57" y="154"/>
                        <a:pt x="57" y="155"/>
                        <a:pt x="57" y="156"/>
                      </a:cubicBezTo>
                      <a:cubicBezTo>
                        <a:pt x="57" y="157"/>
                        <a:pt x="57" y="157"/>
                        <a:pt x="58" y="157"/>
                      </a:cubicBezTo>
                      <a:cubicBezTo>
                        <a:pt x="59" y="157"/>
                        <a:pt x="59" y="156"/>
                        <a:pt x="59" y="156"/>
                      </a:cubicBezTo>
                      <a:cubicBezTo>
                        <a:pt x="59" y="155"/>
                        <a:pt x="59" y="154"/>
                        <a:pt x="58" y="154"/>
                      </a:cubicBezTo>
                      <a:close/>
                      <a:moveTo>
                        <a:pt x="50" y="153"/>
                      </a:moveTo>
                      <a:cubicBezTo>
                        <a:pt x="51" y="153"/>
                        <a:pt x="51" y="152"/>
                        <a:pt x="51" y="151"/>
                      </a:cubicBezTo>
                      <a:cubicBezTo>
                        <a:pt x="50" y="151"/>
                        <a:pt x="50" y="152"/>
                        <a:pt x="49" y="153"/>
                      </a:cubicBezTo>
                      <a:cubicBezTo>
                        <a:pt x="50" y="153"/>
                        <a:pt x="50" y="153"/>
                        <a:pt x="50" y="153"/>
                      </a:cubicBezTo>
                      <a:close/>
                      <a:moveTo>
                        <a:pt x="50" y="157"/>
                      </a:moveTo>
                      <a:cubicBezTo>
                        <a:pt x="50" y="158"/>
                        <a:pt x="51" y="159"/>
                        <a:pt x="52" y="159"/>
                      </a:cubicBezTo>
                      <a:cubicBezTo>
                        <a:pt x="52" y="158"/>
                        <a:pt x="53" y="158"/>
                        <a:pt x="53" y="157"/>
                      </a:cubicBezTo>
                      <a:cubicBezTo>
                        <a:pt x="52" y="156"/>
                        <a:pt x="52" y="156"/>
                        <a:pt x="51" y="156"/>
                      </a:cubicBezTo>
                      <a:cubicBezTo>
                        <a:pt x="50" y="156"/>
                        <a:pt x="50" y="157"/>
                        <a:pt x="50" y="157"/>
                      </a:cubicBezTo>
                      <a:close/>
                      <a:moveTo>
                        <a:pt x="53" y="149"/>
                      </a:moveTo>
                      <a:cubicBezTo>
                        <a:pt x="53" y="148"/>
                        <a:pt x="53" y="148"/>
                        <a:pt x="52" y="148"/>
                      </a:cubicBezTo>
                      <a:cubicBezTo>
                        <a:pt x="52" y="149"/>
                        <a:pt x="51" y="149"/>
                        <a:pt x="51" y="150"/>
                      </a:cubicBezTo>
                      <a:cubicBezTo>
                        <a:pt x="52" y="150"/>
                        <a:pt x="53" y="149"/>
                        <a:pt x="53" y="149"/>
                      </a:cubicBezTo>
                      <a:close/>
                      <a:moveTo>
                        <a:pt x="8" y="279"/>
                      </a:moveTo>
                      <a:cubicBezTo>
                        <a:pt x="8" y="279"/>
                        <a:pt x="9" y="278"/>
                        <a:pt x="8" y="277"/>
                      </a:cubicBezTo>
                      <a:cubicBezTo>
                        <a:pt x="8" y="277"/>
                        <a:pt x="7" y="277"/>
                        <a:pt x="6" y="277"/>
                      </a:cubicBezTo>
                      <a:cubicBezTo>
                        <a:pt x="5" y="277"/>
                        <a:pt x="5" y="278"/>
                        <a:pt x="6" y="279"/>
                      </a:cubicBezTo>
                      <a:cubicBezTo>
                        <a:pt x="6" y="280"/>
                        <a:pt x="7" y="280"/>
                        <a:pt x="8" y="279"/>
                      </a:cubicBezTo>
                      <a:close/>
                      <a:moveTo>
                        <a:pt x="10" y="277"/>
                      </a:moveTo>
                      <a:cubicBezTo>
                        <a:pt x="14" y="274"/>
                        <a:pt x="17" y="271"/>
                        <a:pt x="20" y="268"/>
                      </a:cubicBezTo>
                      <a:cubicBezTo>
                        <a:pt x="17" y="271"/>
                        <a:pt x="13" y="273"/>
                        <a:pt x="9" y="275"/>
                      </a:cubicBezTo>
                      <a:cubicBezTo>
                        <a:pt x="10" y="276"/>
                        <a:pt x="10" y="276"/>
                        <a:pt x="10" y="277"/>
                      </a:cubicBezTo>
                      <a:close/>
                      <a:moveTo>
                        <a:pt x="11" y="283"/>
                      </a:moveTo>
                      <a:cubicBezTo>
                        <a:pt x="11" y="284"/>
                        <a:pt x="11" y="285"/>
                        <a:pt x="11" y="285"/>
                      </a:cubicBezTo>
                      <a:cubicBezTo>
                        <a:pt x="12" y="286"/>
                        <a:pt x="13" y="286"/>
                        <a:pt x="13" y="285"/>
                      </a:cubicBezTo>
                      <a:cubicBezTo>
                        <a:pt x="14" y="285"/>
                        <a:pt x="14" y="284"/>
                        <a:pt x="13" y="284"/>
                      </a:cubicBezTo>
                      <a:cubicBezTo>
                        <a:pt x="13" y="283"/>
                        <a:pt x="12" y="283"/>
                        <a:pt x="11" y="283"/>
                      </a:cubicBezTo>
                      <a:close/>
                      <a:moveTo>
                        <a:pt x="17" y="264"/>
                      </a:moveTo>
                      <a:cubicBezTo>
                        <a:pt x="13" y="266"/>
                        <a:pt x="10" y="268"/>
                        <a:pt x="6" y="270"/>
                      </a:cubicBezTo>
                      <a:cubicBezTo>
                        <a:pt x="7" y="271"/>
                        <a:pt x="7" y="271"/>
                        <a:pt x="7" y="271"/>
                      </a:cubicBezTo>
                      <a:cubicBezTo>
                        <a:pt x="10" y="269"/>
                        <a:pt x="14" y="266"/>
                        <a:pt x="17" y="264"/>
                      </a:cubicBezTo>
                      <a:close/>
                      <a:moveTo>
                        <a:pt x="40" y="168"/>
                      </a:moveTo>
                      <a:cubicBezTo>
                        <a:pt x="40" y="169"/>
                        <a:pt x="40" y="169"/>
                        <a:pt x="40" y="170"/>
                      </a:cubicBezTo>
                      <a:cubicBezTo>
                        <a:pt x="41" y="172"/>
                        <a:pt x="42" y="175"/>
                        <a:pt x="44" y="177"/>
                      </a:cubicBezTo>
                      <a:cubicBezTo>
                        <a:pt x="43" y="174"/>
                        <a:pt x="42" y="171"/>
                        <a:pt x="40" y="168"/>
                      </a:cubicBezTo>
                      <a:close/>
                      <a:moveTo>
                        <a:pt x="7" y="261"/>
                      </a:moveTo>
                      <a:cubicBezTo>
                        <a:pt x="7" y="261"/>
                        <a:pt x="7" y="262"/>
                        <a:pt x="7" y="262"/>
                      </a:cubicBezTo>
                      <a:cubicBezTo>
                        <a:pt x="9" y="261"/>
                        <a:pt x="12" y="259"/>
                        <a:pt x="14" y="258"/>
                      </a:cubicBezTo>
                      <a:cubicBezTo>
                        <a:pt x="12" y="259"/>
                        <a:pt x="9" y="260"/>
                        <a:pt x="7" y="261"/>
                      </a:cubicBezTo>
                      <a:close/>
                      <a:moveTo>
                        <a:pt x="13" y="247"/>
                      </a:moveTo>
                      <a:cubicBezTo>
                        <a:pt x="16" y="248"/>
                        <a:pt x="19" y="249"/>
                        <a:pt x="22" y="249"/>
                      </a:cubicBezTo>
                      <a:cubicBezTo>
                        <a:pt x="24" y="247"/>
                        <a:pt x="26" y="245"/>
                        <a:pt x="29" y="242"/>
                      </a:cubicBezTo>
                      <a:cubicBezTo>
                        <a:pt x="26" y="242"/>
                        <a:pt x="22" y="241"/>
                        <a:pt x="19" y="240"/>
                      </a:cubicBezTo>
                      <a:cubicBezTo>
                        <a:pt x="17" y="242"/>
                        <a:pt x="15" y="244"/>
                        <a:pt x="13" y="247"/>
                      </a:cubicBezTo>
                      <a:close/>
                      <a:moveTo>
                        <a:pt x="36" y="176"/>
                      </a:moveTo>
                      <a:cubicBezTo>
                        <a:pt x="36" y="177"/>
                        <a:pt x="36" y="177"/>
                        <a:pt x="36" y="177"/>
                      </a:cubicBezTo>
                      <a:cubicBezTo>
                        <a:pt x="37" y="178"/>
                        <a:pt x="37" y="179"/>
                        <a:pt x="38" y="180"/>
                      </a:cubicBezTo>
                      <a:cubicBezTo>
                        <a:pt x="37" y="179"/>
                        <a:pt x="37" y="178"/>
                        <a:pt x="36" y="176"/>
                      </a:cubicBezTo>
                      <a:close/>
                      <a:moveTo>
                        <a:pt x="27" y="234"/>
                      </a:moveTo>
                      <a:cubicBezTo>
                        <a:pt x="24" y="232"/>
                        <a:pt x="22" y="231"/>
                        <a:pt x="19" y="229"/>
                      </a:cubicBezTo>
                      <a:cubicBezTo>
                        <a:pt x="17" y="230"/>
                        <a:pt x="16" y="231"/>
                        <a:pt x="14" y="232"/>
                      </a:cubicBezTo>
                      <a:cubicBezTo>
                        <a:pt x="14" y="233"/>
                        <a:pt x="13" y="234"/>
                        <a:pt x="13" y="235"/>
                      </a:cubicBezTo>
                      <a:cubicBezTo>
                        <a:pt x="15" y="237"/>
                        <a:pt x="17" y="238"/>
                        <a:pt x="19" y="239"/>
                      </a:cubicBezTo>
                      <a:cubicBezTo>
                        <a:pt x="22" y="237"/>
                        <a:pt x="24" y="235"/>
                        <a:pt x="27" y="234"/>
                      </a:cubicBezTo>
                      <a:close/>
                      <a:moveTo>
                        <a:pt x="8" y="254"/>
                      </a:moveTo>
                      <a:cubicBezTo>
                        <a:pt x="8" y="254"/>
                        <a:pt x="8" y="255"/>
                        <a:pt x="8" y="255"/>
                      </a:cubicBezTo>
                      <a:cubicBezTo>
                        <a:pt x="10" y="254"/>
                        <a:pt x="11" y="254"/>
                        <a:pt x="12" y="253"/>
                      </a:cubicBezTo>
                      <a:cubicBezTo>
                        <a:pt x="11" y="253"/>
                        <a:pt x="10" y="254"/>
                        <a:pt x="8" y="254"/>
                      </a:cubicBezTo>
                      <a:close/>
                      <a:moveTo>
                        <a:pt x="28" y="240"/>
                      </a:moveTo>
                      <a:cubicBezTo>
                        <a:pt x="30" y="241"/>
                        <a:pt x="32" y="241"/>
                        <a:pt x="35" y="242"/>
                      </a:cubicBezTo>
                      <a:cubicBezTo>
                        <a:pt x="37" y="240"/>
                        <a:pt x="40" y="238"/>
                        <a:pt x="43" y="237"/>
                      </a:cubicBezTo>
                      <a:cubicBezTo>
                        <a:pt x="40" y="237"/>
                        <a:pt x="37" y="237"/>
                        <a:pt x="33" y="237"/>
                      </a:cubicBezTo>
                      <a:cubicBezTo>
                        <a:pt x="32" y="238"/>
                        <a:pt x="30" y="239"/>
                        <a:pt x="28" y="240"/>
                      </a:cubicBezTo>
                      <a:close/>
                      <a:moveTo>
                        <a:pt x="45" y="163"/>
                      </a:moveTo>
                      <a:cubicBezTo>
                        <a:pt x="44" y="163"/>
                        <a:pt x="44" y="163"/>
                        <a:pt x="44" y="163"/>
                      </a:cubicBezTo>
                      <a:cubicBezTo>
                        <a:pt x="45" y="167"/>
                        <a:pt x="47" y="171"/>
                        <a:pt x="49" y="175"/>
                      </a:cubicBezTo>
                      <a:cubicBezTo>
                        <a:pt x="48" y="171"/>
                        <a:pt x="46" y="167"/>
                        <a:pt x="45" y="163"/>
                      </a:cubicBezTo>
                      <a:close/>
                      <a:moveTo>
                        <a:pt x="10" y="247"/>
                      </a:moveTo>
                      <a:cubicBezTo>
                        <a:pt x="10" y="247"/>
                        <a:pt x="10" y="247"/>
                        <a:pt x="10" y="247"/>
                      </a:cubicBezTo>
                      <a:cubicBezTo>
                        <a:pt x="10" y="247"/>
                        <a:pt x="10" y="247"/>
                        <a:pt x="10" y="247"/>
                      </a:cubicBezTo>
                      <a:cubicBezTo>
                        <a:pt x="10" y="247"/>
                        <a:pt x="10" y="247"/>
                        <a:pt x="10" y="247"/>
                      </a:cubicBezTo>
                      <a:close/>
                      <a:moveTo>
                        <a:pt x="36" y="219"/>
                      </a:moveTo>
                      <a:cubicBezTo>
                        <a:pt x="39" y="219"/>
                        <a:pt x="42" y="220"/>
                        <a:pt x="45" y="221"/>
                      </a:cubicBezTo>
                      <a:cubicBezTo>
                        <a:pt x="42" y="219"/>
                        <a:pt x="40" y="217"/>
                        <a:pt x="38" y="214"/>
                      </a:cubicBezTo>
                      <a:cubicBezTo>
                        <a:pt x="36" y="214"/>
                        <a:pt x="34" y="214"/>
                        <a:pt x="31" y="214"/>
                      </a:cubicBezTo>
                      <a:cubicBezTo>
                        <a:pt x="33" y="216"/>
                        <a:pt x="34" y="217"/>
                        <a:pt x="36" y="219"/>
                      </a:cubicBezTo>
                      <a:close/>
                      <a:moveTo>
                        <a:pt x="36" y="206"/>
                      </a:moveTo>
                      <a:cubicBezTo>
                        <a:pt x="37" y="208"/>
                        <a:pt x="38" y="210"/>
                        <a:pt x="39" y="212"/>
                      </a:cubicBezTo>
                      <a:cubicBezTo>
                        <a:pt x="42" y="213"/>
                        <a:pt x="45" y="214"/>
                        <a:pt x="48" y="216"/>
                      </a:cubicBezTo>
                      <a:cubicBezTo>
                        <a:pt x="46" y="213"/>
                        <a:pt x="44" y="211"/>
                        <a:pt x="42" y="208"/>
                      </a:cubicBezTo>
                      <a:cubicBezTo>
                        <a:pt x="41" y="207"/>
                        <a:pt x="38" y="207"/>
                        <a:pt x="36" y="206"/>
                      </a:cubicBezTo>
                      <a:close/>
                      <a:moveTo>
                        <a:pt x="46" y="237"/>
                      </a:moveTo>
                      <a:cubicBezTo>
                        <a:pt x="45" y="237"/>
                        <a:pt x="44" y="238"/>
                        <a:pt x="43" y="238"/>
                      </a:cubicBezTo>
                      <a:cubicBezTo>
                        <a:pt x="44" y="239"/>
                        <a:pt x="45" y="239"/>
                        <a:pt x="46" y="239"/>
                      </a:cubicBezTo>
                      <a:cubicBezTo>
                        <a:pt x="50" y="237"/>
                        <a:pt x="55" y="236"/>
                        <a:pt x="59" y="234"/>
                      </a:cubicBezTo>
                      <a:cubicBezTo>
                        <a:pt x="54" y="235"/>
                        <a:pt x="50" y="236"/>
                        <a:pt x="46" y="237"/>
                      </a:cubicBezTo>
                      <a:close/>
                      <a:moveTo>
                        <a:pt x="45" y="243"/>
                      </a:moveTo>
                      <a:cubicBezTo>
                        <a:pt x="42" y="243"/>
                        <a:pt x="39" y="244"/>
                        <a:pt x="35" y="244"/>
                      </a:cubicBezTo>
                      <a:cubicBezTo>
                        <a:pt x="34" y="246"/>
                        <a:pt x="32" y="247"/>
                        <a:pt x="31" y="249"/>
                      </a:cubicBezTo>
                      <a:cubicBezTo>
                        <a:pt x="33" y="249"/>
                        <a:pt x="35" y="249"/>
                        <a:pt x="38" y="249"/>
                      </a:cubicBezTo>
                      <a:cubicBezTo>
                        <a:pt x="40" y="246"/>
                        <a:pt x="42" y="244"/>
                        <a:pt x="45" y="243"/>
                      </a:cubicBezTo>
                      <a:close/>
                      <a:moveTo>
                        <a:pt x="47" y="224"/>
                      </a:moveTo>
                      <a:cubicBezTo>
                        <a:pt x="51" y="225"/>
                        <a:pt x="55" y="226"/>
                        <a:pt x="59" y="228"/>
                      </a:cubicBezTo>
                      <a:cubicBezTo>
                        <a:pt x="55" y="226"/>
                        <a:pt x="51" y="224"/>
                        <a:pt x="48" y="222"/>
                      </a:cubicBezTo>
                      <a:cubicBezTo>
                        <a:pt x="47" y="222"/>
                        <a:pt x="45" y="222"/>
                        <a:pt x="44" y="222"/>
                      </a:cubicBezTo>
                      <a:cubicBezTo>
                        <a:pt x="45" y="222"/>
                        <a:pt x="46" y="223"/>
                        <a:pt x="47" y="224"/>
                      </a:cubicBezTo>
                      <a:close/>
                      <a:moveTo>
                        <a:pt x="121" y="174"/>
                      </a:moveTo>
                      <a:cubicBezTo>
                        <a:pt x="121" y="175"/>
                        <a:pt x="121" y="176"/>
                        <a:pt x="121" y="176"/>
                      </a:cubicBezTo>
                      <a:cubicBezTo>
                        <a:pt x="122" y="177"/>
                        <a:pt x="123" y="177"/>
                        <a:pt x="123" y="176"/>
                      </a:cubicBezTo>
                      <a:cubicBezTo>
                        <a:pt x="124" y="176"/>
                        <a:pt x="124" y="175"/>
                        <a:pt x="123" y="174"/>
                      </a:cubicBezTo>
                      <a:cubicBezTo>
                        <a:pt x="122" y="174"/>
                        <a:pt x="122" y="174"/>
                        <a:pt x="121" y="174"/>
                      </a:cubicBezTo>
                      <a:close/>
                      <a:moveTo>
                        <a:pt x="139" y="200"/>
                      </a:moveTo>
                      <a:cubicBezTo>
                        <a:pt x="139" y="201"/>
                        <a:pt x="140" y="201"/>
                        <a:pt x="141" y="201"/>
                      </a:cubicBezTo>
                      <a:cubicBezTo>
                        <a:pt x="141" y="201"/>
                        <a:pt x="142" y="200"/>
                        <a:pt x="141" y="199"/>
                      </a:cubicBezTo>
                      <a:cubicBezTo>
                        <a:pt x="141" y="198"/>
                        <a:pt x="140" y="198"/>
                        <a:pt x="139" y="198"/>
                      </a:cubicBezTo>
                      <a:cubicBezTo>
                        <a:pt x="139" y="199"/>
                        <a:pt x="138" y="200"/>
                        <a:pt x="139" y="200"/>
                      </a:cubicBezTo>
                      <a:close/>
                      <a:moveTo>
                        <a:pt x="130" y="223"/>
                      </a:moveTo>
                      <a:cubicBezTo>
                        <a:pt x="134" y="223"/>
                        <a:pt x="139" y="223"/>
                        <a:pt x="143" y="222"/>
                      </a:cubicBezTo>
                      <a:cubicBezTo>
                        <a:pt x="143" y="222"/>
                        <a:pt x="143" y="221"/>
                        <a:pt x="143" y="220"/>
                      </a:cubicBezTo>
                      <a:cubicBezTo>
                        <a:pt x="139" y="221"/>
                        <a:pt x="134" y="222"/>
                        <a:pt x="130" y="223"/>
                      </a:cubicBezTo>
                      <a:close/>
                      <a:moveTo>
                        <a:pt x="137" y="163"/>
                      </a:moveTo>
                      <a:cubicBezTo>
                        <a:pt x="137" y="163"/>
                        <a:pt x="138" y="165"/>
                        <a:pt x="139" y="167"/>
                      </a:cubicBezTo>
                      <a:cubicBezTo>
                        <a:pt x="138" y="169"/>
                        <a:pt x="137" y="170"/>
                        <a:pt x="138" y="171"/>
                      </a:cubicBezTo>
                      <a:cubicBezTo>
                        <a:pt x="138" y="171"/>
                        <a:pt x="140" y="170"/>
                        <a:pt x="141" y="169"/>
                      </a:cubicBezTo>
                      <a:cubicBezTo>
                        <a:pt x="143" y="171"/>
                        <a:pt x="145" y="172"/>
                        <a:pt x="145" y="172"/>
                      </a:cubicBezTo>
                      <a:cubicBezTo>
                        <a:pt x="146" y="171"/>
                        <a:pt x="145" y="170"/>
                        <a:pt x="143" y="167"/>
                      </a:cubicBezTo>
                      <a:cubicBezTo>
                        <a:pt x="145" y="166"/>
                        <a:pt x="146" y="164"/>
                        <a:pt x="145" y="164"/>
                      </a:cubicBezTo>
                      <a:cubicBezTo>
                        <a:pt x="145" y="163"/>
                        <a:pt x="143" y="164"/>
                        <a:pt x="141" y="165"/>
                      </a:cubicBezTo>
                      <a:cubicBezTo>
                        <a:pt x="139" y="164"/>
                        <a:pt x="138" y="163"/>
                        <a:pt x="137" y="163"/>
                      </a:cubicBezTo>
                      <a:close/>
                      <a:moveTo>
                        <a:pt x="142" y="216"/>
                      </a:moveTo>
                      <a:cubicBezTo>
                        <a:pt x="142" y="215"/>
                        <a:pt x="142" y="215"/>
                        <a:pt x="141" y="214"/>
                      </a:cubicBezTo>
                      <a:cubicBezTo>
                        <a:pt x="137" y="215"/>
                        <a:pt x="133" y="217"/>
                        <a:pt x="129" y="218"/>
                      </a:cubicBezTo>
                      <a:cubicBezTo>
                        <a:pt x="133" y="217"/>
                        <a:pt x="138" y="216"/>
                        <a:pt x="142" y="216"/>
                      </a:cubicBezTo>
                      <a:close/>
                      <a:moveTo>
                        <a:pt x="135" y="191"/>
                      </a:moveTo>
                      <a:cubicBezTo>
                        <a:pt x="135" y="192"/>
                        <a:pt x="134" y="193"/>
                        <a:pt x="135" y="193"/>
                      </a:cubicBezTo>
                      <a:cubicBezTo>
                        <a:pt x="135" y="194"/>
                        <a:pt x="136" y="194"/>
                        <a:pt x="137" y="194"/>
                      </a:cubicBezTo>
                      <a:cubicBezTo>
                        <a:pt x="137" y="193"/>
                        <a:pt x="138" y="192"/>
                        <a:pt x="137" y="192"/>
                      </a:cubicBezTo>
                      <a:cubicBezTo>
                        <a:pt x="137" y="191"/>
                        <a:pt x="136" y="191"/>
                        <a:pt x="135" y="191"/>
                      </a:cubicBezTo>
                      <a:close/>
                      <a:moveTo>
                        <a:pt x="147" y="144"/>
                      </a:moveTo>
                      <a:cubicBezTo>
                        <a:pt x="146" y="144"/>
                        <a:pt x="144" y="145"/>
                        <a:pt x="143" y="146"/>
                      </a:cubicBezTo>
                      <a:cubicBezTo>
                        <a:pt x="142" y="148"/>
                        <a:pt x="143" y="150"/>
                        <a:pt x="145" y="151"/>
                      </a:cubicBezTo>
                      <a:cubicBezTo>
                        <a:pt x="147" y="152"/>
                        <a:pt x="149" y="151"/>
                        <a:pt x="149" y="149"/>
                      </a:cubicBezTo>
                      <a:cubicBezTo>
                        <a:pt x="150" y="147"/>
                        <a:pt x="149" y="145"/>
                        <a:pt x="147" y="144"/>
                      </a:cubicBezTo>
                      <a:close/>
                      <a:moveTo>
                        <a:pt x="139" y="191"/>
                      </a:moveTo>
                      <a:cubicBezTo>
                        <a:pt x="141" y="190"/>
                        <a:pt x="142" y="190"/>
                        <a:pt x="144" y="190"/>
                      </a:cubicBezTo>
                      <a:cubicBezTo>
                        <a:pt x="145" y="189"/>
                        <a:pt x="146" y="187"/>
                        <a:pt x="147" y="186"/>
                      </a:cubicBezTo>
                      <a:cubicBezTo>
                        <a:pt x="145" y="186"/>
                        <a:pt x="144" y="186"/>
                        <a:pt x="142" y="186"/>
                      </a:cubicBezTo>
                      <a:cubicBezTo>
                        <a:pt x="141" y="188"/>
                        <a:pt x="140" y="189"/>
                        <a:pt x="139" y="191"/>
                      </a:cubicBezTo>
                      <a:close/>
                      <a:moveTo>
                        <a:pt x="83" y="144"/>
                      </a:moveTo>
                      <a:cubicBezTo>
                        <a:pt x="83" y="144"/>
                        <a:pt x="82" y="146"/>
                        <a:pt x="82" y="147"/>
                      </a:cubicBezTo>
                      <a:cubicBezTo>
                        <a:pt x="80" y="147"/>
                        <a:pt x="79" y="147"/>
                        <a:pt x="79" y="148"/>
                      </a:cubicBezTo>
                      <a:cubicBezTo>
                        <a:pt x="79" y="148"/>
                        <a:pt x="80" y="148"/>
                        <a:pt x="82" y="149"/>
                      </a:cubicBezTo>
                      <a:cubicBezTo>
                        <a:pt x="81" y="150"/>
                        <a:pt x="82" y="152"/>
                        <a:pt x="82" y="152"/>
                      </a:cubicBezTo>
                      <a:cubicBezTo>
                        <a:pt x="82" y="152"/>
                        <a:pt x="83" y="151"/>
                        <a:pt x="83" y="149"/>
                      </a:cubicBezTo>
                      <a:cubicBezTo>
                        <a:pt x="85" y="149"/>
                        <a:pt x="86" y="149"/>
                        <a:pt x="86" y="149"/>
                      </a:cubicBezTo>
                      <a:cubicBezTo>
                        <a:pt x="87" y="148"/>
                        <a:pt x="85" y="148"/>
                        <a:pt x="84" y="147"/>
                      </a:cubicBezTo>
                      <a:cubicBezTo>
                        <a:pt x="84" y="146"/>
                        <a:pt x="84" y="145"/>
                        <a:pt x="83" y="144"/>
                      </a:cubicBezTo>
                      <a:close/>
                      <a:moveTo>
                        <a:pt x="91" y="221"/>
                      </a:moveTo>
                      <a:cubicBezTo>
                        <a:pt x="94" y="220"/>
                        <a:pt x="97" y="220"/>
                        <a:pt x="100" y="219"/>
                      </a:cubicBezTo>
                      <a:cubicBezTo>
                        <a:pt x="102" y="218"/>
                        <a:pt x="103" y="216"/>
                        <a:pt x="104" y="215"/>
                      </a:cubicBezTo>
                      <a:cubicBezTo>
                        <a:pt x="102" y="215"/>
                        <a:pt x="100" y="215"/>
                        <a:pt x="98" y="215"/>
                      </a:cubicBezTo>
                      <a:cubicBezTo>
                        <a:pt x="96" y="217"/>
                        <a:pt x="93" y="219"/>
                        <a:pt x="91" y="221"/>
                      </a:cubicBezTo>
                      <a:close/>
                      <a:moveTo>
                        <a:pt x="142" y="205"/>
                      </a:moveTo>
                      <a:cubicBezTo>
                        <a:pt x="141" y="205"/>
                        <a:pt x="141" y="206"/>
                        <a:pt x="141" y="207"/>
                      </a:cubicBezTo>
                      <a:cubicBezTo>
                        <a:pt x="142" y="207"/>
                        <a:pt x="142" y="208"/>
                        <a:pt x="143" y="207"/>
                      </a:cubicBezTo>
                      <a:cubicBezTo>
                        <a:pt x="144" y="207"/>
                        <a:pt x="144" y="206"/>
                        <a:pt x="144" y="206"/>
                      </a:cubicBezTo>
                      <a:cubicBezTo>
                        <a:pt x="144" y="205"/>
                        <a:pt x="143" y="205"/>
                        <a:pt x="142" y="205"/>
                      </a:cubicBezTo>
                      <a:close/>
                      <a:moveTo>
                        <a:pt x="130" y="178"/>
                      </a:moveTo>
                      <a:cubicBezTo>
                        <a:pt x="131" y="177"/>
                        <a:pt x="133" y="177"/>
                        <a:pt x="134" y="176"/>
                      </a:cubicBezTo>
                      <a:cubicBezTo>
                        <a:pt x="135" y="175"/>
                        <a:pt x="136" y="173"/>
                        <a:pt x="136" y="172"/>
                      </a:cubicBezTo>
                      <a:cubicBezTo>
                        <a:pt x="135" y="172"/>
                        <a:pt x="133" y="173"/>
                        <a:pt x="132" y="173"/>
                      </a:cubicBezTo>
                      <a:cubicBezTo>
                        <a:pt x="131" y="175"/>
                        <a:pt x="130" y="176"/>
                        <a:pt x="130" y="178"/>
                      </a:cubicBezTo>
                      <a:close/>
                      <a:moveTo>
                        <a:pt x="133" y="188"/>
                      </a:moveTo>
                      <a:cubicBezTo>
                        <a:pt x="134" y="187"/>
                        <a:pt x="134" y="186"/>
                        <a:pt x="133" y="186"/>
                      </a:cubicBezTo>
                      <a:cubicBezTo>
                        <a:pt x="133" y="185"/>
                        <a:pt x="132" y="185"/>
                        <a:pt x="131" y="186"/>
                      </a:cubicBezTo>
                      <a:cubicBezTo>
                        <a:pt x="131" y="186"/>
                        <a:pt x="131" y="187"/>
                        <a:pt x="131" y="187"/>
                      </a:cubicBezTo>
                      <a:cubicBezTo>
                        <a:pt x="131" y="188"/>
                        <a:pt x="132" y="188"/>
                        <a:pt x="133" y="188"/>
                      </a:cubicBezTo>
                      <a:close/>
                      <a:moveTo>
                        <a:pt x="77" y="229"/>
                      </a:moveTo>
                      <a:cubicBezTo>
                        <a:pt x="81" y="228"/>
                        <a:pt x="85" y="227"/>
                        <a:pt x="89" y="227"/>
                      </a:cubicBezTo>
                      <a:cubicBezTo>
                        <a:pt x="90" y="226"/>
                        <a:pt x="91" y="226"/>
                        <a:pt x="92" y="225"/>
                      </a:cubicBezTo>
                      <a:cubicBezTo>
                        <a:pt x="91" y="225"/>
                        <a:pt x="90" y="225"/>
                        <a:pt x="89" y="225"/>
                      </a:cubicBezTo>
                      <a:cubicBezTo>
                        <a:pt x="85" y="227"/>
                        <a:pt x="81" y="228"/>
                        <a:pt x="77" y="229"/>
                      </a:cubicBezTo>
                      <a:close/>
                      <a:moveTo>
                        <a:pt x="122" y="151"/>
                      </a:moveTo>
                      <a:cubicBezTo>
                        <a:pt x="122" y="152"/>
                        <a:pt x="123" y="153"/>
                        <a:pt x="125" y="155"/>
                      </a:cubicBezTo>
                      <a:cubicBezTo>
                        <a:pt x="124" y="157"/>
                        <a:pt x="124" y="158"/>
                        <a:pt x="124" y="159"/>
                      </a:cubicBezTo>
                      <a:cubicBezTo>
                        <a:pt x="125" y="159"/>
                        <a:pt x="126" y="158"/>
                        <a:pt x="128" y="156"/>
                      </a:cubicBezTo>
                      <a:cubicBezTo>
                        <a:pt x="130" y="158"/>
                        <a:pt x="132" y="159"/>
                        <a:pt x="132" y="158"/>
                      </a:cubicBezTo>
                      <a:cubicBezTo>
                        <a:pt x="132" y="158"/>
                        <a:pt x="131" y="156"/>
                        <a:pt x="129" y="154"/>
                      </a:cubicBezTo>
                      <a:cubicBezTo>
                        <a:pt x="130" y="153"/>
                        <a:pt x="131" y="151"/>
                        <a:pt x="130" y="150"/>
                      </a:cubicBezTo>
                      <a:cubicBezTo>
                        <a:pt x="130" y="150"/>
                        <a:pt x="128" y="151"/>
                        <a:pt x="127" y="153"/>
                      </a:cubicBezTo>
                      <a:cubicBezTo>
                        <a:pt x="124" y="151"/>
                        <a:pt x="123" y="151"/>
                        <a:pt x="122" y="151"/>
                      </a:cubicBezTo>
                      <a:close/>
                      <a:moveTo>
                        <a:pt x="7" y="307"/>
                      </a:moveTo>
                      <a:cubicBezTo>
                        <a:pt x="7" y="307"/>
                        <a:pt x="8" y="309"/>
                        <a:pt x="10" y="310"/>
                      </a:cubicBezTo>
                      <a:cubicBezTo>
                        <a:pt x="9" y="312"/>
                        <a:pt x="8" y="314"/>
                        <a:pt x="9" y="314"/>
                      </a:cubicBezTo>
                      <a:cubicBezTo>
                        <a:pt x="10" y="315"/>
                        <a:pt x="11" y="314"/>
                        <a:pt x="12" y="312"/>
                      </a:cubicBezTo>
                      <a:cubicBezTo>
                        <a:pt x="15" y="313"/>
                        <a:pt x="17" y="314"/>
                        <a:pt x="17" y="314"/>
                      </a:cubicBezTo>
                      <a:cubicBezTo>
                        <a:pt x="17" y="313"/>
                        <a:pt x="16" y="312"/>
                        <a:pt x="14" y="310"/>
                      </a:cubicBezTo>
                      <a:cubicBezTo>
                        <a:pt x="15" y="308"/>
                        <a:pt x="16" y="307"/>
                        <a:pt x="15" y="306"/>
                      </a:cubicBezTo>
                      <a:cubicBezTo>
                        <a:pt x="14" y="306"/>
                        <a:pt x="13" y="307"/>
                        <a:pt x="12" y="308"/>
                      </a:cubicBezTo>
                      <a:cubicBezTo>
                        <a:pt x="9" y="307"/>
                        <a:pt x="8" y="306"/>
                        <a:pt x="7" y="307"/>
                      </a:cubicBezTo>
                      <a:close/>
                      <a:moveTo>
                        <a:pt x="1" y="346"/>
                      </a:moveTo>
                      <a:cubicBezTo>
                        <a:pt x="1" y="346"/>
                        <a:pt x="1" y="347"/>
                        <a:pt x="1" y="348"/>
                      </a:cubicBezTo>
                      <a:cubicBezTo>
                        <a:pt x="1" y="348"/>
                        <a:pt x="2" y="348"/>
                        <a:pt x="2" y="348"/>
                      </a:cubicBezTo>
                      <a:cubicBezTo>
                        <a:pt x="2" y="347"/>
                        <a:pt x="2" y="347"/>
                        <a:pt x="2" y="346"/>
                      </a:cubicBezTo>
                      <a:cubicBezTo>
                        <a:pt x="2" y="346"/>
                        <a:pt x="1" y="346"/>
                        <a:pt x="1" y="346"/>
                      </a:cubicBezTo>
                      <a:close/>
                      <a:moveTo>
                        <a:pt x="10" y="335"/>
                      </a:moveTo>
                      <a:cubicBezTo>
                        <a:pt x="8" y="336"/>
                        <a:pt x="8" y="338"/>
                        <a:pt x="9" y="340"/>
                      </a:cubicBezTo>
                      <a:cubicBezTo>
                        <a:pt x="11" y="341"/>
                        <a:pt x="12" y="341"/>
                        <a:pt x="14" y="340"/>
                      </a:cubicBezTo>
                      <a:cubicBezTo>
                        <a:pt x="15" y="339"/>
                        <a:pt x="15" y="337"/>
                        <a:pt x="14" y="336"/>
                      </a:cubicBezTo>
                      <a:cubicBezTo>
                        <a:pt x="13" y="334"/>
                        <a:pt x="11" y="334"/>
                        <a:pt x="10" y="335"/>
                      </a:cubicBezTo>
                      <a:close/>
                      <a:moveTo>
                        <a:pt x="136" y="179"/>
                      </a:moveTo>
                      <a:cubicBezTo>
                        <a:pt x="136" y="179"/>
                        <a:pt x="136" y="180"/>
                        <a:pt x="137" y="182"/>
                      </a:cubicBezTo>
                      <a:cubicBezTo>
                        <a:pt x="136" y="183"/>
                        <a:pt x="135" y="184"/>
                        <a:pt x="136" y="184"/>
                      </a:cubicBezTo>
                      <a:cubicBezTo>
                        <a:pt x="136" y="185"/>
                        <a:pt x="137" y="184"/>
                        <a:pt x="138" y="183"/>
                      </a:cubicBezTo>
                      <a:cubicBezTo>
                        <a:pt x="139" y="185"/>
                        <a:pt x="140" y="185"/>
                        <a:pt x="141" y="185"/>
                      </a:cubicBezTo>
                      <a:cubicBezTo>
                        <a:pt x="141" y="185"/>
                        <a:pt x="141" y="184"/>
                        <a:pt x="140" y="182"/>
                      </a:cubicBezTo>
                      <a:cubicBezTo>
                        <a:pt x="141" y="181"/>
                        <a:pt x="142" y="180"/>
                        <a:pt x="142" y="180"/>
                      </a:cubicBezTo>
                      <a:cubicBezTo>
                        <a:pt x="141" y="179"/>
                        <a:pt x="140" y="180"/>
                        <a:pt x="139" y="181"/>
                      </a:cubicBezTo>
                      <a:cubicBezTo>
                        <a:pt x="138" y="179"/>
                        <a:pt x="137" y="179"/>
                        <a:pt x="136" y="179"/>
                      </a:cubicBezTo>
                      <a:close/>
                      <a:moveTo>
                        <a:pt x="45" y="302"/>
                      </a:moveTo>
                      <a:cubicBezTo>
                        <a:pt x="46" y="298"/>
                        <a:pt x="47" y="294"/>
                        <a:pt x="49" y="290"/>
                      </a:cubicBezTo>
                      <a:cubicBezTo>
                        <a:pt x="47" y="294"/>
                        <a:pt x="45" y="298"/>
                        <a:pt x="43" y="301"/>
                      </a:cubicBezTo>
                      <a:cubicBezTo>
                        <a:pt x="44" y="302"/>
                        <a:pt x="44" y="302"/>
                        <a:pt x="45" y="302"/>
                      </a:cubicBezTo>
                      <a:close/>
                      <a:moveTo>
                        <a:pt x="27" y="320"/>
                      </a:moveTo>
                      <a:cubicBezTo>
                        <a:pt x="26" y="322"/>
                        <a:pt x="26" y="324"/>
                        <a:pt x="26" y="324"/>
                      </a:cubicBezTo>
                      <a:cubicBezTo>
                        <a:pt x="27" y="325"/>
                        <a:pt x="28" y="324"/>
                        <a:pt x="29" y="322"/>
                      </a:cubicBezTo>
                      <a:cubicBezTo>
                        <a:pt x="32" y="323"/>
                        <a:pt x="34" y="323"/>
                        <a:pt x="34" y="322"/>
                      </a:cubicBezTo>
                      <a:cubicBezTo>
                        <a:pt x="34" y="322"/>
                        <a:pt x="32" y="321"/>
                        <a:pt x="30" y="319"/>
                      </a:cubicBezTo>
                      <a:cubicBezTo>
                        <a:pt x="31" y="317"/>
                        <a:pt x="31" y="316"/>
                        <a:pt x="30" y="315"/>
                      </a:cubicBezTo>
                      <a:cubicBezTo>
                        <a:pt x="30" y="315"/>
                        <a:pt x="29" y="316"/>
                        <a:pt x="28" y="318"/>
                      </a:cubicBezTo>
                      <a:cubicBezTo>
                        <a:pt x="25" y="317"/>
                        <a:pt x="23" y="317"/>
                        <a:pt x="23" y="317"/>
                      </a:cubicBezTo>
                      <a:cubicBezTo>
                        <a:pt x="23" y="318"/>
                        <a:pt x="24" y="319"/>
                        <a:pt x="27" y="320"/>
                      </a:cubicBezTo>
                      <a:close/>
                      <a:moveTo>
                        <a:pt x="153" y="181"/>
                      </a:moveTo>
                      <a:cubicBezTo>
                        <a:pt x="151" y="178"/>
                        <a:pt x="150" y="177"/>
                        <a:pt x="149" y="177"/>
                      </a:cubicBezTo>
                      <a:cubicBezTo>
                        <a:pt x="149" y="178"/>
                        <a:pt x="150" y="180"/>
                        <a:pt x="151" y="182"/>
                      </a:cubicBezTo>
                      <a:cubicBezTo>
                        <a:pt x="149" y="183"/>
                        <a:pt x="148" y="184"/>
                        <a:pt x="148" y="185"/>
                      </a:cubicBezTo>
                      <a:cubicBezTo>
                        <a:pt x="149" y="186"/>
                        <a:pt x="150" y="185"/>
                        <a:pt x="152" y="184"/>
                      </a:cubicBezTo>
                      <a:cubicBezTo>
                        <a:pt x="154" y="186"/>
                        <a:pt x="155" y="188"/>
                        <a:pt x="156" y="188"/>
                      </a:cubicBezTo>
                      <a:cubicBezTo>
                        <a:pt x="156" y="187"/>
                        <a:pt x="156" y="185"/>
                        <a:pt x="154" y="183"/>
                      </a:cubicBezTo>
                      <a:cubicBezTo>
                        <a:pt x="156" y="182"/>
                        <a:pt x="157" y="180"/>
                        <a:pt x="157" y="180"/>
                      </a:cubicBezTo>
                      <a:cubicBezTo>
                        <a:pt x="157" y="179"/>
                        <a:pt x="155" y="180"/>
                        <a:pt x="153" y="181"/>
                      </a:cubicBezTo>
                      <a:close/>
                      <a:moveTo>
                        <a:pt x="147" y="195"/>
                      </a:moveTo>
                      <a:cubicBezTo>
                        <a:pt x="147" y="194"/>
                        <a:pt x="146" y="193"/>
                        <a:pt x="145" y="193"/>
                      </a:cubicBezTo>
                      <a:cubicBezTo>
                        <a:pt x="145" y="193"/>
                        <a:pt x="145" y="194"/>
                        <a:pt x="146" y="196"/>
                      </a:cubicBezTo>
                      <a:cubicBezTo>
                        <a:pt x="144" y="197"/>
                        <a:pt x="144" y="198"/>
                        <a:pt x="144" y="198"/>
                      </a:cubicBezTo>
                      <a:cubicBezTo>
                        <a:pt x="144" y="198"/>
                        <a:pt x="145" y="198"/>
                        <a:pt x="147" y="198"/>
                      </a:cubicBezTo>
                      <a:cubicBezTo>
                        <a:pt x="147" y="199"/>
                        <a:pt x="148" y="200"/>
                        <a:pt x="149" y="200"/>
                      </a:cubicBezTo>
                      <a:cubicBezTo>
                        <a:pt x="149" y="200"/>
                        <a:pt x="149" y="198"/>
                        <a:pt x="148" y="197"/>
                      </a:cubicBezTo>
                      <a:cubicBezTo>
                        <a:pt x="150" y="196"/>
                        <a:pt x="151" y="195"/>
                        <a:pt x="150" y="195"/>
                      </a:cubicBezTo>
                      <a:cubicBezTo>
                        <a:pt x="150" y="194"/>
                        <a:pt x="149" y="195"/>
                        <a:pt x="147" y="195"/>
                      </a:cubicBezTo>
                      <a:close/>
                      <a:moveTo>
                        <a:pt x="170" y="136"/>
                      </a:moveTo>
                      <a:cubicBezTo>
                        <a:pt x="170" y="138"/>
                        <a:pt x="171" y="139"/>
                        <a:pt x="173" y="139"/>
                      </a:cubicBezTo>
                      <a:cubicBezTo>
                        <a:pt x="175" y="139"/>
                        <a:pt x="177" y="138"/>
                        <a:pt x="177" y="136"/>
                      </a:cubicBezTo>
                      <a:cubicBezTo>
                        <a:pt x="177" y="134"/>
                        <a:pt x="175" y="133"/>
                        <a:pt x="173" y="133"/>
                      </a:cubicBezTo>
                      <a:cubicBezTo>
                        <a:pt x="171" y="133"/>
                        <a:pt x="170" y="134"/>
                        <a:pt x="170" y="136"/>
                      </a:cubicBezTo>
                      <a:close/>
                      <a:moveTo>
                        <a:pt x="103" y="213"/>
                      </a:moveTo>
                      <a:cubicBezTo>
                        <a:pt x="107" y="213"/>
                        <a:pt x="110" y="213"/>
                        <a:pt x="113" y="213"/>
                      </a:cubicBezTo>
                      <a:cubicBezTo>
                        <a:pt x="115" y="211"/>
                        <a:pt x="116" y="208"/>
                        <a:pt x="118" y="205"/>
                      </a:cubicBezTo>
                      <a:cubicBezTo>
                        <a:pt x="114" y="205"/>
                        <a:pt x="111" y="204"/>
                        <a:pt x="108" y="204"/>
                      </a:cubicBezTo>
                      <a:cubicBezTo>
                        <a:pt x="107" y="207"/>
                        <a:pt x="105" y="210"/>
                        <a:pt x="103" y="213"/>
                      </a:cubicBezTo>
                      <a:close/>
                      <a:moveTo>
                        <a:pt x="88" y="159"/>
                      </a:moveTo>
                      <a:cubicBezTo>
                        <a:pt x="89" y="159"/>
                        <a:pt x="89" y="158"/>
                        <a:pt x="90" y="158"/>
                      </a:cubicBezTo>
                      <a:cubicBezTo>
                        <a:pt x="90" y="157"/>
                        <a:pt x="89" y="156"/>
                        <a:pt x="89" y="156"/>
                      </a:cubicBezTo>
                      <a:cubicBezTo>
                        <a:pt x="88" y="156"/>
                        <a:pt x="87" y="156"/>
                        <a:pt x="87" y="157"/>
                      </a:cubicBezTo>
                      <a:cubicBezTo>
                        <a:pt x="87" y="158"/>
                        <a:pt x="87" y="158"/>
                        <a:pt x="88" y="159"/>
                      </a:cubicBezTo>
                      <a:close/>
                      <a:moveTo>
                        <a:pt x="88" y="149"/>
                      </a:moveTo>
                      <a:cubicBezTo>
                        <a:pt x="88" y="151"/>
                        <a:pt x="89" y="152"/>
                        <a:pt x="89" y="154"/>
                      </a:cubicBezTo>
                      <a:cubicBezTo>
                        <a:pt x="90" y="152"/>
                        <a:pt x="91" y="151"/>
                        <a:pt x="92" y="150"/>
                      </a:cubicBezTo>
                      <a:cubicBezTo>
                        <a:pt x="92" y="148"/>
                        <a:pt x="92" y="147"/>
                        <a:pt x="91" y="145"/>
                      </a:cubicBezTo>
                      <a:cubicBezTo>
                        <a:pt x="90" y="146"/>
                        <a:pt x="89" y="148"/>
                        <a:pt x="88" y="149"/>
                      </a:cubicBezTo>
                      <a:close/>
                      <a:moveTo>
                        <a:pt x="104" y="159"/>
                      </a:moveTo>
                      <a:cubicBezTo>
                        <a:pt x="105" y="158"/>
                        <a:pt x="107" y="157"/>
                        <a:pt x="108" y="156"/>
                      </a:cubicBezTo>
                      <a:cubicBezTo>
                        <a:pt x="108" y="154"/>
                        <a:pt x="108" y="153"/>
                        <a:pt x="108" y="151"/>
                      </a:cubicBezTo>
                      <a:cubicBezTo>
                        <a:pt x="107" y="152"/>
                        <a:pt x="105" y="153"/>
                        <a:pt x="104" y="154"/>
                      </a:cubicBezTo>
                      <a:cubicBezTo>
                        <a:pt x="104" y="156"/>
                        <a:pt x="104" y="157"/>
                        <a:pt x="104" y="159"/>
                      </a:cubicBezTo>
                      <a:close/>
                      <a:moveTo>
                        <a:pt x="109" y="170"/>
                      </a:moveTo>
                      <a:cubicBezTo>
                        <a:pt x="108" y="169"/>
                        <a:pt x="108" y="169"/>
                        <a:pt x="107" y="169"/>
                      </a:cubicBezTo>
                      <a:cubicBezTo>
                        <a:pt x="105" y="173"/>
                        <a:pt x="103" y="176"/>
                        <a:pt x="101" y="180"/>
                      </a:cubicBezTo>
                      <a:cubicBezTo>
                        <a:pt x="104" y="177"/>
                        <a:pt x="106" y="173"/>
                        <a:pt x="109" y="170"/>
                      </a:cubicBezTo>
                      <a:close/>
                      <a:moveTo>
                        <a:pt x="103" y="161"/>
                      </a:moveTo>
                      <a:cubicBezTo>
                        <a:pt x="103" y="161"/>
                        <a:pt x="102" y="161"/>
                        <a:pt x="101" y="162"/>
                      </a:cubicBezTo>
                      <a:cubicBezTo>
                        <a:pt x="101" y="162"/>
                        <a:pt x="101" y="163"/>
                        <a:pt x="102" y="164"/>
                      </a:cubicBezTo>
                      <a:cubicBezTo>
                        <a:pt x="103" y="164"/>
                        <a:pt x="103" y="164"/>
                        <a:pt x="104" y="163"/>
                      </a:cubicBezTo>
                      <a:cubicBezTo>
                        <a:pt x="104" y="162"/>
                        <a:pt x="104" y="161"/>
                        <a:pt x="103" y="161"/>
                      </a:cubicBezTo>
                      <a:close/>
                      <a:moveTo>
                        <a:pt x="79" y="172"/>
                      </a:moveTo>
                      <a:cubicBezTo>
                        <a:pt x="80" y="168"/>
                        <a:pt x="81" y="164"/>
                        <a:pt x="82" y="159"/>
                      </a:cubicBezTo>
                      <a:cubicBezTo>
                        <a:pt x="80" y="159"/>
                        <a:pt x="80" y="159"/>
                        <a:pt x="80" y="159"/>
                      </a:cubicBezTo>
                      <a:cubicBezTo>
                        <a:pt x="80" y="164"/>
                        <a:pt x="79" y="168"/>
                        <a:pt x="79" y="172"/>
                      </a:cubicBezTo>
                      <a:close/>
                      <a:moveTo>
                        <a:pt x="84" y="173"/>
                      </a:moveTo>
                      <a:cubicBezTo>
                        <a:pt x="86" y="169"/>
                        <a:pt x="87" y="165"/>
                        <a:pt x="88" y="161"/>
                      </a:cubicBezTo>
                      <a:cubicBezTo>
                        <a:pt x="87" y="160"/>
                        <a:pt x="87" y="160"/>
                        <a:pt x="87" y="160"/>
                      </a:cubicBezTo>
                      <a:cubicBezTo>
                        <a:pt x="86" y="165"/>
                        <a:pt x="85" y="169"/>
                        <a:pt x="84" y="173"/>
                      </a:cubicBezTo>
                      <a:close/>
                      <a:moveTo>
                        <a:pt x="88" y="216"/>
                      </a:moveTo>
                      <a:cubicBezTo>
                        <a:pt x="91" y="215"/>
                        <a:pt x="93" y="214"/>
                        <a:pt x="96" y="212"/>
                      </a:cubicBezTo>
                      <a:cubicBezTo>
                        <a:pt x="98" y="211"/>
                        <a:pt x="99" y="209"/>
                        <a:pt x="100" y="207"/>
                      </a:cubicBezTo>
                      <a:cubicBezTo>
                        <a:pt x="97" y="207"/>
                        <a:pt x="95" y="208"/>
                        <a:pt x="93" y="209"/>
                      </a:cubicBezTo>
                      <a:cubicBezTo>
                        <a:pt x="92" y="211"/>
                        <a:pt x="90" y="214"/>
                        <a:pt x="88" y="216"/>
                      </a:cubicBezTo>
                      <a:close/>
                      <a:moveTo>
                        <a:pt x="82" y="154"/>
                      </a:moveTo>
                      <a:cubicBezTo>
                        <a:pt x="81" y="154"/>
                        <a:pt x="80" y="155"/>
                        <a:pt x="80" y="156"/>
                      </a:cubicBezTo>
                      <a:cubicBezTo>
                        <a:pt x="80" y="156"/>
                        <a:pt x="80" y="157"/>
                        <a:pt x="81" y="157"/>
                      </a:cubicBezTo>
                      <a:cubicBezTo>
                        <a:pt x="82" y="157"/>
                        <a:pt x="83" y="157"/>
                        <a:pt x="83" y="156"/>
                      </a:cubicBezTo>
                      <a:cubicBezTo>
                        <a:pt x="83" y="155"/>
                        <a:pt x="82" y="155"/>
                        <a:pt x="82" y="154"/>
                      </a:cubicBezTo>
                      <a:close/>
                      <a:moveTo>
                        <a:pt x="101" y="186"/>
                      </a:moveTo>
                      <a:cubicBezTo>
                        <a:pt x="98" y="187"/>
                        <a:pt x="95" y="188"/>
                        <a:pt x="92" y="190"/>
                      </a:cubicBezTo>
                      <a:cubicBezTo>
                        <a:pt x="92" y="193"/>
                        <a:pt x="92" y="196"/>
                        <a:pt x="92" y="199"/>
                      </a:cubicBezTo>
                      <a:cubicBezTo>
                        <a:pt x="94" y="198"/>
                        <a:pt x="97" y="196"/>
                        <a:pt x="100" y="195"/>
                      </a:cubicBezTo>
                      <a:cubicBezTo>
                        <a:pt x="101" y="192"/>
                        <a:pt x="101" y="189"/>
                        <a:pt x="101" y="186"/>
                      </a:cubicBezTo>
                      <a:close/>
                      <a:moveTo>
                        <a:pt x="84" y="195"/>
                      </a:moveTo>
                      <a:cubicBezTo>
                        <a:pt x="86" y="193"/>
                        <a:pt x="89" y="191"/>
                        <a:pt x="92" y="189"/>
                      </a:cubicBezTo>
                      <a:cubicBezTo>
                        <a:pt x="91" y="186"/>
                        <a:pt x="91" y="183"/>
                        <a:pt x="90" y="180"/>
                      </a:cubicBezTo>
                      <a:cubicBezTo>
                        <a:pt x="87" y="182"/>
                        <a:pt x="85" y="183"/>
                        <a:pt x="82" y="185"/>
                      </a:cubicBezTo>
                      <a:cubicBezTo>
                        <a:pt x="83" y="188"/>
                        <a:pt x="84" y="192"/>
                        <a:pt x="84" y="195"/>
                      </a:cubicBezTo>
                      <a:close/>
                      <a:moveTo>
                        <a:pt x="91" y="175"/>
                      </a:moveTo>
                      <a:cubicBezTo>
                        <a:pt x="92" y="171"/>
                        <a:pt x="94" y="167"/>
                        <a:pt x="96" y="163"/>
                      </a:cubicBezTo>
                      <a:cubicBezTo>
                        <a:pt x="95" y="163"/>
                        <a:pt x="95" y="163"/>
                        <a:pt x="94" y="163"/>
                      </a:cubicBezTo>
                      <a:cubicBezTo>
                        <a:pt x="93" y="167"/>
                        <a:pt x="92" y="171"/>
                        <a:pt x="91" y="175"/>
                      </a:cubicBezTo>
                      <a:close/>
                      <a:moveTo>
                        <a:pt x="97" y="158"/>
                      </a:moveTo>
                      <a:cubicBezTo>
                        <a:pt x="96" y="158"/>
                        <a:pt x="95" y="158"/>
                        <a:pt x="95" y="159"/>
                      </a:cubicBezTo>
                      <a:cubicBezTo>
                        <a:pt x="95" y="160"/>
                        <a:pt x="95" y="161"/>
                        <a:pt x="96" y="161"/>
                      </a:cubicBezTo>
                      <a:cubicBezTo>
                        <a:pt x="96" y="161"/>
                        <a:pt x="97" y="161"/>
                        <a:pt x="97" y="160"/>
                      </a:cubicBezTo>
                      <a:cubicBezTo>
                        <a:pt x="98" y="159"/>
                        <a:pt x="97" y="159"/>
                        <a:pt x="97" y="158"/>
                      </a:cubicBezTo>
                      <a:close/>
                      <a:moveTo>
                        <a:pt x="118" y="167"/>
                      </a:moveTo>
                      <a:cubicBezTo>
                        <a:pt x="119" y="166"/>
                        <a:pt x="121" y="166"/>
                        <a:pt x="122" y="165"/>
                      </a:cubicBezTo>
                      <a:cubicBezTo>
                        <a:pt x="123" y="163"/>
                        <a:pt x="123" y="162"/>
                        <a:pt x="123" y="160"/>
                      </a:cubicBezTo>
                      <a:cubicBezTo>
                        <a:pt x="122" y="161"/>
                        <a:pt x="120" y="162"/>
                        <a:pt x="119" y="162"/>
                      </a:cubicBezTo>
                      <a:cubicBezTo>
                        <a:pt x="118" y="164"/>
                        <a:pt x="118" y="166"/>
                        <a:pt x="118" y="167"/>
                      </a:cubicBezTo>
                      <a:close/>
                      <a:moveTo>
                        <a:pt x="32" y="251"/>
                      </a:moveTo>
                      <a:cubicBezTo>
                        <a:pt x="29" y="251"/>
                        <a:pt x="26" y="251"/>
                        <a:pt x="22" y="250"/>
                      </a:cubicBezTo>
                      <a:cubicBezTo>
                        <a:pt x="21" y="253"/>
                        <a:pt x="19" y="256"/>
                        <a:pt x="18" y="258"/>
                      </a:cubicBezTo>
                      <a:cubicBezTo>
                        <a:pt x="21" y="259"/>
                        <a:pt x="24" y="259"/>
                        <a:pt x="27" y="259"/>
                      </a:cubicBezTo>
                      <a:cubicBezTo>
                        <a:pt x="28" y="256"/>
                        <a:pt x="30" y="253"/>
                        <a:pt x="32" y="251"/>
                      </a:cubicBezTo>
                      <a:close/>
                      <a:moveTo>
                        <a:pt x="120" y="179"/>
                      </a:moveTo>
                      <a:cubicBezTo>
                        <a:pt x="120" y="178"/>
                        <a:pt x="119" y="178"/>
                        <a:pt x="119" y="177"/>
                      </a:cubicBezTo>
                      <a:cubicBezTo>
                        <a:pt x="116" y="181"/>
                        <a:pt x="114" y="184"/>
                        <a:pt x="111" y="187"/>
                      </a:cubicBezTo>
                      <a:cubicBezTo>
                        <a:pt x="114" y="184"/>
                        <a:pt x="117" y="181"/>
                        <a:pt x="120" y="179"/>
                      </a:cubicBezTo>
                      <a:close/>
                      <a:moveTo>
                        <a:pt x="100" y="149"/>
                      </a:moveTo>
                      <a:cubicBezTo>
                        <a:pt x="100" y="149"/>
                        <a:pt x="99" y="150"/>
                        <a:pt x="98" y="151"/>
                      </a:cubicBezTo>
                      <a:cubicBezTo>
                        <a:pt x="97" y="151"/>
                        <a:pt x="95" y="151"/>
                        <a:pt x="95" y="151"/>
                      </a:cubicBezTo>
                      <a:cubicBezTo>
                        <a:pt x="95" y="151"/>
                        <a:pt x="96" y="152"/>
                        <a:pt x="98" y="153"/>
                      </a:cubicBezTo>
                      <a:cubicBezTo>
                        <a:pt x="97" y="154"/>
                        <a:pt x="97" y="156"/>
                        <a:pt x="98" y="156"/>
                      </a:cubicBezTo>
                      <a:cubicBezTo>
                        <a:pt x="98" y="156"/>
                        <a:pt x="99" y="155"/>
                        <a:pt x="99" y="153"/>
                      </a:cubicBezTo>
                      <a:cubicBezTo>
                        <a:pt x="101" y="154"/>
                        <a:pt x="102" y="154"/>
                        <a:pt x="102" y="154"/>
                      </a:cubicBezTo>
                      <a:cubicBezTo>
                        <a:pt x="103" y="153"/>
                        <a:pt x="102" y="152"/>
                        <a:pt x="100" y="152"/>
                      </a:cubicBezTo>
                      <a:cubicBezTo>
                        <a:pt x="101" y="150"/>
                        <a:pt x="101" y="149"/>
                        <a:pt x="100" y="149"/>
                      </a:cubicBezTo>
                      <a:close/>
                      <a:moveTo>
                        <a:pt x="100" y="165"/>
                      </a:moveTo>
                      <a:cubicBezTo>
                        <a:pt x="99" y="169"/>
                        <a:pt x="97" y="173"/>
                        <a:pt x="96" y="177"/>
                      </a:cubicBezTo>
                      <a:cubicBezTo>
                        <a:pt x="98" y="173"/>
                        <a:pt x="100" y="170"/>
                        <a:pt x="102" y="166"/>
                      </a:cubicBezTo>
                      <a:cubicBezTo>
                        <a:pt x="101" y="166"/>
                        <a:pt x="101" y="165"/>
                        <a:pt x="100" y="165"/>
                      </a:cubicBezTo>
                      <a:close/>
                      <a:moveTo>
                        <a:pt x="113" y="140"/>
                      </a:moveTo>
                      <a:cubicBezTo>
                        <a:pt x="112" y="140"/>
                        <a:pt x="111" y="141"/>
                        <a:pt x="110" y="143"/>
                      </a:cubicBezTo>
                      <a:cubicBezTo>
                        <a:pt x="108" y="142"/>
                        <a:pt x="106" y="142"/>
                        <a:pt x="105" y="142"/>
                      </a:cubicBezTo>
                      <a:cubicBezTo>
                        <a:pt x="105" y="143"/>
                        <a:pt x="107" y="144"/>
                        <a:pt x="109" y="145"/>
                      </a:cubicBezTo>
                      <a:cubicBezTo>
                        <a:pt x="108" y="147"/>
                        <a:pt x="108" y="149"/>
                        <a:pt x="109" y="149"/>
                      </a:cubicBezTo>
                      <a:cubicBezTo>
                        <a:pt x="109" y="150"/>
                        <a:pt x="110" y="148"/>
                        <a:pt x="112" y="146"/>
                      </a:cubicBezTo>
                      <a:cubicBezTo>
                        <a:pt x="114" y="148"/>
                        <a:pt x="116" y="148"/>
                        <a:pt x="116" y="148"/>
                      </a:cubicBezTo>
                      <a:cubicBezTo>
                        <a:pt x="116" y="147"/>
                        <a:pt x="115" y="146"/>
                        <a:pt x="113" y="144"/>
                      </a:cubicBezTo>
                      <a:cubicBezTo>
                        <a:pt x="113" y="142"/>
                        <a:pt x="114" y="141"/>
                        <a:pt x="113" y="140"/>
                      </a:cubicBezTo>
                      <a:close/>
                      <a:moveTo>
                        <a:pt x="115" y="159"/>
                      </a:moveTo>
                      <a:cubicBezTo>
                        <a:pt x="116" y="158"/>
                        <a:pt x="116" y="157"/>
                        <a:pt x="116" y="156"/>
                      </a:cubicBezTo>
                      <a:cubicBezTo>
                        <a:pt x="116" y="156"/>
                        <a:pt x="115" y="157"/>
                        <a:pt x="114" y="158"/>
                      </a:cubicBezTo>
                      <a:cubicBezTo>
                        <a:pt x="112" y="157"/>
                        <a:pt x="111" y="157"/>
                        <a:pt x="111" y="158"/>
                      </a:cubicBezTo>
                      <a:cubicBezTo>
                        <a:pt x="110" y="158"/>
                        <a:pt x="111" y="159"/>
                        <a:pt x="113" y="160"/>
                      </a:cubicBezTo>
                      <a:cubicBezTo>
                        <a:pt x="112" y="161"/>
                        <a:pt x="112" y="162"/>
                        <a:pt x="112" y="163"/>
                      </a:cubicBezTo>
                      <a:cubicBezTo>
                        <a:pt x="112" y="163"/>
                        <a:pt x="113" y="162"/>
                        <a:pt x="114" y="161"/>
                      </a:cubicBezTo>
                      <a:cubicBezTo>
                        <a:pt x="116" y="162"/>
                        <a:pt x="117" y="162"/>
                        <a:pt x="117" y="162"/>
                      </a:cubicBezTo>
                      <a:cubicBezTo>
                        <a:pt x="117" y="161"/>
                        <a:pt x="117" y="160"/>
                        <a:pt x="115" y="159"/>
                      </a:cubicBezTo>
                      <a:close/>
                      <a:moveTo>
                        <a:pt x="94" y="134"/>
                      </a:moveTo>
                      <a:cubicBezTo>
                        <a:pt x="93" y="133"/>
                        <a:pt x="92" y="135"/>
                        <a:pt x="92" y="137"/>
                      </a:cubicBezTo>
                      <a:cubicBezTo>
                        <a:pt x="89" y="137"/>
                        <a:pt x="87" y="137"/>
                        <a:pt x="87" y="137"/>
                      </a:cubicBezTo>
                      <a:cubicBezTo>
                        <a:pt x="87" y="138"/>
                        <a:pt x="89" y="139"/>
                        <a:pt x="91" y="139"/>
                      </a:cubicBezTo>
                      <a:cubicBezTo>
                        <a:pt x="91" y="142"/>
                        <a:pt x="91" y="143"/>
                        <a:pt x="92" y="143"/>
                      </a:cubicBezTo>
                      <a:cubicBezTo>
                        <a:pt x="92" y="144"/>
                        <a:pt x="93" y="142"/>
                        <a:pt x="94" y="140"/>
                      </a:cubicBezTo>
                      <a:cubicBezTo>
                        <a:pt x="97" y="141"/>
                        <a:pt x="98" y="141"/>
                        <a:pt x="99" y="140"/>
                      </a:cubicBezTo>
                      <a:cubicBezTo>
                        <a:pt x="99" y="140"/>
                        <a:pt x="97" y="138"/>
                        <a:pt x="95" y="138"/>
                      </a:cubicBezTo>
                      <a:cubicBezTo>
                        <a:pt x="95" y="135"/>
                        <a:pt x="95" y="134"/>
                        <a:pt x="94" y="134"/>
                      </a:cubicBezTo>
                      <a:close/>
                      <a:moveTo>
                        <a:pt x="111" y="167"/>
                      </a:moveTo>
                      <a:cubicBezTo>
                        <a:pt x="111" y="166"/>
                        <a:pt x="111" y="165"/>
                        <a:pt x="111" y="165"/>
                      </a:cubicBezTo>
                      <a:cubicBezTo>
                        <a:pt x="110" y="165"/>
                        <a:pt x="109" y="165"/>
                        <a:pt x="109" y="166"/>
                      </a:cubicBezTo>
                      <a:cubicBezTo>
                        <a:pt x="108" y="166"/>
                        <a:pt x="109" y="167"/>
                        <a:pt x="109" y="167"/>
                      </a:cubicBezTo>
                      <a:cubicBezTo>
                        <a:pt x="110" y="168"/>
                        <a:pt x="111" y="168"/>
                        <a:pt x="111" y="167"/>
                      </a:cubicBezTo>
                      <a:close/>
                      <a:moveTo>
                        <a:pt x="117" y="171"/>
                      </a:moveTo>
                      <a:cubicBezTo>
                        <a:pt x="117" y="170"/>
                        <a:pt x="117" y="169"/>
                        <a:pt x="117" y="169"/>
                      </a:cubicBezTo>
                      <a:cubicBezTo>
                        <a:pt x="116" y="168"/>
                        <a:pt x="115" y="169"/>
                        <a:pt x="115" y="169"/>
                      </a:cubicBezTo>
                      <a:cubicBezTo>
                        <a:pt x="114" y="170"/>
                        <a:pt x="114" y="171"/>
                        <a:pt x="115" y="171"/>
                      </a:cubicBezTo>
                      <a:cubicBezTo>
                        <a:pt x="115" y="172"/>
                        <a:pt x="116" y="171"/>
                        <a:pt x="117" y="171"/>
                      </a:cubicBezTo>
                      <a:close/>
                      <a:moveTo>
                        <a:pt x="114" y="173"/>
                      </a:moveTo>
                      <a:cubicBezTo>
                        <a:pt x="113" y="172"/>
                        <a:pt x="113" y="172"/>
                        <a:pt x="113" y="172"/>
                      </a:cubicBezTo>
                      <a:cubicBezTo>
                        <a:pt x="111" y="176"/>
                        <a:pt x="108" y="180"/>
                        <a:pt x="106" y="183"/>
                      </a:cubicBezTo>
                      <a:cubicBezTo>
                        <a:pt x="109" y="180"/>
                        <a:pt x="111" y="177"/>
                        <a:pt x="114" y="173"/>
                      </a:cubicBezTo>
                      <a:close/>
                      <a:moveTo>
                        <a:pt x="98" y="205"/>
                      </a:moveTo>
                      <a:cubicBezTo>
                        <a:pt x="101" y="204"/>
                        <a:pt x="104" y="204"/>
                        <a:pt x="108" y="204"/>
                      </a:cubicBezTo>
                      <a:cubicBezTo>
                        <a:pt x="109" y="201"/>
                        <a:pt x="110" y="198"/>
                        <a:pt x="110" y="195"/>
                      </a:cubicBezTo>
                      <a:cubicBezTo>
                        <a:pt x="107" y="195"/>
                        <a:pt x="104" y="195"/>
                        <a:pt x="101" y="196"/>
                      </a:cubicBezTo>
                      <a:cubicBezTo>
                        <a:pt x="101" y="199"/>
                        <a:pt x="100" y="202"/>
                        <a:pt x="98" y="205"/>
                      </a:cubicBezTo>
                      <a:close/>
                      <a:moveTo>
                        <a:pt x="90" y="235"/>
                      </a:moveTo>
                      <a:cubicBezTo>
                        <a:pt x="86" y="235"/>
                        <a:pt x="81" y="234"/>
                        <a:pt x="77" y="233"/>
                      </a:cubicBezTo>
                      <a:cubicBezTo>
                        <a:pt x="81" y="234"/>
                        <a:pt x="85" y="235"/>
                        <a:pt x="89" y="237"/>
                      </a:cubicBezTo>
                      <a:cubicBezTo>
                        <a:pt x="91" y="237"/>
                        <a:pt x="92" y="237"/>
                        <a:pt x="93" y="236"/>
                      </a:cubicBezTo>
                      <a:cubicBezTo>
                        <a:pt x="92" y="236"/>
                        <a:pt x="91" y="235"/>
                        <a:pt x="90" y="235"/>
                      </a:cubicBezTo>
                      <a:close/>
                      <a:moveTo>
                        <a:pt x="318" y="89"/>
                      </a:moveTo>
                      <a:cubicBezTo>
                        <a:pt x="320" y="90"/>
                        <a:pt x="322" y="90"/>
                        <a:pt x="324" y="88"/>
                      </a:cubicBezTo>
                      <a:cubicBezTo>
                        <a:pt x="325" y="86"/>
                        <a:pt x="325" y="84"/>
                        <a:pt x="323" y="82"/>
                      </a:cubicBezTo>
                      <a:cubicBezTo>
                        <a:pt x="322" y="81"/>
                        <a:pt x="319" y="81"/>
                        <a:pt x="317" y="83"/>
                      </a:cubicBezTo>
                      <a:cubicBezTo>
                        <a:pt x="316" y="85"/>
                        <a:pt x="316" y="87"/>
                        <a:pt x="318" y="89"/>
                      </a:cubicBezTo>
                      <a:close/>
                      <a:moveTo>
                        <a:pt x="250" y="151"/>
                      </a:moveTo>
                      <a:cubicBezTo>
                        <a:pt x="256" y="154"/>
                        <a:pt x="261" y="157"/>
                        <a:pt x="265" y="161"/>
                      </a:cubicBezTo>
                      <a:cubicBezTo>
                        <a:pt x="268" y="160"/>
                        <a:pt x="270" y="159"/>
                        <a:pt x="273" y="158"/>
                      </a:cubicBezTo>
                      <a:cubicBezTo>
                        <a:pt x="272" y="152"/>
                        <a:pt x="271" y="145"/>
                        <a:pt x="271" y="139"/>
                      </a:cubicBezTo>
                      <a:cubicBezTo>
                        <a:pt x="263" y="132"/>
                        <a:pt x="255" y="126"/>
                        <a:pt x="246" y="121"/>
                      </a:cubicBezTo>
                      <a:cubicBezTo>
                        <a:pt x="247" y="131"/>
                        <a:pt x="248" y="141"/>
                        <a:pt x="250" y="151"/>
                      </a:cubicBezTo>
                      <a:close/>
                      <a:moveTo>
                        <a:pt x="228" y="172"/>
                      </a:moveTo>
                      <a:cubicBezTo>
                        <a:pt x="231" y="173"/>
                        <a:pt x="234" y="174"/>
                        <a:pt x="237" y="175"/>
                      </a:cubicBezTo>
                      <a:cubicBezTo>
                        <a:pt x="241" y="173"/>
                        <a:pt x="245" y="171"/>
                        <a:pt x="249" y="169"/>
                      </a:cubicBezTo>
                      <a:cubicBezTo>
                        <a:pt x="247" y="164"/>
                        <a:pt x="246" y="160"/>
                        <a:pt x="245" y="155"/>
                      </a:cubicBezTo>
                      <a:cubicBezTo>
                        <a:pt x="236" y="151"/>
                        <a:pt x="226" y="147"/>
                        <a:pt x="216" y="144"/>
                      </a:cubicBezTo>
                      <a:cubicBezTo>
                        <a:pt x="219" y="154"/>
                        <a:pt x="223" y="164"/>
                        <a:pt x="228" y="172"/>
                      </a:cubicBezTo>
                      <a:close/>
                      <a:moveTo>
                        <a:pt x="25" y="269"/>
                      </a:moveTo>
                      <a:cubicBezTo>
                        <a:pt x="28" y="269"/>
                        <a:pt x="31" y="268"/>
                        <a:pt x="34" y="267"/>
                      </a:cubicBezTo>
                      <a:cubicBezTo>
                        <a:pt x="35" y="264"/>
                        <a:pt x="36" y="261"/>
                        <a:pt x="37" y="258"/>
                      </a:cubicBezTo>
                      <a:cubicBezTo>
                        <a:pt x="34" y="259"/>
                        <a:pt x="31" y="260"/>
                        <a:pt x="28" y="260"/>
                      </a:cubicBezTo>
                      <a:cubicBezTo>
                        <a:pt x="27" y="263"/>
                        <a:pt x="26" y="266"/>
                        <a:pt x="25" y="269"/>
                      </a:cubicBezTo>
                      <a:close/>
                      <a:moveTo>
                        <a:pt x="306" y="148"/>
                      </a:moveTo>
                      <a:cubicBezTo>
                        <a:pt x="306" y="148"/>
                        <a:pt x="306" y="149"/>
                        <a:pt x="306" y="150"/>
                      </a:cubicBezTo>
                      <a:cubicBezTo>
                        <a:pt x="306" y="150"/>
                        <a:pt x="307" y="150"/>
                        <a:pt x="308" y="150"/>
                      </a:cubicBezTo>
                      <a:cubicBezTo>
                        <a:pt x="307" y="149"/>
                        <a:pt x="307" y="148"/>
                        <a:pt x="306" y="148"/>
                      </a:cubicBezTo>
                      <a:close/>
                      <a:moveTo>
                        <a:pt x="169" y="162"/>
                      </a:moveTo>
                      <a:cubicBezTo>
                        <a:pt x="166" y="163"/>
                        <a:pt x="164" y="167"/>
                        <a:pt x="165" y="171"/>
                      </a:cubicBezTo>
                      <a:cubicBezTo>
                        <a:pt x="166" y="174"/>
                        <a:pt x="170" y="176"/>
                        <a:pt x="173" y="174"/>
                      </a:cubicBezTo>
                      <a:cubicBezTo>
                        <a:pt x="177" y="173"/>
                        <a:pt x="178" y="169"/>
                        <a:pt x="177" y="166"/>
                      </a:cubicBezTo>
                      <a:cubicBezTo>
                        <a:pt x="176" y="163"/>
                        <a:pt x="172" y="161"/>
                        <a:pt x="169" y="162"/>
                      </a:cubicBezTo>
                      <a:close/>
                      <a:moveTo>
                        <a:pt x="166" y="216"/>
                      </a:moveTo>
                      <a:cubicBezTo>
                        <a:pt x="166" y="214"/>
                        <a:pt x="165" y="212"/>
                        <a:pt x="164" y="212"/>
                      </a:cubicBezTo>
                      <a:cubicBezTo>
                        <a:pt x="164" y="212"/>
                        <a:pt x="164" y="214"/>
                        <a:pt x="164" y="217"/>
                      </a:cubicBezTo>
                      <a:cubicBezTo>
                        <a:pt x="162" y="217"/>
                        <a:pt x="160" y="218"/>
                        <a:pt x="160" y="219"/>
                      </a:cubicBezTo>
                      <a:cubicBezTo>
                        <a:pt x="161" y="219"/>
                        <a:pt x="162" y="220"/>
                        <a:pt x="165" y="219"/>
                      </a:cubicBezTo>
                      <a:cubicBezTo>
                        <a:pt x="165" y="222"/>
                        <a:pt x="166" y="224"/>
                        <a:pt x="166" y="224"/>
                      </a:cubicBezTo>
                      <a:cubicBezTo>
                        <a:pt x="167" y="224"/>
                        <a:pt x="167" y="222"/>
                        <a:pt x="167" y="219"/>
                      </a:cubicBezTo>
                      <a:cubicBezTo>
                        <a:pt x="169" y="219"/>
                        <a:pt x="171" y="218"/>
                        <a:pt x="171" y="217"/>
                      </a:cubicBezTo>
                      <a:cubicBezTo>
                        <a:pt x="170" y="216"/>
                        <a:pt x="169" y="216"/>
                        <a:pt x="166" y="216"/>
                      </a:cubicBezTo>
                      <a:close/>
                      <a:moveTo>
                        <a:pt x="176" y="190"/>
                      </a:moveTo>
                      <a:cubicBezTo>
                        <a:pt x="175" y="192"/>
                        <a:pt x="176" y="194"/>
                        <a:pt x="178" y="195"/>
                      </a:cubicBezTo>
                      <a:cubicBezTo>
                        <a:pt x="180" y="196"/>
                        <a:pt x="183" y="195"/>
                        <a:pt x="184" y="192"/>
                      </a:cubicBezTo>
                      <a:cubicBezTo>
                        <a:pt x="184" y="190"/>
                        <a:pt x="183" y="188"/>
                        <a:pt x="181" y="187"/>
                      </a:cubicBezTo>
                      <a:cubicBezTo>
                        <a:pt x="179" y="186"/>
                        <a:pt x="176" y="187"/>
                        <a:pt x="176" y="190"/>
                      </a:cubicBezTo>
                      <a:close/>
                      <a:moveTo>
                        <a:pt x="190" y="220"/>
                      </a:moveTo>
                      <a:cubicBezTo>
                        <a:pt x="193" y="215"/>
                        <a:pt x="197" y="210"/>
                        <a:pt x="201" y="206"/>
                      </a:cubicBezTo>
                      <a:cubicBezTo>
                        <a:pt x="193" y="207"/>
                        <a:pt x="186" y="208"/>
                        <a:pt x="178" y="209"/>
                      </a:cubicBezTo>
                      <a:cubicBezTo>
                        <a:pt x="182" y="213"/>
                        <a:pt x="186" y="216"/>
                        <a:pt x="190" y="220"/>
                      </a:cubicBezTo>
                      <a:close/>
                      <a:moveTo>
                        <a:pt x="156" y="201"/>
                      </a:moveTo>
                      <a:cubicBezTo>
                        <a:pt x="156" y="202"/>
                        <a:pt x="158" y="202"/>
                        <a:pt x="160" y="201"/>
                      </a:cubicBezTo>
                      <a:cubicBezTo>
                        <a:pt x="161" y="204"/>
                        <a:pt x="162" y="205"/>
                        <a:pt x="163" y="205"/>
                      </a:cubicBezTo>
                      <a:cubicBezTo>
                        <a:pt x="163" y="205"/>
                        <a:pt x="163" y="203"/>
                        <a:pt x="162" y="200"/>
                      </a:cubicBezTo>
                      <a:cubicBezTo>
                        <a:pt x="164" y="200"/>
                        <a:pt x="166" y="198"/>
                        <a:pt x="166" y="198"/>
                      </a:cubicBezTo>
                      <a:cubicBezTo>
                        <a:pt x="165" y="197"/>
                        <a:pt x="164" y="197"/>
                        <a:pt x="161" y="198"/>
                      </a:cubicBezTo>
                      <a:cubicBezTo>
                        <a:pt x="160" y="195"/>
                        <a:pt x="159" y="194"/>
                        <a:pt x="159" y="194"/>
                      </a:cubicBezTo>
                      <a:cubicBezTo>
                        <a:pt x="158" y="194"/>
                        <a:pt x="158" y="196"/>
                        <a:pt x="159" y="199"/>
                      </a:cubicBezTo>
                      <a:cubicBezTo>
                        <a:pt x="157" y="200"/>
                        <a:pt x="156" y="201"/>
                        <a:pt x="156" y="201"/>
                      </a:cubicBezTo>
                      <a:close/>
                      <a:moveTo>
                        <a:pt x="153" y="211"/>
                      </a:moveTo>
                      <a:cubicBezTo>
                        <a:pt x="153" y="209"/>
                        <a:pt x="152" y="208"/>
                        <a:pt x="152" y="208"/>
                      </a:cubicBezTo>
                      <a:cubicBezTo>
                        <a:pt x="151" y="209"/>
                        <a:pt x="151" y="210"/>
                        <a:pt x="152" y="211"/>
                      </a:cubicBezTo>
                      <a:cubicBezTo>
                        <a:pt x="150" y="212"/>
                        <a:pt x="149" y="213"/>
                        <a:pt x="149" y="213"/>
                      </a:cubicBezTo>
                      <a:cubicBezTo>
                        <a:pt x="149" y="213"/>
                        <a:pt x="150" y="214"/>
                        <a:pt x="152" y="213"/>
                      </a:cubicBezTo>
                      <a:cubicBezTo>
                        <a:pt x="152" y="215"/>
                        <a:pt x="153" y="216"/>
                        <a:pt x="153" y="216"/>
                      </a:cubicBezTo>
                      <a:cubicBezTo>
                        <a:pt x="154" y="216"/>
                        <a:pt x="154" y="215"/>
                        <a:pt x="154" y="213"/>
                      </a:cubicBezTo>
                      <a:cubicBezTo>
                        <a:pt x="155" y="212"/>
                        <a:pt x="156" y="212"/>
                        <a:pt x="156" y="211"/>
                      </a:cubicBezTo>
                      <a:cubicBezTo>
                        <a:pt x="156" y="211"/>
                        <a:pt x="155" y="211"/>
                        <a:pt x="153" y="211"/>
                      </a:cubicBezTo>
                      <a:close/>
                      <a:moveTo>
                        <a:pt x="199" y="160"/>
                      </a:moveTo>
                      <a:cubicBezTo>
                        <a:pt x="197" y="159"/>
                        <a:pt x="194" y="160"/>
                        <a:pt x="194" y="162"/>
                      </a:cubicBezTo>
                      <a:cubicBezTo>
                        <a:pt x="193" y="164"/>
                        <a:pt x="194" y="167"/>
                        <a:pt x="196" y="168"/>
                      </a:cubicBezTo>
                      <a:cubicBezTo>
                        <a:pt x="198" y="168"/>
                        <a:pt x="201" y="167"/>
                        <a:pt x="202" y="165"/>
                      </a:cubicBezTo>
                      <a:cubicBezTo>
                        <a:pt x="203" y="163"/>
                        <a:pt x="201" y="160"/>
                        <a:pt x="199" y="160"/>
                      </a:cubicBezTo>
                      <a:close/>
                      <a:moveTo>
                        <a:pt x="287" y="98"/>
                      </a:moveTo>
                      <a:cubicBezTo>
                        <a:pt x="288" y="96"/>
                        <a:pt x="288" y="93"/>
                        <a:pt x="286" y="92"/>
                      </a:cubicBezTo>
                      <a:cubicBezTo>
                        <a:pt x="284" y="90"/>
                        <a:pt x="281" y="90"/>
                        <a:pt x="280" y="92"/>
                      </a:cubicBezTo>
                      <a:cubicBezTo>
                        <a:pt x="278" y="94"/>
                        <a:pt x="279" y="97"/>
                        <a:pt x="280" y="98"/>
                      </a:cubicBezTo>
                      <a:cubicBezTo>
                        <a:pt x="282" y="100"/>
                        <a:pt x="285" y="99"/>
                        <a:pt x="287" y="98"/>
                      </a:cubicBezTo>
                      <a:close/>
                      <a:moveTo>
                        <a:pt x="292" y="152"/>
                      </a:moveTo>
                      <a:cubicBezTo>
                        <a:pt x="294" y="152"/>
                        <a:pt x="296" y="152"/>
                        <a:pt x="297" y="151"/>
                      </a:cubicBezTo>
                      <a:cubicBezTo>
                        <a:pt x="298" y="144"/>
                        <a:pt x="299" y="136"/>
                        <a:pt x="301" y="129"/>
                      </a:cubicBezTo>
                      <a:cubicBezTo>
                        <a:pt x="295" y="121"/>
                        <a:pt x="289" y="113"/>
                        <a:pt x="281" y="106"/>
                      </a:cubicBezTo>
                      <a:cubicBezTo>
                        <a:pt x="279" y="116"/>
                        <a:pt x="278" y="126"/>
                        <a:pt x="278" y="136"/>
                      </a:cubicBezTo>
                      <a:cubicBezTo>
                        <a:pt x="283" y="141"/>
                        <a:pt x="288" y="146"/>
                        <a:pt x="292" y="152"/>
                      </a:cubicBezTo>
                      <a:close/>
                      <a:moveTo>
                        <a:pt x="146" y="205"/>
                      </a:moveTo>
                      <a:cubicBezTo>
                        <a:pt x="148" y="205"/>
                        <a:pt x="149" y="205"/>
                        <a:pt x="151" y="205"/>
                      </a:cubicBezTo>
                      <a:cubicBezTo>
                        <a:pt x="152" y="204"/>
                        <a:pt x="153" y="203"/>
                        <a:pt x="154" y="202"/>
                      </a:cubicBezTo>
                      <a:cubicBezTo>
                        <a:pt x="153" y="202"/>
                        <a:pt x="151" y="202"/>
                        <a:pt x="149" y="201"/>
                      </a:cubicBezTo>
                      <a:cubicBezTo>
                        <a:pt x="148" y="203"/>
                        <a:pt x="147" y="204"/>
                        <a:pt x="146" y="205"/>
                      </a:cubicBezTo>
                      <a:close/>
                      <a:moveTo>
                        <a:pt x="209" y="143"/>
                      </a:moveTo>
                      <a:cubicBezTo>
                        <a:pt x="211" y="141"/>
                        <a:pt x="210" y="139"/>
                        <a:pt x="209" y="137"/>
                      </a:cubicBezTo>
                      <a:cubicBezTo>
                        <a:pt x="207" y="136"/>
                        <a:pt x="204" y="136"/>
                        <a:pt x="202" y="138"/>
                      </a:cubicBezTo>
                      <a:cubicBezTo>
                        <a:pt x="201" y="140"/>
                        <a:pt x="201" y="142"/>
                        <a:pt x="203" y="144"/>
                      </a:cubicBezTo>
                      <a:cubicBezTo>
                        <a:pt x="205" y="145"/>
                        <a:pt x="208" y="145"/>
                        <a:pt x="209" y="143"/>
                      </a:cubicBezTo>
                      <a:close/>
                      <a:moveTo>
                        <a:pt x="226" y="183"/>
                      </a:moveTo>
                      <a:cubicBezTo>
                        <a:pt x="225" y="181"/>
                        <a:pt x="224" y="180"/>
                        <a:pt x="223" y="178"/>
                      </a:cubicBezTo>
                      <a:cubicBezTo>
                        <a:pt x="214" y="176"/>
                        <a:pt x="203" y="175"/>
                        <a:pt x="193" y="174"/>
                      </a:cubicBezTo>
                      <a:cubicBezTo>
                        <a:pt x="198" y="183"/>
                        <a:pt x="204" y="190"/>
                        <a:pt x="209" y="197"/>
                      </a:cubicBezTo>
                      <a:cubicBezTo>
                        <a:pt x="215" y="192"/>
                        <a:pt x="220" y="187"/>
                        <a:pt x="226" y="183"/>
                      </a:cubicBezTo>
                      <a:close/>
                      <a:moveTo>
                        <a:pt x="82" y="214"/>
                      </a:moveTo>
                      <a:cubicBezTo>
                        <a:pt x="82" y="213"/>
                        <a:pt x="82" y="212"/>
                        <a:pt x="83" y="211"/>
                      </a:cubicBezTo>
                      <a:cubicBezTo>
                        <a:pt x="82" y="212"/>
                        <a:pt x="81" y="213"/>
                        <a:pt x="80" y="213"/>
                      </a:cubicBezTo>
                      <a:cubicBezTo>
                        <a:pt x="78" y="217"/>
                        <a:pt x="76" y="221"/>
                        <a:pt x="73" y="224"/>
                      </a:cubicBezTo>
                      <a:cubicBezTo>
                        <a:pt x="76" y="221"/>
                        <a:pt x="79" y="218"/>
                        <a:pt x="82" y="214"/>
                      </a:cubicBezTo>
                      <a:close/>
                      <a:moveTo>
                        <a:pt x="73" y="253"/>
                      </a:moveTo>
                      <a:cubicBezTo>
                        <a:pt x="73" y="254"/>
                        <a:pt x="74" y="255"/>
                        <a:pt x="74" y="256"/>
                      </a:cubicBezTo>
                      <a:cubicBezTo>
                        <a:pt x="75" y="255"/>
                        <a:pt x="75" y="254"/>
                        <a:pt x="75" y="253"/>
                      </a:cubicBezTo>
                      <a:cubicBezTo>
                        <a:pt x="73" y="249"/>
                        <a:pt x="71" y="245"/>
                        <a:pt x="70" y="241"/>
                      </a:cubicBezTo>
                      <a:cubicBezTo>
                        <a:pt x="71" y="245"/>
                        <a:pt x="72" y="249"/>
                        <a:pt x="73" y="253"/>
                      </a:cubicBezTo>
                      <a:close/>
                      <a:moveTo>
                        <a:pt x="77" y="212"/>
                      </a:moveTo>
                      <a:cubicBezTo>
                        <a:pt x="78" y="211"/>
                        <a:pt x="78" y="210"/>
                        <a:pt x="78" y="208"/>
                      </a:cubicBezTo>
                      <a:cubicBezTo>
                        <a:pt x="77" y="209"/>
                        <a:pt x="76" y="210"/>
                        <a:pt x="76" y="211"/>
                      </a:cubicBezTo>
                      <a:cubicBezTo>
                        <a:pt x="74" y="215"/>
                        <a:pt x="73" y="219"/>
                        <a:pt x="71" y="223"/>
                      </a:cubicBezTo>
                      <a:cubicBezTo>
                        <a:pt x="73" y="219"/>
                        <a:pt x="75" y="215"/>
                        <a:pt x="77" y="212"/>
                      </a:cubicBezTo>
                      <a:close/>
                      <a:moveTo>
                        <a:pt x="69" y="223"/>
                      </a:moveTo>
                      <a:cubicBezTo>
                        <a:pt x="70" y="218"/>
                        <a:pt x="71" y="214"/>
                        <a:pt x="73" y="210"/>
                      </a:cubicBezTo>
                      <a:cubicBezTo>
                        <a:pt x="73" y="209"/>
                        <a:pt x="72" y="208"/>
                        <a:pt x="72" y="207"/>
                      </a:cubicBezTo>
                      <a:cubicBezTo>
                        <a:pt x="72" y="208"/>
                        <a:pt x="71" y="209"/>
                        <a:pt x="71" y="210"/>
                      </a:cubicBezTo>
                      <a:cubicBezTo>
                        <a:pt x="71" y="214"/>
                        <a:pt x="70" y="218"/>
                        <a:pt x="69" y="223"/>
                      </a:cubicBezTo>
                      <a:close/>
                      <a:moveTo>
                        <a:pt x="58" y="252"/>
                      </a:moveTo>
                      <a:cubicBezTo>
                        <a:pt x="58" y="253"/>
                        <a:pt x="58" y="254"/>
                        <a:pt x="58" y="255"/>
                      </a:cubicBezTo>
                      <a:cubicBezTo>
                        <a:pt x="58" y="254"/>
                        <a:pt x="59" y="253"/>
                        <a:pt x="60" y="253"/>
                      </a:cubicBezTo>
                      <a:cubicBezTo>
                        <a:pt x="61" y="248"/>
                        <a:pt x="62" y="244"/>
                        <a:pt x="64" y="240"/>
                      </a:cubicBezTo>
                      <a:cubicBezTo>
                        <a:pt x="62" y="244"/>
                        <a:pt x="60" y="248"/>
                        <a:pt x="58" y="252"/>
                      </a:cubicBezTo>
                      <a:close/>
                      <a:moveTo>
                        <a:pt x="6" y="360"/>
                      </a:moveTo>
                      <a:cubicBezTo>
                        <a:pt x="6" y="359"/>
                        <a:pt x="5" y="359"/>
                        <a:pt x="5" y="360"/>
                      </a:cubicBezTo>
                      <a:cubicBezTo>
                        <a:pt x="4" y="360"/>
                        <a:pt x="3" y="361"/>
                        <a:pt x="2" y="362"/>
                      </a:cubicBezTo>
                      <a:cubicBezTo>
                        <a:pt x="2" y="362"/>
                        <a:pt x="2" y="363"/>
                        <a:pt x="2" y="363"/>
                      </a:cubicBezTo>
                      <a:cubicBezTo>
                        <a:pt x="4" y="362"/>
                        <a:pt x="5" y="362"/>
                        <a:pt x="6" y="361"/>
                      </a:cubicBezTo>
                      <a:cubicBezTo>
                        <a:pt x="6" y="361"/>
                        <a:pt x="7" y="360"/>
                        <a:pt x="6" y="360"/>
                      </a:cubicBezTo>
                      <a:close/>
                      <a:moveTo>
                        <a:pt x="87" y="248"/>
                      </a:moveTo>
                      <a:cubicBezTo>
                        <a:pt x="89" y="250"/>
                        <a:pt x="91" y="253"/>
                        <a:pt x="93" y="255"/>
                      </a:cubicBezTo>
                      <a:cubicBezTo>
                        <a:pt x="95" y="256"/>
                        <a:pt x="97" y="257"/>
                        <a:pt x="99" y="257"/>
                      </a:cubicBezTo>
                      <a:cubicBezTo>
                        <a:pt x="98" y="255"/>
                        <a:pt x="97" y="253"/>
                        <a:pt x="96" y="252"/>
                      </a:cubicBezTo>
                      <a:cubicBezTo>
                        <a:pt x="93" y="251"/>
                        <a:pt x="90" y="249"/>
                        <a:pt x="87" y="248"/>
                      </a:cubicBezTo>
                      <a:close/>
                      <a:moveTo>
                        <a:pt x="82" y="249"/>
                      </a:moveTo>
                      <a:cubicBezTo>
                        <a:pt x="83" y="250"/>
                        <a:pt x="83" y="250"/>
                        <a:pt x="84" y="251"/>
                      </a:cubicBezTo>
                      <a:cubicBezTo>
                        <a:pt x="84" y="250"/>
                        <a:pt x="84" y="249"/>
                        <a:pt x="83" y="248"/>
                      </a:cubicBezTo>
                      <a:cubicBezTo>
                        <a:pt x="80" y="245"/>
                        <a:pt x="77" y="242"/>
                        <a:pt x="74" y="239"/>
                      </a:cubicBezTo>
                      <a:cubicBezTo>
                        <a:pt x="77" y="242"/>
                        <a:pt x="79" y="246"/>
                        <a:pt x="82" y="249"/>
                      </a:cubicBezTo>
                      <a:close/>
                      <a:moveTo>
                        <a:pt x="102" y="237"/>
                      </a:moveTo>
                      <a:cubicBezTo>
                        <a:pt x="99" y="238"/>
                        <a:pt x="96" y="238"/>
                        <a:pt x="92" y="238"/>
                      </a:cubicBezTo>
                      <a:cubicBezTo>
                        <a:pt x="95" y="239"/>
                        <a:pt x="98" y="240"/>
                        <a:pt x="101" y="242"/>
                      </a:cubicBezTo>
                      <a:cubicBezTo>
                        <a:pt x="103" y="242"/>
                        <a:pt x="105" y="242"/>
                        <a:pt x="107" y="241"/>
                      </a:cubicBezTo>
                      <a:cubicBezTo>
                        <a:pt x="105" y="240"/>
                        <a:pt x="104" y="238"/>
                        <a:pt x="102" y="237"/>
                      </a:cubicBezTo>
                      <a:close/>
                      <a:moveTo>
                        <a:pt x="100" y="245"/>
                      </a:moveTo>
                      <a:cubicBezTo>
                        <a:pt x="97" y="244"/>
                        <a:pt x="94" y="244"/>
                        <a:pt x="90" y="243"/>
                      </a:cubicBezTo>
                      <a:cubicBezTo>
                        <a:pt x="93" y="245"/>
                        <a:pt x="95" y="247"/>
                        <a:pt x="98" y="249"/>
                      </a:cubicBezTo>
                      <a:cubicBezTo>
                        <a:pt x="100" y="249"/>
                        <a:pt x="102" y="250"/>
                        <a:pt x="104" y="250"/>
                      </a:cubicBezTo>
                      <a:cubicBezTo>
                        <a:pt x="103" y="248"/>
                        <a:pt x="101" y="246"/>
                        <a:pt x="100" y="245"/>
                      </a:cubicBezTo>
                      <a:close/>
                      <a:moveTo>
                        <a:pt x="85" y="246"/>
                      </a:moveTo>
                      <a:cubicBezTo>
                        <a:pt x="86" y="246"/>
                        <a:pt x="87" y="246"/>
                        <a:pt x="88" y="247"/>
                      </a:cubicBezTo>
                      <a:cubicBezTo>
                        <a:pt x="88" y="246"/>
                        <a:pt x="87" y="245"/>
                        <a:pt x="86" y="244"/>
                      </a:cubicBezTo>
                      <a:cubicBezTo>
                        <a:pt x="83" y="242"/>
                        <a:pt x="79" y="240"/>
                        <a:pt x="75" y="237"/>
                      </a:cubicBezTo>
                      <a:cubicBezTo>
                        <a:pt x="79" y="240"/>
                        <a:pt x="82" y="243"/>
                        <a:pt x="85" y="246"/>
                      </a:cubicBezTo>
                      <a:close/>
                      <a:moveTo>
                        <a:pt x="57" y="265"/>
                      </a:moveTo>
                      <a:cubicBezTo>
                        <a:pt x="58" y="267"/>
                        <a:pt x="58" y="269"/>
                        <a:pt x="58" y="271"/>
                      </a:cubicBezTo>
                      <a:cubicBezTo>
                        <a:pt x="60" y="269"/>
                        <a:pt x="61" y="268"/>
                        <a:pt x="62" y="266"/>
                      </a:cubicBezTo>
                      <a:cubicBezTo>
                        <a:pt x="62" y="263"/>
                        <a:pt x="62" y="260"/>
                        <a:pt x="62" y="256"/>
                      </a:cubicBezTo>
                      <a:cubicBezTo>
                        <a:pt x="61" y="259"/>
                        <a:pt x="59" y="262"/>
                        <a:pt x="57" y="265"/>
                      </a:cubicBezTo>
                      <a:close/>
                      <a:moveTo>
                        <a:pt x="65" y="266"/>
                      </a:moveTo>
                      <a:cubicBezTo>
                        <a:pt x="66" y="268"/>
                        <a:pt x="66" y="270"/>
                        <a:pt x="67" y="272"/>
                      </a:cubicBezTo>
                      <a:cubicBezTo>
                        <a:pt x="68" y="270"/>
                        <a:pt x="69" y="268"/>
                        <a:pt x="70" y="266"/>
                      </a:cubicBezTo>
                      <a:cubicBezTo>
                        <a:pt x="69" y="263"/>
                        <a:pt x="68" y="260"/>
                        <a:pt x="67" y="257"/>
                      </a:cubicBezTo>
                      <a:cubicBezTo>
                        <a:pt x="67" y="260"/>
                        <a:pt x="66" y="263"/>
                        <a:pt x="65" y="266"/>
                      </a:cubicBezTo>
                      <a:close/>
                      <a:moveTo>
                        <a:pt x="27" y="366"/>
                      </a:moveTo>
                      <a:cubicBezTo>
                        <a:pt x="28" y="366"/>
                        <a:pt x="28" y="365"/>
                        <a:pt x="28" y="364"/>
                      </a:cubicBezTo>
                      <a:cubicBezTo>
                        <a:pt x="28" y="364"/>
                        <a:pt x="27" y="363"/>
                        <a:pt x="26" y="364"/>
                      </a:cubicBezTo>
                      <a:cubicBezTo>
                        <a:pt x="24" y="365"/>
                        <a:pt x="18" y="368"/>
                        <a:pt x="18" y="368"/>
                      </a:cubicBezTo>
                      <a:cubicBezTo>
                        <a:pt x="19" y="369"/>
                        <a:pt x="25" y="367"/>
                        <a:pt x="27" y="366"/>
                      </a:cubicBezTo>
                      <a:close/>
                      <a:moveTo>
                        <a:pt x="28" y="350"/>
                      </a:moveTo>
                      <a:cubicBezTo>
                        <a:pt x="30" y="349"/>
                        <a:pt x="30" y="347"/>
                        <a:pt x="29" y="346"/>
                      </a:cubicBezTo>
                      <a:cubicBezTo>
                        <a:pt x="28" y="344"/>
                        <a:pt x="26" y="344"/>
                        <a:pt x="25" y="345"/>
                      </a:cubicBezTo>
                      <a:cubicBezTo>
                        <a:pt x="24" y="346"/>
                        <a:pt x="23" y="348"/>
                        <a:pt x="24" y="349"/>
                      </a:cubicBezTo>
                      <a:cubicBezTo>
                        <a:pt x="25" y="351"/>
                        <a:pt x="27" y="351"/>
                        <a:pt x="28" y="350"/>
                      </a:cubicBezTo>
                      <a:close/>
                      <a:moveTo>
                        <a:pt x="16" y="354"/>
                      </a:moveTo>
                      <a:cubicBezTo>
                        <a:pt x="16" y="355"/>
                        <a:pt x="21" y="353"/>
                        <a:pt x="23" y="352"/>
                      </a:cubicBezTo>
                      <a:cubicBezTo>
                        <a:pt x="24" y="351"/>
                        <a:pt x="24" y="350"/>
                        <a:pt x="23" y="349"/>
                      </a:cubicBezTo>
                      <a:cubicBezTo>
                        <a:pt x="23" y="349"/>
                        <a:pt x="22" y="348"/>
                        <a:pt x="21" y="349"/>
                      </a:cubicBezTo>
                      <a:cubicBezTo>
                        <a:pt x="20" y="350"/>
                        <a:pt x="15" y="354"/>
                        <a:pt x="16" y="354"/>
                      </a:cubicBezTo>
                      <a:close/>
                      <a:moveTo>
                        <a:pt x="15" y="356"/>
                      </a:moveTo>
                      <a:cubicBezTo>
                        <a:pt x="16" y="356"/>
                        <a:pt x="16" y="355"/>
                        <a:pt x="16" y="354"/>
                      </a:cubicBezTo>
                      <a:cubicBezTo>
                        <a:pt x="15" y="354"/>
                        <a:pt x="14" y="353"/>
                        <a:pt x="14" y="354"/>
                      </a:cubicBezTo>
                      <a:cubicBezTo>
                        <a:pt x="12" y="355"/>
                        <a:pt x="7" y="359"/>
                        <a:pt x="7" y="360"/>
                      </a:cubicBezTo>
                      <a:cubicBezTo>
                        <a:pt x="7" y="360"/>
                        <a:pt x="13" y="357"/>
                        <a:pt x="15" y="356"/>
                      </a:cubicBezTo>
                      <a:close/>
                      <a:moveTo>
                        <a:pt x="2" y="346"/>
                      </a:moveTo>
                      <a:cubicBezTo>
                        <a:pt x="3" y="346"/>
                        <a:pt x="7" y="344"/>
                        <a:pt x="9" y="342"/>
                      </a:cubicBezTo>
                      <a:cubicBezTo>
                        <a:pt x="9" y="342"/>
                        <a:pt x="9" y="341"/>
                        <a:pt x="9" y="340"/>
                      </a:cubicBezTo>
                      <a:cubicBezTo>
                        <a:pt x="8" y="339"/>
                        <a:pt x="7" y="339"/>
                        <a:pt x="7" y="340"/>
                      </a:cubicBezTo>
                      <a:cubicBezTo>
                        <a:pt x="5" y="341"/>
                        <a:pt x="2" y="345"/>
                        <a:pt x="2" y="346"/>
                      </a:cubicBezTo>
                      <a:close/>
                      <a:moveTo>
                        <a:pt x="35" y="363"/>
                      </a:moveTo>
                      <a:cubicBezTo>
                        <a:pt x="36" y="362"/>
                        <a:pt x="36" y="361"/>
                        <a:pt x="36" y="361"/>
                      </a:cubicBezTo>
                      <a:cubicBezTo>
                        <a:pt x="36" y="360"/>
                        <a:pt x="35" y="359"/>
                        <a:pt x="34" y="360"/>
                      </a:cubicBezTo>
                      <a:cubicBezTo>
                        <a:pt x="32" y="361"/>
                        <a:pt x="28" y="363"/>
                        <a:pt x="28" y="364"/>
                      </a:cubicBezTo>
                      <a:cubicBezTo>
                        <a:pt x="28" y="365"/>
                        <a:pt x="33" y="363"/>
                        <a:pt x="35" y="363"/>
                      </a:cubicBezTo>
                      <a:close/>
                      <a:moveTo>
                        <a:pt x="44" y="275"/>
                      </a:moveTo>
                      <a:cubicBezTo>
                        <a:pt x="44" y="277"/>
                        <a:pt x="45" y="281"/>
                        <a:pt x="45" y="284"/>
                      </a:cubicBezTo>
                      <a:cubicBezTo>
                        <a:pt x="48" y="282"/>
                        <a:pt x="51" y="280"/>
                        <a:pt x="53" y="278"/>
                      </a:cubicBezTo>
                      <a:cubicBezTo>
                        <a:pt x="52" y="275"/>
                        <a:pt x="52" y="272"/>
                        <a:pt x="52" y="269"/>
                      </a:cubicBezTo>
                      <a:cubicBezTo>
                        <a:pt x="49" y="271"/>
                        <a:pt x="47" y="273"/>
                        <a:pt x="44" y="275"/>
                      </a:cubicBezTo>
                      <a:close/>
                      <a:moveTo>
                        <a:pt x="53" y="252"/>
                      </a:moveTo>
                      <a:cubicBezTo>
                        <a:pt x="54" y="252"/>
                        <a:pt x="54" y="251"/>
                        <a:pt x="55" y="250"/>
                      </a:cubicBezTo>
                      <a:cubicBezTo>
                        <a:pt x="57" y="247"/>
                        <a:pt x="60" y="243"/>
                        <a:pt x="62" y="239"/>
                      </a:cubicBezTo>
                      <a:cubicBezTo>
                        <a:pt x="60" y="243"/>
                        <a:pt x="57" y="246"/>
                        <a:pt x="54" y="249"/>
                      </a:cubicBezTo>
                      <a:cubicBezTo>
                        <a:pt x="53" y="250"/>
                        <a:pt x="53" y="251"/>
                        <a:pt x="53" y="252"/>
                      </a:cubicBezTo>
                      <a:close/>
                      <a:moveTo>
                        <a:pt x="56" y="254"/>
                      </a:moveTo>
                      <a:cubicBezTo>
                        <a:pt x="55" y="257"/>
                        <a:pt x="53" y="259"/>
                        <a:pt x="50" y="262"/>
                      </a:cubicBezTo>
                      <a:cubicBezTo>
                        <a:pt x="50" y="264"/>
                        <a:pt x="50" y="266"/>
                        <a:pt x="50" y="268"/>
                      </a:cubicBezTo>
                      <a:cubicBezTo>
                        <a:pt x="52" y="267"/>
                        <a:pt x="53" y="265"/>
                        <a:pt x="55" y="264"/>
                      </a:cubicBezTo>
                      <a:cubicBezTo>
                        <a:pt x="55" y="261"/>
                        <a:pt x="56" y="257"/>
                        <a:pt x="56" y="254"/>
                      </a:cubicBezTo>
                      <a:close/>
                      <a:moveTo>
                        <a:pt x="51" y="304"/>
                      </a:moveTo>
                      <a:cubicBezTo>
                        <a:pt x="53" y="304"/>
                        <a:pt x="53" y="304"/>
                        <a:pt x="53" y="304"/>
                      </a:cubicBezTo>
                      <a:cubicBezTo>
                        <a:pt x="53" y="300"/>
                        <a:pt x="54" y="296"/>
                        <a:pt x="55" y="291"/>
                      </a:cubicBezTo>
                      <a:cubicBezTo>
                        <a:pt x="54" y="296"/>
                        <a:pt x="52" y="300"/>
                        <a:pt x="51" y="304"/>
                      </a:cubicBezTo>
                      <a:close/>
                      <a:moveTo>
                        <a:pt x="50" y="369"/>
                      </a:moveTo>
                      <a:cubicBezTo>
                        <a:pt x="48" y="370"/>
                        <a:pt x="47" y="372"/>
                        <a:pt x="47" y="373"/>
                      </a:cubicBezTo>
                      <a:cubicBezTo>
                        <a:pt x="48" y="375"/>
                        <a:pt x="50" y="376"/>
                        <a:pt x="51" y="376"/>
                      </a:cubicBezTo>
                      <a:cubicBezTo>
                        <a:pt x="53" y="375"/>
                        <a:pt x="54" y="373"/>
                        <a:pt x="54" y="372"/>
                      </a:cubicBezTo>
                      <a:cubicBezTo>
                        <a:pt x="53" y="370"/>
                        <a:pt x="51" y="369"/>
                        <a:pt x="50" y="369"/>
                      </a:cubicBezTo>
                      <a:close/>
                      <a:moveTo>
                        <a:pt x="33" y="348"/>
                      </a:moveTo>
                      <a:cubicBezTo>
                        <a:pt x="33" y="349"/>
                        <a:pt x="33" y="351"/>
                        <a:pt x="35" y="351"/>
                      </a:cubicBezTo>
                      <a:cubicBezTo>
                        <a:pt x="36" y="352"/>
                        <a:pt x="37" y="351"/>
                        <a:pt x="38" y="350"/>
                      </a:cubicBezTo>
                      <a:cubicBezTo>
                        <a:pt x="38" y="348"/>
                        <a:pt x="38" y="347"/>
                        <a:pt x="36" y="346"/>
                      </a:cubicBezTo>
                      <a:cubicBezTo>
                        <a:pt x="35" y="346"/>
                        <a:pt x="34" y="347"/>
                        <a:pt x="33" y="348"/>
                      </a:cubicBezTo>
                      <a:close/>
                      <a:moveTo>
                        <a:pt x="32" y="296"/>
                      </a:moveTo>
                      <a:cubicBezTo>
                        <a:pt x="34" y="292"/>
                        <a:pt x="36" y="288"/>
                        <a:pt x="38" y="284"/>
                      </a:cubicBezTo>
                      <a:cubicBezTo>
                        <a:pt x="35" y="288"/>
                        <a:pt x="33" y="292"/>
                        <a:pt x="30" y="295"/>
                      </a:cubicBezTo>
                      <a:lnTo>
                        <a:pt x="32" y="296"/>
                      </a:lnTo>
                      <a:close/>
                      <a:moveTo>
                        <a:pt x="39" y="300"/>
                      </a:moveTo>
                      <a:cubicBezTo>
                        <a:pt x="40" y="296"/>
                        <a:pt x="42" y="292"/>
                        <a:pt x="44" y="287"/>
                      </a:cubicBezTo>
                      <a:cubicBezTo>
                        <a:pt x="41" y="291"/>
                        <a:pt x="39" y="295"/>
                        <a:pt x="37" y="299"/>
                      </a:cubicBezTo>
                      <a:cubicBezTo>
                        <a:pt x="38" y="299"/>
                        <a:pt x="38" y="299"/>
                        <a:pt x="39" y="300"/>
                      </a:cubicBezTo>
                      <a:close/>
                      <a:moveTo>
                        <a:pt x="31" y="314"/>
                      </a:moveTo>
                      <a:cubicBezTo>
                        <a:pt x="32" y="313"/>
                        <a:pt x="34" y="312"/>
                        <a:pt x="35" y="311"/>
                      </a:cubicBezTo>
                      <a:cubicBezTo>
                        <a:pt x="35" y="309"/>
                        <a:pt x="35" y="307"/>
                        <a:pt x="35" y="306"/>
                      </a:cubicBezTo>
                      <a:cubicBezTo>
                        <a:pt x="34" y="307"/>
                        <a:pt x="33" y="308"/>
                        <a:pt x="31" y="309"/>
                      </a:cubicBezTo>
                      <a:cubicBezTo>
                        <a:pt x="31" y="310"/>
                        <a:pt x="31" y="312"/>
                        <a:pt x="31" y="314"/>
                      </a:cubicBezTo>
                      <a:close/>
                      <a:moveTo>
                        <a:pt x="21" y="297"/>
                      </a:moveTo>
                      <a:cubicBezTo>
                        <a:pt x="20" y="298"/>
                        <a:pt x="18" y="299"/>
                        <a:pt x="17" y="300"/>
                      </a:cubicBezTo>
                      <a:cubicBezTo>
                        <a:pt x="17" y="301"/>
                        <a:pt x="16" y="303"/>
                        <a:pt x="16" y="305"/>
                      </a:cubicBezTo>
                      <a:cubicBezTo>
                        <a:pt x="17" y="304"/>
                        <a:pt x="19" y="303"/>
                        <a:pt x="20" y="302"/>
                      </a:cubicBezTo>
                      <a:cubicBezTo>
                        <a:pt x="21" y="301"/>
                        <a:pt x="21" y="299"/>
                        <a:pt x="21" y="297"/>
                      </a:cubicBezTo>
                      <a:close/>
                      <a:moveTo>
                        <a:pt x="20" y="287"/>
                      </a:moveTo>
                      <a:cubicBezTo>
                        <a:pt x="23" y="284"/>
                        <a:pt x="26" y="281"/>
                        <a:pt x="28" y="277"/>
                      </a:cubicBezTo>
                      <a:cubicBezTo>
                        <a:pt x="25" y="280"/>
                        <a:pt x="22" y="283"/>
                        <a:pt x="19" y="286"/>
                      </a:cubicBezTo>
                      <a:lnTo>
                        <a:pt x="20" y="287"/>
                      </a:lnTo>
                      <a:close/>
                      <a:moveTo>
                        <a:pt x="24" y="305"/>
                      </a:moveTo>
                      <a:cubicBezTo>
                        <a:pt x="23" y="307"/>
                        <a:pt x="23" y="308"/>
                        <a:pt x="23" y="308"/>
                      </a:cubicBezTo>
                      <a:cubicBezTo>
                        <a:pt x="24" y="309"/>
                        <a:pt x="25" y="308"/>
                        <a:pt x="25" y="306"/>
                      </a:cubicBezTo>
                      <a:cubicBezTo>
                        <a:pt x="27" y="307"/>
                        <a:pt x="28" y="308"/>
                        <a:pt x="28" y="307"/>
                      </a:cubicBezTo>
                      <a:cubicBezTo>
                        <a:pt x="29" y="307"/>
                        <a:pt x="28" y="306"/>
                        <a:pt x="26" y="305"/>
                      </a:cubicBezTo>
                      <a:cubicBezTo>
                        <a:pt x="27" y="303"/>
                        <a:pt x="27" y="302"/>
                        <a:pt x="27" y="302"/>
                      </a:cubicBezTo>
                      <a:cubicBezTo>
                        <a:pt x="27" y="302"/>
                        <a:pt x="26" y="303"/>
                        <a:pt x="25" y="304"/>
                      </a:cubicBezTo>
                      <a:cubicBezTo>
                        <a:pt x="23" y="303"/>
                        <a:pt x="22" y="303"/>
                        <a:pt x="22" y="303"/>
                      </a:cubicBezTo>
                      <a:cubicBezTo>
                        <a:pt x="22" y="303"/>
                        <a:pt x="22" y="304"/>
                        <a:pt x="24" y="305"/>
                      </a:cubicBezTo>
                      <a:close/>
                      <a:moveTo>
                        <a:pt x="35" y="302"/>
                      </a:moveTo>
                      <a:cubicBezTo>
                        <a:pt x="35" y="303"/>
                        <a:pt x="35" y="303"/>
                        <a:pt x="36" y="304"/>
                      </a:cubicBezTo>
                      <a:cubicBezTo>
                        <a:pt x="37" y="304"/>
                        <a:pt x="37" y="304"/>
                        <a:pt x="38" y="303"/>
                      </a:cubicBezTo>
                      <a:cubicBezTo>
                        <a:pt x="38" y="302"/>
                        <a:pt x="38" y="301"/>
                        <a:pt x="37" y="301"/>
                      </a:cubicBezTo>
                      <a:cubicBezTo>
                        <a:pt x="36" y="301"/>
                        <a:pt x="36" y="301"/>
                        <a:pt x="35" y="302"/>
                      </a:cubicBezTo>
                      <a:close/>
                      <a:moveTo>
                        <a:pt x="52" y="216"/>
                      </a:moveTo>
                      <a:cubicBezTo>
                        <a:pt x="56" y="219"/>
                        <a:pt x="59" y="222"/>
                        <a:pt x="62" y="225"/>
                      </a:cubicBezTo>
                      <a:cubicBezTo>
                        <a:pt x="59" y="221"/>
                        <a:pt x="56" y="218"/>
                        <a:pt x="54" y="214"/>
                      </a:cubicBezTo>
                      <a:cubicBezTo>
                        <a:pt x="53" y="214"/>
                        <a:pt x="52" y="213"/>
                        <a:pt x="51" y="213"/>
                      </a:cubicBezTo>
                      <a:cubicBezTo>
                        <a:pt x="51" y="214"/>
                        <a:pt x="52" y="215"/>
                        <a:pt x="52" y="216"/>
                      </a:cubicBezTo>
                      <a:close/>
                      <a:moveTo>
                        <a:pt x="61" y="238"/>
                      </a:moveTo>
                      <a:cubicBezTo>
                        <a:pt x="57" y="241"/>
                        <a:pt x="54" y="243"/>
                        <a:pt x="50" y="246"/>
                      </a:cubicBezTo>
                      <a:cubicBezTo>
                        <a:pt x="50" y="247"/>
                        <a:pt x="49" y="247"/>
                        <a:pt x="49" y="248"/>
                      </a:cubicBezTo>
                      <a:cubicBezTo>
                        <a:pt x="50" y="248"/>
                        <a:pt x="51" y="248"/>
                        <a:pt x="52" y="247"/>
                      </a:cubicBezTo>
                      <a:cubicBezTo>
                        <a:pt x="54" y="244"/>
                        <a:pt x="57" y="241"/>
                        <a:pt x="61" y="238"/>
                      </a:cubicBezTo>
                      <a:close/>
                      <a:moveTo>
                        <a:pt x="42" y="306"/>
                      </a:moveTo>
                      <a:cubicBezTo>
                        <a:pt x="43" y="307"/>
                        <a:pt x="44" y="306"/>
                        <a:pt x="44" y="306"/>
                      </a:cubicBezTo>
                      <a:cubicBezTo>
                        <a:pt x="44" y="305"/>
                        <a:pt x="44" y="304"/>
                        <a:pt x="43" y="304"/>
                      </a:cubicBezTo>
                      <a:cubicBezTo>
                        <a:pt x="43" y="303"/>
                        <a:pt x="42" y="304"/>
                        <a:pt x="42" y="305"/>
                      </a:cubicBezTo>
                      <a:cubicBezTo>
                        <a:pt x="41" y="305"/>
                        <a:pt x="42" y="306"/>
                        <a:pt x="42" y="306"/>
                      </a:cubicBezTo>
                      <a:close/>
                      <a:moveTo>
                        <a:pt x="34" y="277"/>
                      </a:moveTo>
                      <a:cubicBezTo>
                        <a:pt x="37" y="276"/>
                        <a:pt x="40" y="275"/>
                        <a:pt x="43" y="274"/>
                      </a:cubicBezTo>
                      <a:cubicBezTo>
                        <a:pt x="43" y="271"/>
                        <a:pt x="43" y="267"/>
                        <a:pt x="44" y="264"/>
                      </a:cubicBezTo>
                      <a:cubicBezTo>
                        <a:pt x="41" y="266"/>
                        <a:pt x="38" y="267"/>
                        <a:pt x="35" y="268"/>
                      </a:cubicBezTo>
                      <a:cubicBezTo>
                        <a:pt x="35" y="271"/>
                        <a:pt x="34" y="274"/>
                        <a:pt x="34" y="277"/>
                      </a:cubicBezTo>
                      <a:close/>
                      <a:moveTo>
                        <a:pt x="42" y="263"/>
                      </a:moveTo>
                      <a:cubicBezTo>
                        <a:pt x="44" y="262"/>
                        <a:pt x="46" y="261"/>
                        <a:pt x="48" y="260"/>
                      </a:cubicBezTo>
                      <a:cubicBezTo>
                        <a:pt x="49" y="257"/>
                        <a:pt x="50" y="254"/>
                        <a:pt x="52" y="251"/>
                      </a:cubicBezTo>
                      <a:cubicBezTo>
                        <a:pt x="49" y="253"/>
                        <a:pt x="47" y="255"/>
                        <a:pt x="44" y="257"/>
                      </a:cubicBezTo>
                      <a:cubicBezTo>
                        <a:pt x="43" y="259"/>
                        <a:pt x="43" y="261"/>
                        <a:pt x="42" y="263"/>
                      </a:cubicBezTo>
                      <a:close/>
                      <a:moveTo>
                        <a:pt x="48" y="247"/>
                      </a:moveTo>
                      <a:cubicBezTo>
                        <a:pt x="45" y="249"/>
                        <a:pt x="42" y="250"/>
                        <a:pt x="39" y="251"/>
                      </a:cubicBezTo>
                      <a:cubicBezTo>
                        <a:pt x="38" y="253"/>
                        <a:pt x="37" y="255"/>
                        <a:pt x="36" y="257"/>
                      </a:cubicBezTo>
                      <a:cubicBezTo>
                        <a:pt x="38" y="256"/>
                        <a:pt x="40" y="256"/>
                        <a:pt x="42" y="255"/>
                      </a:cubicBezTo>
                      <a:cubicBezTo>
                        <a:pt x="44" y="252"/>
                        <a:pt x="46" y="250"/>
                        <a:pt x="48" y="247"/>
                      </a:cubicBezTo>
                      <a:close/>
                      <a:moveTo>
                        <a:pt x="43" y="200"/>
                      </a:moveTo>
                      <a:cubicBezTo>
                        <a:pt x="43" y="202"/>
                        <a:pt x="44" y="204"/>
                        <a:pt x="45" y="206"/>
                      </a:cubicBezTo>
                      <a:cubicBezTo>
                        <a:pt x="47" y="208"/>
                        <a:pt x="50" y="210"/>
                        <a:pt x="52" y="212"/>
                      </a:cubicBezTo>
                      <a:cubicBezTo>
                        <a:pt x="51" y="209"/>
                        <a:pt x="49" y="206"/>
                        <a:pt x="48" y="203"/>
                      </a:cubicBezTo>
                      <a:cubicBezTo>
                        <a:pt x="47" y="202"/>
                        <a:pt x="45" y="201"/>
                        <a:pt x="43" y="200"/>
                      </a:cubicBezTo>
                      <a:close/>
                      <a:moveTo>
                        <a:pt x="51" y="195"/>
                      </a:moveTo>
                      <a:cubicBezTo>
                        <a:pt x="50" y="197"/>
                        <a:pt x="51" y="200"/>
                        <a:pt x="51" y="202"/>
                      </a:cubicBezTo>
                      <a:cubicBezTo>
                        <a:pt x="53" y="204"/>
                        <a:pt x="55" y="206"/>
                        <a:pt x="57" y="209"/>
                      </a:cubicBezTo>
                      <a:cubicBezTo>
                        <a:pt x="56" y="206"/>
                        <a:pt x="56" y="203"/>
                        <a:pt x="55" y="200"/>
                      </a:cubicBezTo>
                      <a:cubicBezTo>
                        <a:pt x="54" y="198"/>
                        <a:pt x="52" y="197"/>
                        <a:pt x="51" y="195"/>
                      </a:cubicBezTo>
                      <a:close/>
                      <a:moveTo>
                        <a:pt x="47" y="217"/>
                      </a:moveTo>
                      <a:cubicBezTo>
                        <a:pt x="48" y="218"/>
                        <a:pt x="48" y="219"/>
                        <a:pt x="49" y="219"/>
                      </a:cubicBezTo>
                      <a:cubicBezTo>
                        <a:pt x="53" y="222"/>
                        <a:pt x="57" y="224"/>
                        <a:pt x="60" y="226"/>
                      </a:cubicBezTo>
                      <a:cubicBezTo>
                        <a:pt x="57" y="224"/>
                        <a:pt x="53" y="221"/>
                        <a:pt x="50" y="218"/>
                      </a:cubicBezTo>
                      <a:cubicBezTo>
                        <a:pt x="49" y="217"/>
                        <a:pt x="48" y="217"/>
                        <a:pt x="47" y="217"/>
                      </a:cubicBezTo>
                      <a:close/>
                      <a:moveTo>
                        <a:pt x="56" y="209"/>
                      </a:moveTo>
                      <a:cubicBezTo>
                        <a:pt x="56" y="210"/>
                        <a:pt x="56" y="212"/>
                        <a:pt x="56" y="213"/>
                      </a:cubicBezTo>
                      <a:cubicBezTo>
                        <a:pt x="59" y="216"/>
                        <a:pt x="61" y="220"/>
                        <a:pt x="63" y="223"/>
                      </a:cubicBezTo>
                      <a:cubicBezTo>
                        <a:pt x="61" y="220"/>
                        <a:pt x="60" y="216"/>
                        <a:pt x="58" y="212"/>
                      </a:cubicBezTo>
                      <a:cubicBezTo>
                        <a:pt x="57" y="211"/>
                        <a:pt x="57" y="210"/>
                        <a:pt x="56" y="209"/>
                      </a:cubicBezTo>
                      <a:close/>
                      <a:moveTo>
                        <a:pt x="59" y="236"/>
                      </a:moveTo>
                      <a:cubicBezTo>
                        <a:pt x="56" y="238"/>
                        <a:pt x="52" y="240"/>
                        <a:pt x="48" y="241"/>
                      </a:cubicBezTo>
                      <a:cubicBezTo>
                        <a:pt x="47" y="242"/>
                        <a:pt x="46" y="243"/>
                        <a:pt x="45" y="244"/>
                      </a:cubicBezTo>
                      <a:cubicBezTo>
                        <a:pt x="46" y="244"/>
                        <a:pt x="47" y="243"/>
                        <a:pt x="49" y="243"/>
                      </a:cubicBezTo>
                      <a:cubicBezTo>
                        <a:pt x="52" y="241"/>
                        <a:pt x="56" y="238"/>
                        <a:pt x="59" y="236"/>
                      </a:cubicBezTo>
                      <a:close/>
                      <a:moveTo>
                        <a:pt x="57" y="193"/>
                      </a:moveTo>
                      <a:cubicBezTo>
                        <a:pt x="58" y="190"/>
                        <a:pt x="58" y="187"/>
                        <a:pt x="60" y="184"/>
                      </a:cubicBezTo>
                      <a:cubicBezTo>
                        <a:pt x="58" y="181"/>
                        <a:pt x="55" y="179"/>
                        <a:pt x="53" y="177"/>
                      </a:cubicBezTo>
                      <a:cubicBezTo>
                        <a:pt x="52" y="180"/>
                        <a:pt x="51" y="183"/>
                        <a:pt x="50" y="186"/>
                      </a:cubicBezTo>
                      <a:cubicBezTo>
                        <a:pt x="53" y="188"/>
                        <a:pt x="55" y="190"/>
                        <a:pt x="57" y="193"/>
                      </a:cubicBezTo>
                      <a:close/>
                      <a:moveTo>
                        <a:pt x="1" y="316"/>
                      </a:moveTo>
                      <a:cubicBezTo>
                        <a:pt x="1" y="316"/>
                        <a:pt x="1" y="316"/>
                        <a:pt x="1" y="316"/>
                      </a:cubicBezTo>
                      <a:cubicBezTo>
                        <a:pt x="1" y="318"/>
                        <a:pt x="1" y="321"/>
                        <a:pt x="0" y="323"/>
                      </a:cubicBezTo>
                      <a:cubicBezTo>
                        <a:pt x="1" y="323"/>
                        <a:pt x="1" y="323"/>
                        <a:pt x="2" y="322"/>
                      </a:cubicBezTo>
                      <a:cubicBezTo>
                        <a:pt x="3" y="320"/>
                        <a:pt x="3" y="318"/>
                        <a:pt x="1" y="316"/>
                      </a:cubicBezTo>
                      <a:close/>
                      <a:moveTo>
                        <a:pt x="147" y="228"/>
                      </a:moveTo>
                      <a:cubicBezTo>
                        <a:pt x="146" y="228"/>
                        <a:pt x="146" y="228"/>
                        <a:pt x="146" y="229"/>
                      </a:cubicBezTo>
                      <a:cubicBezTo>
                        <a:pt x="146" y="230"/>
                        <a:pt x="146" y="230"/>
                        <a:pt x="147" y="230"/>
                      </a:cubicBezTo>
                      <a:cubicBezTo>
                        <a:pt x="148" y="230"/>
                        <a:pt x="149" y="230"/>
                        <a:pt x="149" y="229"/>
                      </a:cubicBezTo>
                      <a:cubicBezTo>
                        <a:pt x="149" y="228"/>
                        <a:pt x="148" y="228"/>
                        <a:pt x="147" y="228"/>
                      </a:cubicBezTo>
                      <a:close/>
                      <a:moveTo>
                        <a:pt x="2" y="302"/>
                      </a:moveTo>
                      <a:cubicBezTo>
                        <a:pt x="2" y="302"/>
                        <a:pt x="2" y="301"/>
                        <a:pt x="1" y="300"/>
                      </a:cubicBezTo>
                      <a:cubicBezTo>
                        <a:pt x="1" y="301"/>
                        <a:pt x="1" y="301"/>
                        <a:pt x="1" y="302"/>
                      </a:cubicBezTo>
                      <a:cubicBezTo>
                        <a:pt x="2" y="302"/>
                        <a:pt x="2" y="302"/>
                        <a:pt x="2" y="302"/>
                      </a:cubicBezTo>
                      <a:close/>
                      <a:moveTo>
                        <a:pt x="10" y="287"/>
                      </a:moveTo>
                      <a:cubicBezTo>
                        <a:pt x="8" y="287"/>
                        <a:pt x="6" y="288"/>
                        <a:pt x="5" y="288"/>
                      </a:cubicBezTo>
                      <a:cubicBezTo>
                        <a:pt x="4" y="290"/>
                        <a:pt x="3" y="291"/>
                        <a:pt x="3" y="293"/>
                      </a:cubicBezTo>
                      <a:cubicBezTo>
                        <a:pt x="4" y="292"/>
                        <a:pt x="6" y="292"/>
                        <a:pt x="8" y="291"/>
                      </a:cubicBezTo>
                      <a:cubicBezTo>
                        <a:pt x="8" y="290"/>
                        <a:pt x="9" y="288"/>
                        <a:pt x="10" y="287"/>
                      </a:cubicBezTo>
                      <a:close/>
                      <a:moveTo>
                        <a:pt x="60" y="172"/>
                      </a:moveTo>
                      <a:cubicBezTo>
                        <a:pt x="60" y="168"/>
                        <a:pt x="60" y="163"/>
                        <a:pt x="59" y="159"/>
                      </a:cubicBezTo>
                      <a:cubicBezTo>
                        <a:pt x="59" y="159"/>
                        <a:pt x="58" y="159"/>
                        <a:pt x="58" y="159"/>
                      </a:cubicBezTo>
                      <a:cubicBezTo>
                        <a:pt x="59" y="164"/>
                        <a:pt x="60" y="168"/>
                        <a:pt x="60" y="172"/>
                      </a:cubicBezTo>
                      <a:close/>
                      <a:moveTo>
                        <a:pt x="58" y="199"/>
                      </a:moveTo>
                      <a:cubicBezTo>
                        <a:pt x="60" y="201"/>
                        <a:pt x="61" y="204"/>
                        <a:pt x="62" y="207"/>
                      </a:cubicBezTo>
                      <a:cubicBezTo>
                        <a:pt x="62" y="204"/>
                        <a:pt x="62" y="201"/>
                        <a:pt x="63" y="198"/>
                      </a:cubicBezTo>
                      <a:cubicBezTo>
                        <a:pt x="62" y="196"/>
                        <a:pt x="60" y="194"/>
                        <a:pt x="59" y="192"/>
                      </a:cubicBezTo>
                      <a:cubicBezTo>
                        <a:pt x="59" y="195"/>
                        <a:pt x="58" y="197"/>
                        <a:pt x="58" y="199"/>
                      </a:cubicBezTo>
                      <a:close/>
                      <a:moveTo>
                        <a:pt x="3" y="285"/>
                      </a:moveTo>
                      <a:cubicBezTo>
                        <a:pt x="3" y="285"/>
                        <a:pt x="3" y="286"/>
                        <a:pt x="3" y="286"/>
                      </a:cubicBezTo>
                      <a:cubicBezTo>
                        <a:pt x="3" y="286"/>
                        <a:pt x="3" y="286"/>
                        <a:pt x="3" y="286"/>
                      </a:cubicBezTo>
                      <a:cubicBezTo>
                        <a:pt x="3" y="286"/>
                        <a:pt x="3" y="285"/>
                        <a:pt x="3" y="285"/>
                      </a:cubicBezTo>
                      <a:close/>
                      <a:moveTo>
                        <a:pt x="134" y="195"/>
                      </a:moveTo>
                      <a:cubicBezTo>
                        <a:pt x="133" y="193"/>
                        <a:pt x="133" y="193"/>
                        <a:pt x="133" y="193"/>
                      </a:cubicBezTo>
                      <a:cubicBezTo>
                        <a:pt x="129" y="196"/>
                        <a:pt x="125" y="198"/>
                        <a:pt x="122" y="201"/>
                      </a:cubicBezTo>
                      <a:cubicBezTo>
                        <a:pt x="126" y="199"/>
                        <a:pt x="130" y="197"/>
                        <a:pt x="134" y="195"/>
                      </a:cubicBezTo>
                      <a:close/>
                      <a:moveTo>
                        <a:pt x="137" y="202"/>
                      </a:moveTo>
                      <a:cubicBezTo>
                        <a:pt x="137" y="201"/>
                        <a:pt x="137" y="201"/>
                        <a:pt x="136" y="200"/>
                      </a:cubicBezTo>
                      <a:cubicBezTo>
                        <a:pt x="133" y="203"/>
                        <a:pt x="129" y="205"/>
                        <a:pt x="125" y="207"/>
                      </a:cubicBezTo>
                      <a:cubicBezTo>
                        <a:pt x="129" y="205"/>
                        <a:pt x="133" y="204"/>
                        <a:pt x="137" y="202"/>
                      </a:cubicBezTo>
                      <a:close/>
                      <a:moveTo>
                        <a:pt x="141" y="251"/>
                      </a:moveTo>
                      <a:cubicBezTo>
                        <a:pt x="141" y="250"/>
                        <a:pt x="142" y="250"/>
                        <a:pt x="142" y="249"/>
                      </a:cubicBezTo>
                      <a:cubicBezTo>
                        <a:pt x="137" y="249"/>
                        <a:pt x="133" y="248"/>
                        <a:pt x="129" y="247"/>
                      </a:cubicBezTo>
                      <a:cubicBezTo>
                        <a:pt x="133" y="248"/>
                        <a:pt x="137" y="250"/>
                        <a:pt x="141" y="251"/>
                      </a:cubicBezTo>
                      <a:close/>
                      <a:moveTo>
                        <a:pt x="140" y="208"/>
                      </a:moveTo>
                      <a:cubicBezTo>
                        <a:pt x="139" y="208"/>
                        <a:pt x="139" y="207"/>
                        <a:pt x="139" y="206"/>
                      </a:cubicBezTo>
                      <a:cubicBezTo>
                        <a:pt x="135" y="208"/>
                        <a:pt x="131" y="210"/>
                        <a:pt x="127" y="212"/>
                      </a:cubicBezTo>
                      <a:cubicBezTo>
                        <a:pt x="131" y="210"/>
                        <a:pt x="135" y="209"/>
                        <a:pt x="140" y="208"/>
                      </a:cubicBezTo>
                      <a:close/>
                      <a:moveTo>
                        <a:pt x="107" y="221"/>
                      </a:moveTo>
                      <a:cubicBezTo>
                        <a:pt x="110" y="222"/>
                        <a:pt x="113" y="223"/>
                        <a:pt x="116" y="224"/>
                      </a:cubicBezTo>
                      <a:cubicBezTo>
                        <a:pt x="118" y="222"/>
                        <a:pt x="120" y="219"/>
                        <a:pt x="122" y="217"/>
                      </a:cubicBezTo>
                      <a:cubicBezTo>
                        <a:pt x="119" y="216"/>
                        <a:pt x="116" y="215"/>
                        <a:pt x="113" y="214"/>
                      </a:cubicBezTo>
                      <a:cubicBezTo>
                        <a:pt x="111" y="217"/>
                        <a:pt x="109" y="219"/>
                        <a:pt x="107" y="221"/>
                      </a:cubicBezTo>
                      <a:close/>
                      <a:moveTo>
                        <a:pt x="93" y="226"/>
                      </a:moveTo>
                      <a:cubicBezTo>
                        <a:pt x="96" y="226"/>
                        <a:pt x="99" y="226"/>
                        <a:pt x="102" y="227"/>
                      </a:cubicBezTo>
                      <a:cubicBezTo>
                        <a:pt x="104" y="226"/>
                        <a:pt x="106" y="225"/>
                        <a:pt x="107" y="223"/>
                      </a:cubicBezTo>
                      <a:cubicBezTo>
                        <a:pt x="105" y="223"/>
                        <a:pt x="103" y="222"/>
                        <a:pt x="101" y="222"/>
                      </a:cubicBezTo>
                      <a:cubicBezTo>
                        <a:pt x="98" y="224"/>
                        <a:pt x="95" y="225"/>
                        <a:pt x="93" y="226"/>
                      </a:cubicBezTo>
                      <a:close/>
                      <a:moveTo>
                        <a:pt x="124" y="229"/>
                      </a:moveTo>
                      <a:cubicBezTo>
                        <a:pt x="122" y="228"/>
                        <a:pt x="119" y="226"/>
                        <a:pt x="116" y="225"/>
                      </a:cubicBezTo>
                      <a:cubicBezTo>
                        <a:pt x="114" y="227"/>
                        <a:pt x="111" y="229"/>
                        <a:pt x="108" y="230"/>
                      </a:cubicBezTo>
                      <a:cubicBezTo>
                        <a:pt x="111" y="231"/>
                        <a:pt x="114" y="233"/>
                        <a:pt x="117" y="235"/>
                      </a:cubicBezTo>
                      <a:cubicBezTo>
                        <a:pt x="119" y="233"/>
                        <a:pt x="122" y="231"/>
                        <a:pt x="124" y="229"/>
                      </a:cubicBezTo>
                      <a:close/>
                      <a:moveTo>
                        <a:pt x="146" y="219"/>
                      </a:moveTo>
                      <a:cubicBezTo>
                        <a:pt x="145" y="220"/>
                        <a:pt x="145" y="220"/>
                        <a:pt x="145" y="221"/>
                      </a:cubicBezTo>
                      <a:cubicBezTo>
                        <a:pt x="145" y="222"/>
                        <a:pt x="146" y="222"/>
                        <a:pt x="147" y="222"/>
                      </a:cubicBezTo>
                      <a:cubicBezTo>
                        <a:pt x="147" y="222"/>
                        <a:pt x="148" y="221"/>
                        <a:pt x="148" y="221"/>
                      </a:cubicBezTo>
                      <a:cubicBezTo>
                        <a:pt x="148" y="220"/>
                        <a:pt x="147" y="219"/>
                        <a:pt x="146" y="219"/>
                      </a:cubicBezTo>
                      <a:close/>
                      <a:moveTo>
                        <a:pt x="145" y="213"/>
                      </a:moveTo>
                      <a:cubicBezTo>
                        <a:pt x="144" y="213"/>
                        <a:pt x="143" y="214"/>
                        <a:pt x="144" y="214"/>
                      </a:cubicBezTo>
                      <a:cubicBezTo>
                        <a:pt x="144" y="215"/>
                        <a:pt x="145" y="216"/>
                        <a:pt x="145" y="215"/>
                      </a:cubicBezTo>
                      <a:cubicBezTo>
                        <a:pt x="146" y="215"/>
                        <a:pt x="147" y="214"/>
                        <a:pt x="146" y="214"/>
                      </a:cubicBezTo>
                      <a:cubicBezTo>
                        <a:pt x="146" y="213"/>
                        <a:pt x="145" y="213"/>
                        <a:pt x="145" y="213"/>
                      </a:cubicBezTo>
                      <a:close/>
                      <a:moveTo>
                        <a:pt x="131" y="230"/>
                      </a:moveTo>
                      <a:cubicBezTo>
                        <a:pt x="135" y="230"/>
                        <a:pt x="139" y="230"/>
                        <a:pt x="144" y="230"/>
                      </a:cubicBezTo>
                      <a:cubicBezTo>
                        <a:pt x="144" y="228"/>
                        <a:pt x="144" y="228"/>
                        <a:pt x="144" y="228"/>
                      </a:cubicBezTo>
                      <a:cubicBezTo>
                        <a:pt x="139" y="229"/>
                        <a:pt x="135" y="229"/>
                        <a:pt x="131" y="230"/>
                      </a:cubicBezTo>
                      <a:close/>
                      <a:moveTo>
                        <a:pt x="144" y="235"/>
                      </a:moveTo>
                      <a:cubicBezTo>
                        <a:pt x="139" y="235"/>
                        <a:pt x="135" y="235"/>
                        <a:pt x="131" y="235"/>
                      </a:cubicBezTo>
                      <a:cubicBezTo>
                        <a:pt x="135" y="236"/>
                        <a:pt x="139" y="236"/>
                        <a:pt x="144" y="237"/>
                      </a:cubicBezTo>
                      <a:cubicBezTo>
                        <a:pt x="144" y="236"/>
                        <a:pt x="144" y="235"/>
                        <a:pt x="144" y="235"/>
                      </a:cubicBezTo>
                      <a:close/>
                      <a:moveTo>
                        <a:pt x="143" y="245"/>
                      </a:moveTo>
                      <a:cubicBezTo>
                        <a:pt x="143" y="244"/>
                        <a:pt x="143" y="243"/>
                        <a:pt x="143" y="243"/>
                      </a:cubicBezTo>
                      <a:cubicBezTo>
                        <a:pt x="139" y="242"/>
                        <a:pt x="134" y="242"/>
                        <a:pt x="130" y="242"/>
                      </a:cubicBezTo>
                      <a:cubicBezTo>
                        <a:pt x="134" y="243"/>
                        <a:pt x="138" y="244"/>
                        <a:pt x="143" y="245"/>
                      </a:cubicBezTo>
                      <a:close/>
                      <a:moveTo>
                        <a:pt x="75" y="155"/>
                      </a:moveTo>
                      <a:cubicBezTo>
                        <a:pt x="75" y="154"/>
                        <a:pt x="74" y="154"/>
                        <a:pt x="73" y="154"/>
                      </a:cubicBezTo>
                      <a:cubicBezTo>
                        <a:pt x="72" y="154"/>
                        <a:pt x="72" y="154"/>
                        <a:pt x="72" y="155"/>
                      </a:cubicBezTo>
                      <a:cubicBezTo>
                        <a:pt x="72" y="156"/>
                        <a:pt x="72" y="156"/>
                        <a:pt x="73" y="156"/>
                      </a:cubicBezTo>
                      <a:cubicBezTo>
                        <a:pt x="74" y="156"/>
                        <a:pt x="74" y="156"/>
                        <a:pt x="75" y="155"/>
                      </a:cubicBezTo>
                      <a:close/>
                      <a:moveTo>
                        <a:pt x="79" y="209"/>
                      </a:moveTo>
                      <a:cubicBezTo>
                        <a:pt x="81" y="207"/>
                        <a:pt x="83" y="204"/>
                        <a:pt x="85" y="202"/>
                      </a:cubicBezTo>
                      <a:cubicBezTo>
                        <a:pt x="85" y="200"/>
                        <a:pt x="86" y="198"/>
                        <a:pt x="86" y="196"/>
                      </a:cubicBezTo>
                      <a:cubicBezTo>
                        <a:pt x="84" y="197"/>
                        <a:pt x="82" y="198"/>
                        <a:pt x="81" y="200"/>
                      </a:cubicBezTo>
                      <a:cubicBezTo>
                        <a:pt x="80" y="203"/>
                        <a:pt x="80" y="206"/>
                        <a:pt x="79" y="209"/>
                      </a:cubicBezTo>
                      <a:close/>
                      <a:moveTo>
                        <a:pt x="72" y="171"/>
                      </a:moveTo>
                      <a:cubicBezTo>
                        <a:pt x="73" y="167"/>
                        <a:pt x="73" y="163"/>
                        <a:pt x="74" y="159"/>
                      </a:cubicBezTo>
                      <a:cubicBezTo>
                        <a:pt x="73" y="159"/>
                        <a:pt x="73" y="158"/>
                        <a:pt x="72" y="158"/>
                      </a:cubicBezTo>
                      <a:cubicBezTo>
                        <a:pt x="72" y="163"/>
                        <a:pt x="72" y="167"/>
                        <a:pt x="72" y="171"/>
                      </a:cubicBezTo>
                      <a:close/>
                      <a:moveTo>
                        <a:pt x="90" y="230"/>
                      </a:moveTo>
                      <a:cubicBezTo>
                        <a:pt x="86" y="231"/>
                        <a:pt x="81" y="231"/>
                        <a:pt x="77" y="231"/>
                      </a:cubicBezTo>
                      <a:cubicBezTo>
                        <a:pt x="81" y="231"/>
                        <a:pt x="86" y="231"/>
                        <a:pt x="90" y="232"/>
                      </a:cubicBezTo>
                      <a:cubicBezTo>
                        <a:pt x="91" y="231"/>
                        <a:pt x="92" y="231"/>
                        <a:pt x="93" y="231"/>
                      </a:cubicBezTo>
                      <a:cubicBezTo>
                        <a:pt x="92" y="230"/>
                        <a:pt x="91" y="230"/>
                        <a:pt x="90" y="230"/>
                      </a:cubicBezTo>
                      <a:close/>
                      <a:moveTo>
                        <a:pt x="73" y="137"/>
                      </a:moveTo>
                      <a:cubicBezTo>
                        <a:pt x="73" y="139"/>
                        <a:pt x="73" y="141"/>
                        <a:pt x="74" y="141"/>
                      </a:cubicBezTo>
                      <a:cubicBezTo>
                        <a:pt x="75" y="141"/>
                        <a:pt x="75" y="139"/>
                        <a:pt x="75" y="137"/>
                      </a:cubicBezTo>
                      <a:cubicBezTo>
                        <a:pt x="78" y="137"/>
                        <a:pt x="80" y="137"/>
                        <a:pt x="80" y="136"/>
                      </a:cubicBezTo>
                      <a:cubicBezTo>
                        <a:pt x="80" y="136"/>
                        <a:pt x="78" y="135"/>
                        <a:pt x="76" y="135"/>
                      </a:cubicBezTo>
                      <a:cubicBezTo>
                        <a:pt x="76" y="132"/>
                        <a:pt x="75" y="131"/>
                        <a:pt x="74" y="131"/>
                      </a:cubicBezTo>
                      <a:cubicBezTo>
                        <a:pt x="74" y="131"/>
                        <a:pt x="73" y="132"/>
                        <a:pt x="73" y="134"/>
                      </a:cubicBezTo>
                      <a:cubicBezTo>
                        <a:pt x="70" y="135"/>
                        <a:pt x="68" y="135"/>
                        <a:pt x="68" y="136"/>
                      </a:cubicBezTo>
                      <a:cubicBezTo>
                        <a:pt x="68" y="136"/>
                        <a:pt x="70" y="137"/>
                        <a:pt x="73" y="137"/>
                      </a:cubicBezTo>
                      <a:close/>
                      <a:moveTo>
                        <a:pt x="71" y="147"/>
                      </a:moveTo>
                      <a:cubicBezTo>
                        <a:pt x="72" y="148"/>
                        <a:pt x="73" y="150"/>
                        <a:pt x="73" y="151"/>
                      </a:cubicBezTo>
                      <a:cubicBezTo>
                        <a:pt x="74" y="150"/>
                        <a:pt x="75" y="149"/>
                        <a:pt x="76" y="147"/>
                      </a:cubicBezTo>
                      <a:cubicBezTo>
                        <a:pt x="75" y="146"/>
                        <a:pt x="74" y="144"/>
                        <a:pt x="74" y="142"/>
                      </a:cubicBezTo>
                      <a:cubicBezTo>
                        <a:pt x="73" y="144"/>
                        <a:pt x="72" y="145"/>
                        <a:pt x="71" y="147"/>
                      </a:cubicBezTo>
                      <a:close/>
                      <a:moveTo>
                        <a:pt x="61" y="207"/>
                      </a:moveTo>
                      <a:cubicBezTo>
                        <a:pt x="61" y="208"/>
                        <a:pt x="61" y="209"/>
                        <a:pt x="61" y="211"/>
                      </a:cubicBezTo>
                      <a:cubicBezTo>
                        <a:pt x="63" y="215"/>
                        <a:pt x="64" y="219"/>
                        <a:pt x="65" y="223"/>
                      </a:cubicBezTo>
                      <a:cubicBezTo>
                        <a:pt x="64" y="219"/>
                        <a:pt x="63" y="214"/>
                        <a:pt x="63" y="210"/>
                      </a:cubicBezTo>
                      <a:cubicBezTo>
                        <a:pt x="62" y="209"/>
                        <a:pt x="62" y="208"/>
                        <a:pt x="61" y="207"/>
                      </a:cubicBezTo>
                      <a:close/>
                      <a:moveTo>
                        <a:pt x="76" y="236"/>
                      </a:moveTo>
                      <a:cubicBezTo>
                        <a:pt x="80" y="237"/>
                        <a:pt x="84" y="239"/>
                        <a:pt x="88" y="241"/>
                      </a:cubicBezTo>
                      <a:cubicBezTo>
                        <a:pt x="89" y="242"/>
                        <a:pt x="90" y="242"/>
                        <a:pt x="91" y="242"/>
                      </a:cubicBezTo>
                      <a:cubicBezTo>
                        <a:pt x="90" y="241"/>
                        <a:pt x="89" y="240"/>
                        <a:pt x="89" y="240"/>
                      </a:cubicBezTo>
                      <a:cubicBezTo>
                        <a:pt x="84" y="238"/>
                        <a:pt x="80" y="237"/>
                        <a:pt x="76" y="236"/>
                      </a:cubicBezTo>
                      <a:close/>
                      <a:moveTo>
                        <a:pt x="51" y="306"/>
                      </a:moveTo>
                      <a:cubicBezTo>
                        <a:pt x="51" y="306"/>
                        <a:pt x="50" y="306"/>
                        <a:pt x="50" y="307"/>
                      </a:cubicBezTo>
                      <a:cubicBezTo>
                        <a:pt x="49" y="308"/>
                        <a:pt x="50" y="309"/>
                        <a:pt x="51" y="309"/>
                      </a:cubicBezTo>
                      <a:cubicBezTo>
                        <a:pt x="51" y="309"/>
                        <a:pt x="52" y="309"/>
                        <a:pt x="52" y="308"/>
                      </a:cubicBezTo>
                      <a:cubicBezTo>
                        <a:pt x="52" y="307"/>
                        <a:pt x="52" y="306"/>
                        <a:pt x="51" y="306"/>
                      </a:cubicBezTo>
                      <a:close/>
                      <a:moveTo>
                        <a:pt x="84" y="212"/>
                      </a:moveTo>
                      <a:cubicBezTo>
                        <a:pt x="86" y="210"/>
                        <a:pt x="89" y="208"/>
                        <a:pt x="91" y="207"/>
                      </a:cubicBezTo>
                      <a:cubicBezTo>
                        <a:pt x="92" y="205"/>
                        <a:pt x="93" y="203"/>
                        <a:pt x="93" y="201"/>
                      </a:cubicBezTo>
                      <a:cubicBezTo>
                        <a:pt x="91" y="201"/>
                        <a:pt x="89" y="202"/>
                        <a:pt x="88" y="204"/>
                      </a:cubicBezTo>
                      <a:cubicBezTo>
                        <a:pt x="87" y="206"/>
                        <a:pt x="85" y="209"/>
                        <a:pt x="84" y="212"/>
                      </a:cubicBezTo>
                      <a:close/>
                      <a:moveTo>
                        <a:pt x="75" y="226"/>
                      </a:moveTo>
                      <a:cubicBezTo>
                        <a:pt x="78" y="223"/>
                        <a:pt x="82" y="220"/>
                        <a:pt x="85" y="218"/>
                      </a:cubicBezTo>
                      <a:cubicBezTo>
                        <a:pt x="86" y="217"/>
                        <a:pt x="86" y="216"/>
                        <a:pt x="87" y="215"/>
                      </a:cubicBezTo>
                      <a:cubicBezTo>
                        <a:pt x="86" y="216"/>
                        <a:pt x="85" y="216"/>
                        <a:pt x="84" y="216"/>
                      </a:cubicBezTo>
                      <a:cubicBezTo>
                        <a:pt x="81" y="220"/>
                        <a:pt x="78" y="223"/>
                        <a:pt x="75" y="226"/>
                      </a:cubicBezTo>
                      <a:close/>
                      <a:moveTo>
                        <a:pt x="76" y="227"/>
                      </a:moveTo>
                      <a:cubicBezTo>
                        <a:pt x="80" y="225"/>
                        <a:pt x="84" y="224"/>
                        <a:pt x="88" y="222"/>
                      </a:cubicBezTo>
                      <a:cubicBezTo>
                        <a:pt x="89" y="221"/>
                        <a:pt x="89" y="221"/>
                        <a:pt x="90" y="220"/>
                      </a:cubicBezTo>
                      <a:cubicBezTo>
                        <a:pt x="89" y="220"/>
                        <a:pt x="88" y="220"/>
                        <a:pt x="87" y="220"/>
                      </a:cubicBezTo>
                      <a:cubicBezTo>
                        <a:pt x="83" y="223"/>
                        <a:pt x="80" y="225"/>
                        <a:pt x="76" y="227"/>
                      </a:cubicBezTo>
                      <a:close/>
                      <a:moveTo>
                        <a:pt x="369" y="70"/>
                      </a:moveTo>
                      <a:cubicBezTo>
                        <a:pt x="369" y="70"/>
                        <a:pt x="369" y="71"/>
                        <a:pt x="370" y="71"/>
                      </a:cubicBezTo>
                      <a:cubicBezTo>
                        <a:pt x="370" y="71"/>
                        <a:pt x="371" y="71"/>
                        <a:pt x="371" y="71"/>
                      </a:cubicBezTo>
                      <a:cubicBezTo>
                        <a:pt x="371" y="70"/>
                        <a:pt x="371" y="70"/>
                        <a:pt x="370" y="70"/>
                      </a:cubicBezTo>
                      <a:cubicBezTo>
                        <a:pt x="370" y="69"/>
                        <a:pt x="370" y="70"/>
                        <a:pt x="369" y="70"/>
                      </a:cubicBezTo>
                      <a:close/>
                      <a:moveTo>
                        <a:pt x="357" y="75"/>
                      </a:moveTo>
                      <a:cubicBezTo>
                        <a:pt x="357" y="76"/>
                        <a:pt x="357" y="76"/>
                        <a:pt x="357" y="76"/>
                      </a:cubicBezTo>
                      <a:cubicBezTo>
                        <a:pt x="358" y="77"/>
                        <a:pt x="358" y="77"/>
                        <a:pt x="358" y="76"/>
                      </a:cubicBezTo>
                      <a:cubicBezTo>
                        <a:pt x="359" y="76"/>
                        <a:pt x="359" y="75"/>
                        <a:pt x="358" y="75"/>
                      </a:cubicBezTo>
                      <a:cubicBezTo>
                        <a:pt x="358" y="75"/>
                        <a:pt x="357" y="75"/>
                        <a:pt x="357" y="75"/>
                      </a:cubicBezTo>
                      <a:close/>
                      <a:moveTo>
                        <a:pt x="359" y="84"/>
                      </a:moveTo>
                      <a:cubicBezTo>
                        <a:pt x="359" y="84"/>
                        <a:pt x="360" y="84"/>
                        <a:pt x="360" y="84"/>
                      </a:cubicBezTo>
                      <a:cubicBezTo>
                        <a:pt x="360" y="83"/>
                        <a:pt x="360" y="83"/>
                        <a:pt x="359" y="82"/>
                      </a:cubicBezTo>
                      <a:cubicBezTo>
                        <a:pt x="359" y="82"/>
                        <a:pt x="358" y="83"/>
                        <a:pt x="358" y="83"/>
                      </a:cubicBezTo>
                      <a:cubicBezTo>
                        <a:pt x="358" y="83"/>
                        <a:pt x="358" y="84"/>
                        <a:pt x="359" y="84"/>
                      </a:cubicBezTo>
                      <a:close/>
                      <a:moveTo>
                        <a:pt x="360" y="70"/>
                      </a:moveTo>
                      <a:cubicBezTo>
                        <a:pt x="360" y="70"/>
                        <a:pt x="360" y="69"/>
                        <a:pt x="359" y="70"/>
                      </a:cubicBezTo>
                      <a:cubicBezTo>
                        <a:pt x="359" y="70"/>
                        <a:pt x="359" y="70"/>
                        <a:pt x="359" y="71"/>
                      </a:cubicBezTo>
                      <a:cubicBezTo>
                        <a:pt x="359" y="71"/>
                        <a:pt x="360" y="71"/>
                        <a:pt x="360" y="71"/>
                      </a:cubicBezTo>
                      <a:cubicBezTo>
                        <a:pt x="360" y="71"/>
                        <a:pt x="361" y="70"/>
                        <a:pt x="360" y="70"/>
                      </a:cubicBezTo>
                      <a:close/>
                      <a:moveTo>
                        <a:pt x="359" y="67"/>
                      </a:moveTo>
                      <a:cubicBezTo>
                        <a:pt x="359" y="67"/>
                        <a:pt x="360" y="67"/>
                        <a:pt x="360" y="66"/>
                      </a:cubicBezTo>
                      <a:cubicBezTo>
                        <a:pt x="360" y="66"/>
                        <a:pt x="359" y="66"/>
                        <a:pt x="359" y="65"/>
                      </a:cubicBezTo>
                      <a:cubicBezTo>
                        <a:pt x="359" y="65"/>
                        <a:pt x="358" y="66"/>
                        <a:pt x="358" y="66"/>
                      </a:cubicBezTo>
                      <a:cubicBezTo>
                        <a:pt x="358" y="67"/>
                        <a:pt x="358" y="67"/>
                        <a:pt x="359" y="67"/>
                      </a:cubicBezTo>
                      <a:close/>
                      <a:moveTo>
                        <a:pt x="359" y="69"/>
                      </a:moveTo>
                      <a:cubicBezTo>
                        <a:pt x="359" y="69"/>
                        <a:pt x="360" y="69"/>
                        <a:pt x="360" y="68"/>
                      </a:cubicBezTo>
                      <a:cubicBezTo>
                        <a:pt x="360" y="68"/>
                        <a:pt x="359" y="67"/>
                        <a:pt x="359" y="68"/>
                      </a:cubicBezTo>
                      <a:cubicBezTo>
                        <a:pt x="358" y="68"/>
                        <a:pt x="358" y="68"/>
                        <a:pt x="358" y="69"/>
                      </a:cubicBezTo>
                      <a:cubicBezTo>
                        <a:pt x="358" y="69"/>
                        <a:pt x="359" y="69"/>
                        <a:pt x="359" y="69"/>
                      </a:cubicBezTo>
                      <a:close/>
                      <a:moveTo>
                        <a:pt x="375" y="40"/>
                      </a:moveTo>
                      <a:cubicBezTo>
                        <a:pt x="374" y="40"/>
                        <a:pt x="374" y="40"/>
                        <a:pt x="374" y="41"/>
                      </a:cubicBezTo>
                      <a:cubicBezTo>
                        <a:pt x="374" y="41"/>
                        <a:pt x="374" y="41"/>
                        <a:pt x="374" y="41"/>
                      </a:cubicBezTo>
                      <a:cubicBezTo>
                        <a:pt x="375" y="41"/>
                        <a:pt x="375" y="41"/>
                        <a:pt x="375" y="41"/>
                      </a:cubicBezTo>
                      <a:cubicBezTo>
                        <a:pt x="375" y="41"/>
                        <a:pt x="375" y="40"/>
                        <a:pt x="375" y="40"/>
                      </a:cubicBezTo>
                      <a:close/>
                      <a:moveTo>
                        <a:pt x="353" y="99"/>
                      </a:moveTo>
                      <a:cubicBezTo>
                        <a:pt x="353" y="99"/>
                        <a:pt x="354" y="99"/>
                        <a:pt x="354" y="99"/>
                      </a:cubicBezTo>
                      <a:cubicBezTo>
                        <a:pt x="354" y="99"/>
                        <a:pt x="354" y="99"/>
                        <a:pt x="353" y="99"/>
                      </a:cubicBezTo>
                      <a:cubicBezTo>
                        <a:pt x="353" y="99"/>
                        <a:pt x="353" y="99"/>
                        <a:pt x="353" y="99"/>
                      </a:cubicBezTo>
                      <a:cubicBezTo>
                        <a:pt x="353" y="99"/>
                        <a:pt x="353" y="99"/>
                        <a:pt x="353" y="99"/>
                      </a:cubicBezTo>
                      <a:close/>
                      <a:moveTo>
                        <a:pt x="359" y="64"/>
                      </a:moveTo>
                      <a:cubicBezTo>
                        <a:pt x="359" y="64"/>
                        <a:pt x="359" y="65"/>
                        <a:pt x="359" y="65"/>
                      </a:cubicBezTo>
                      <a:cubicBezTo>
                        <a:pt x="360" y="65"/>
                        <a:pt x="360" y="65"/>
                        <a:pt x="360" y="65"/>
                      </a:cubicBezTo>
                      <a:cubicBezTo>
                        <a:pt x="361" y="64"/>
                        <a:pt x="360" y="64"/>
                        <a:pt x="360" y="64"/>
                      </a:cubicBezTo>
                      <a:cubicBezTo>
                        <a:pt x="360" y="63"/>
                        <a:pt x="359" y="64"/>
                        <a:pt x="359" y="64"/>
                      </a:cubicBezTo>
                      <a:close/>
                      <a:moveTo>
                        <a:pt x="350" y="60"/>
                      </a:moveTo>
                      <a:cubicBezTo>
                        <a:pt x="350" y="60"/>
                        <a:pt x="351" y="60"/>
                        <a:pt x="351" y="59"/>
                      </a:cubicBezTo>
                      <a:cubicBezTo>
                        <a:pt x="351" y="59"/>
                        <a:pt x="351" y="58"/>
                        <a:pt x="351" y="58"/>
                      </a:cubicBezTo>
                      <a:cubicBezTo>
                        <a:pt x="350" y="58"/>
                        <a:pt x="350" y="58"/>
                        <a:pt x="349" y="58"/>
                      </a:cubicBezTo>
                      <a:cubicBezTo>
                        <a:pt x="349" y="59"/>
                        <a:pt x="349" y="59"/>
                        <a:pt x="350" y="60"/>
                      </a:cubicBezTo>
                      <a:close/>
                      <a:moveTo>
                        <a:pt x="361" y="78"/>
                      </a:moveTo>
                      <a:cubicBezTo>
                        <a:pt x="361" y="79"/>
                        <a:pt x="362" y="78"/>
                        <a:pt x="362" y="78"/>
                      </a:cubicBezTo>
                      <a:cubicBezTo>
                        <a:pt x="362" y="77"/>
                        <a:pt x="362" y="77"/>
                        <a:pt x="361" y="77"/>
                      </a:cubicBezTo>
                      <a:cubicBezTo>
                        <a:pt x="361" y="77"/>
                        <a:pt x="360" y="77"/>
                        <a:pt x="360" y="77"/>
                      </a:cubicBezTo>
                      <a:cubicBezTo>
                        <a:pt x="360" y="78"/>
                        <a:pt x="360" y="78"/>
                        <a:pt x="361" y="78"/>
                      </a:cubicBezTo>
                      <a:close/>
                      <a:moveTo>
                        <a:pt x="362" y="72"/>
                      </a:moveTo>
                      <a:cubicBezTo>
                        <a:pt x="362" y="72"/>
                        <a:pt x="362" y="72"/>
                        <a:pt x="361" y="71"/>
                      </a:cubicBezTo>
                      <a:cubicBezTo>
                        <a:pt x="361" y="71"/>
                        <a:pt x="361" y="71"/>
                        <a:pt x="360" y="71"/>
                      </a:cubicBezTo>
                      <a:cubicBezTo>
                        <a:pt x="360" y="72"/>
                        <a:pt x="360" y="72"/>
                        <a:pt x="360" y="73"/>
                      </a:cubicBezTo>
                      <a:cubicBezTo>
                        <a:pt x="361" y="73"/>
                        <a:pt x="361" y="73"/>
                        <a:pt x="362" y="72"/>
                      </a:cubicBezTo>
                      <a:close/>
                      <a:moveTo>
                        <a:pt x="360" y="63"/>
                      </a:moveTo>
                      <a:cubicBezTo>
                        <a:pt x="361" y="64"/>
                        <a:pt x="361" y="64"/>
                        <a:pt x="361" y="63"/>
                      </a:cubicBezTo>
                      <a:cubicBezTo>
                        <a:pt x="362" y="63"/>
                        <a:pt x="362" y="63"/>
                        <a:pt x="362" y="62"/>
                      </a:cubicBezTo>
                      <a:cubicBezTo>
                        <a:pt x="361" y="62"/>
                        <a:pt x="361" y="62"/>
                        <a:pt x="360" y="62"/>
                      </a:cubicBezTo>
                      <a:cubicBezTo>
                        <a:pt x="360" y="62"/>
                        <a:pt x="360" y="63"/>
                        <a:pt x="360" y="63"/>
                      </a:cubicBezTo>
                      <a:close/>
                      <a:moveTo>
                        <a:pt x="353" y="35"/>
                      </a:moveTo>
                      <a:cubicBezTo>
                        <a:pt x="353" y="35"/>
                        <a:pt x="353" y="36"/>
                        <a:pt x="353" y="36"/>
                      </a:cubicBezTo>
                      <a:cubicBezTo>
                        <a:pt x="353" y="36"/>
                        <a:pt x="353" y="36"/>
                        <a:pt x="353" y="36"/>
                      </a:cubicBezTo>
                      <a:cubicBezTo>
                        <a:pt x="354" y="36"/>
                        <a:pt x="354" y="36"/>
                        <a:pt x="354" y="36"/>
                      </a:cubicBezTo>
                      <a:cubicBezTo>
                        <a:pt x="354" y="35"/>
                        <a:pt x="353" y="35"/>
                        <a:pt x="353" y="35"/>
                      </a:cubicBezTo>
                      <a:close/>
                      <a:moveTo>
                        <a:pt x="344" y="148"/>
                      </a:moveTo>
                      <a:cubicBezTo>
                        <a:pt x="346" y="148"/>
                        <a:pt x="348" y="148"/>
                        <a:pt x="350" y="149"/>
                      </a:cubicBezTo>
                      <a:cubicBezTo>
                        <a:pt x="354" y="143"/>
                        <a:pt x="358" y="138"/>
                        <a:pt x="363" y="133"/>
                      </a:cubicBezTo>
                      <a:cubicBezTo>
                        <a:pt x="362" y="123"/>
                        <a:pt x="360" y="113"/>
                        <a:pt x="357" y="103"/>
                      </a:cubicBezTo>
                      <a:cubicBezTo>
                        <a:pt x="350" y="111"/>
                        <a:pt x="344" y="119"/>
                        <a:pt x="339" y="128"/>
                      </a:cubicBezTo>
                      <a:cubicBezTo>
                        <a:pt x="341" y="134"/>
                        <a:pt x="343" y="141"/>
                        <a:pt x="344" y="148"/>
                      </a:cubicBezTo>
                      <a:close/>
                      <a:moveTo>
                        <a:pt x="350" y="85"/>
                      </a:moveTo>
                      <a:cubicBezTo>
                        <a:pt x="349" y="85"/>
                        <a:pt x="349" y="85"/>
                        <a:pt x="350" y="85"/>
                      </a:cubicBezTo>
                      <a:cubicBezTo>
                        <a:pt x="350" y="86"/>
                        <a:pt x="350" y="86"/>
                        <a:pt x="350" y="85"/>
                      </a:cubicBezTo>
                      <a:cubicBezTo>
                        <a:pt x="351" y="85"/>
                        <a:pt x="351" y="85"/>
                        <a:pt x="350" y="85"/>
                      </a:cubicBezTo>
                      <a:cubicBezTo>
                        <a:pt x="350" y="84"/>
                        <a:pt x="350" y="84"/>
                        <a:pt x="350" y="85"/>
                      </a:cubicBezTo>
                      <a:close/>
                      <a:moveTo>
                        <a:pt x="354" y="66"/>
                      </a:moveTo>
                      <a:cubicBezTo>
                        <a:pt x="354" y="66"/>
                        <a:pt x="355" y="66"/>
                        <a:pt x="355" y="66"/>
                      </a:cubicBezTo>
                      <a:cubicBezTo>
                        <a:pt x="355" y="65"/>
                        <a:pt x="355" y="65"/>
                        <a:pt x="354" y="65"/>
                      </a:cubicBezTo>
                      <a:cubicBezTo>
                        <a:pt x="354" y="65"/>
                        <a:pt x="353" y="65"/>
                        <a:pt x="353" y="65"/>
                      </a:cubicBezTo>
                      <a:cubicBezTo>
                        <a:pt x="353" y="66"/>
                        <a:pt x="353" y="66"/>
                        <a:pt x="354" y="66"/>
                      </a:cubicBezTo>
                      <a:close/>
                      <a:moveTo>
                        <a:pt x="354" y="70"/>
                      </a:moveTo>
                      <a:cubicBezTo>
                        <a:pt x="355" y="70"/>
                        <a:pt x="355" y="70"/>
                        <a:pt x="355" y="69"/>
                      </a:cubicBezTo>
                      <a:cubicBezTo>
                        <a:pt x="355" y="69"/>
                        <a:pt x="354" y="68"/>
                        <a:pt x="354" y="68"/>
                      </a:cubicBezTo>
                      <a:cubicBezTo>
                        <a:pt x="353" y="68"/>
                        <a:pt x="353" y="69"/>
                        <a:pt x="353" y="69"/>
                      </a:cubicBezTo>
                      <a:cubicBezTo>
                        <a:pt x="353" y="70"/>
                        <a:pt x="354" y="70"/>
                        <a:pt x="354" y="70"/>
                      </a:cubicBezTo>
                      <a:close/>
                      <a:moveTo>
                        <a:pt x="349" y="76"/>
                      </a:moveTo>
                      <a:cubicBezTo>
                        <a:pt x="350" y="77"/>
                        <a:pt x="350" y="77"/>
                        <a:pt x="351" y="76"/>
                      </a:cubicBezTo>
                      <a:cubicBezTo>
                        <a:pt x="351" y="76"/>
                        <a:pt x="351" y="76"/>
                        <a:pt x="351" y="75"/>
                      </a:cubicBezTo>
                      <a:cubicBezTo>
                        <a:pt x="351" y="75"/>
                        <a:pt x="350" y="75"/>
                        <a:pt x="350" y="75"/>
                      </a:cubicBezTo>
                      <a:cubicBezTo>
                        <a:pt x="349" y="75"/>
                        <a:pt x="349" y="76"/>
                        <a:pt x="349" y="76"/>
                      </a:cubicBezTo>
                      <a:close/>
                      <a:moveTo>
                        <a:pt x="350" y="50"/>
                      </a:moveTo>
                      <a:cubicBezTo>
                        <a:pt x="351" y="50"/>
                        <a:pt x="351" y="49"/>
                        <a:pt x="350" y="49"/>
                      </a:cubicBezTo>
                      <a:cubicBezTo>
                        <a:pt x="350" y="49"/>
                        <a:pt x="350" y="49"/>
                        <a:pt x="350" y="49"/>
                      </a:cubicBezTo>
                      <a:cubicBezTo>
                        <a:pt x="349" y="49"/>
                        <a:pt x="349" y="50"/>
                        <a:pt x="350" y="50"/>
                      </a:cubicBezTo>
                      <a:cubicBezTo>
                        <a:pt x="350" y="50"/>
                        <a:pt x="350" y="50"/>
                        <a:pt x="350" y="50"/>
                      </a:cubicBezTo>
                      <a:close/>
                      <a:moveTo>
                        <a:pt x="355" y="40"/>
                      </a:moveTo>
                      <a:cubicBezTo>
                        <a:pt x="355" y="40"/>
                        <a:pt x="355" y="41"/>
                        <a:pt x="355" y="41"/>
                      </a:cubicBezTo>
                      <a:cubicBezTo>
                        <a:pt x="355" y="41"/>
                        <a:pt x="355" y="41"/>
                        <a:pt x="355" y="41"/>
                      </a:cubicBezTo>
                      <a:cubicBezTo>
                        <a:pt x="355" y="41"/>
                        <a:pt x="356" y="41"/>
                        <a:pt x="356" y="41"/>
                      </a:cubicBezTo>
                      <a:cubicBezTo>
                        <a:pt x="355" y="40"/>
                        <a:pt x="355" y="40"/>
                        <a:pt x="355" y="40"/>
                      </a:cubicBezTo>
                      <a:close/>
                      <a:moveTo>
                        <a:pt x="353" y="54"/>
                      </a:moveTo>
                      <a:cubicBezTo>
                        <a:pt x="353" y="54"/>
                        <a:pt x="353" y="55"/>
                        <a:pt x="353" y="55"/>
                      </a:cubicBezTo>
                      <a:cubicBezTo>
                        <a:pt x="354" y="55"/>
                        <a:pt x="354" y="55"/>
                        <a:pt x="354" y="55"/>
                      </a:cubicBezTo>
                      <a:cubicBezTo>
                        <a:pt x="355" y="55"/>
                        <a:pt x="355" y="54"/>
                        <a:pt x="355" y="54"/>
                      </a:cubicBezTo>
                      <a:cubicBezTo>
                        <a:pt x="354" y="53"/>
                        <a:pt x="354" y="53"/>
                        <a:pt x="353" y="54"/>
                      </a:cubicBezTo>
                      <a:close/>
                      <a:moveTo>
                        <a:pt x="356" y="61"/>
                      </a:moveTo>
                      <a:cubicBezTo>
                        <a:pt x="355" y="61"/>
                        <a:pt x="355" y="61"/>
                        <a:pt x="355" y="61"/>
                      </a:cubicBezTo>
                      <a:cubicBezTo>
                        <a:pt x="354" y="62"/>
                        <a:pt x="354" y="62"/>
                        <a:pt x="355" y="63"/>
                      </a:cubicBezTo>
                      <a:cubicBezTo>
                        <a:pt x="355" y="63"/>
                        <a:pt x="356" y="63"/>
                        <a:pt x="356" y="62"/>
                      </a:cubicBezTo>
                      <a:cubicBezTo>
                        <a:pt x="356" y="62"/>
                        <a:pt x="356" y="61"/>
                        <a:pt x="356" y="61"/>
                      </a:cubicBezTo>
                      <a:close/>
                      <a:moveTo>
                        <a:pt x="355" y="94"/>
                      </a:moveTo>
                      <a:cubicBezTo>
                        <a:pt x="355" y="94"/>
                        <a:pt x="355" y="94"/>
                        <a:pt x="356" y="94"/>
                      </a:cubicBezTo>
                      <a:cubicBezTo>
                        <a:pt x="356" y="94"/>
                        <a:pt x="355" y="94"/>
                        <a:pt x="355" y="94"/>
                      </a:cubicBezTo>
                      <a:cubicBezTo>
                        <a:pt x="355" y="93"/>
                        <a:pt x="355" y="94"/>
                        <a:pt x="355" y="94"/>
                      </a:cubicBezTo>
                      <a:cubicBezTo>
                        <a:pt x="355" y="94"/>
                        <a:pt x="355" y="94"/>
                        <a:pt x="355" y="94"/>
                      </a:cubicBezTo>
                      <a:close/>
                      <a:moveTo>
                        <a:pt x="353" y="81"/>
                      </a:moveTo>
                      <a:cubicBezTo>
                        <a:pt x="354" y="81"/>
                        <a:pt x="354" y="81"/>
                        <a:pt x="355" y="81"/>
                      </a:cubicBezTo>
                      <a:cubicBezTo>
                        <a:pt x="355" y="80"/>
                        <a:pt x="355" y="80"/>
                        <a:pt x="354" y="80"/>
                      </a:cubicBezTo>
                      <a:cubicBezTo>
                        <a:pt x="354" y="79"/>
                        <a:pt x="354" y="79"/>
                        <a:pt x="353" y="80"/>
                      </a:cubicBezTo>
                      <a:cubicBezTo>
                        <a:pt x="353" y="80"/>
                        <a:pt x="353" y="81"/>
                        <a:pt x="353" y="81"/>
                      </a:cubicBezTo>
                      <a:close/>
                      <a:moveTo>
                        <a:pt x="356" y="72"/>
                      </a:moveTo>
                      <a:cubicBezTo>
                        <a:pt x="356" y="72"/>
                        <a:pt x="355" y="72"/>
                        <a:pt x="355" y="72"/>
                      </a:cubicBezTo>
                      <a:cubicBezTo>
                        <a:pt x="354" y="72"/>
                        <a:pt x="354" y="73"/>
                        <a:pt x="355" y="73"/>
                      </a:cubicBezTo>
                      <a:cubicBezTo>
                        <a:pt x="355" y="74"/>
                        <a:pt x="355" y="74"/>
                        <a:pt x="356" y="74"/>
                      </a:cubicBezTo>
                      <a:cubicBezTo>
                        <a:pt x="356" y="73"/>
                        <a:pt x="356" y="73"/>
                        <a:pt x="356" y="72"/>
                      </a:cubicBezTo>
                      <a:close/>
                      <a:moveTo>
                        <a:pt x="361" y="58"/>
                      </a:moveTo>
                      <a:cubicBezTo>
                        <a:pt x="362" y="58"/>
                        <a:pt x="362" y="57"/>
                        <a:pt x="362" y="57"/>
                      </a:cubicBezTo>
                      <a:cubicBezTo>
                        <a:pt x="362" y="56"/>
                        <a:pt x="361" y="56"/>
                        <a:pt x="361" y="56"/>
                      </a:cubicBezTo>
                      <a:cubicBezTo>
                        <a:pt x="360" y="56"/>
                        <a:pt x="360" y="57"/>
                        <a:pt x="360" y="57"/>
                      </a:cubicBezTo>
                      <a:cubicBezTo>
                        <a:pt x="360" y="58"/>
                        <a:pt x="361" y="58"/>
                        <a:pt x="361" y="58"/>
                      </a:cubicBezTo>
                      <a:close/>
                      <a:moveTo>
                        <a:pt x="367" y="62"/>
                      </a:moveTo>
                      <a:cubicBezTo>
                        <a:pt x="367" y="63"/>
                        <a:pt x="367" y="62"/>
                        <a:pt x="368" y="62"/>
                      </a:cubicBezTo>
                      <a:cubicBezTo>
                        <a:pt x="368" y="62"/>
                        <a:pt x="368" y="61"/>
                        <a:pt x="367" y="61"/>
                      </a:cubicBezTo>
                      <a:cubicBezTo>
                        <a:pt x="367" y="61"/>
                        <a:pt x="366" y="61"/>
                        <a:pt x="366" y="61"/>
                      </a:cubicBezTo>
                      <a:cubicBezTo>
                        <a:pt x="366" y="62"/>
                        <a:pt x="366" y="62"/>
                        <a:pt x="367" y="62"/>
                      </a:cubicBezTo>
                      <a:close/>
                      <a:moveTo>
                        <a:pt x="380" y="75"/>
                      </a:moveTo>
                      <a:cubicBezTo>
                        <a:pt x="379" y="75"/>
                        <a:pt x="379" y="75"/>
                        <a:pt x="379" y="75"/>
                      </a:cubicBezTo>
                      <a:cubicBezTo>
                        <a:pt x="379" y="76"/>
                        <a:pt x="379" y="76"/>
                        <a:pt x="379" y="76"/>
                      </a:cubicBezTo>
                      <a:cubicBezTo>
                        <a:pt x="379" y="77"/>
                        <a:pt x="380" y="77"/>
                        <a:pt x="380" y="76"/>
                      </a:cubicBezTo>
                      <a:cubicBezTo>
                        <a:pt x="380" y="76"/>
                        <a:pt x="380" y="75"/>
                        <a:pt x="380" y="75"/>
                      </a:cubicBezTo>
                      <a:close/>
                      <a:moveTo>
                        <a:pt x="365" y="101"/>
                      </a:moveTo>
                      <a:cubicBezTo>
                        <a:pt x="365" y="101"/>
                        <a:pt x="364" y="101"/>
                        <a:pt x="364" y="101"/>
                      </a:cubicBezTo>
                      <a:cubicBezTo>
                        <a:pt x="364" y="101"/>
                        <a:pt x="365" y="101"/>
                        <a:pt x="365" y="101"/>
                      </a:cubicBezTo>
                      <a:cubicBezTo>
                        <a:pt x="365" y="101"/>
                        <a:pt x="365" y="101"/>
                        <a:pt x="365" y="101"/>
                      </a:cubicBezTo>
                      <a:cubicBezTo>
                        <a:pt x="365" y="101"/>
                        <a:pt x="365" y="101"/>
                        <a:pt x="365" y="101"/>
                      </a:cubicBezTo>
                      <a:close/>
                      <a:moveTo>
                        <a:pt x="366" y="73"/>
                      </a:moveTo>
                      <a:cubicBezTo>
                        <a:pt x="366" y="74"/>
                        <a:pt x="367" y="74"/>
                        <a:pt x="367" y="74"/>
                      </a:cubicBezTo>
                      <a:cubicBezTo>
                        <a:pt x="368" y="74"/>
                        <a:pt x="368" y="73"/>
                        <a:pt x="368" y="73"/>
                      </a:cubicBezTo>
                      <a:cubicBezTo>
                        <a:pt x="367" y="72"/>
                        <a:pt x="367" y="72"/>
                        <a:pt x="367" y="72"/>
                      </a:cubicBezTo>
                      <a:cubicBezTo>
                        <a:pt x="366" y="72"/>
                        <a:pt x="366" y="73"/>
                        <a:pt x="366" y="73"/>
                      </a:cubicBezTo>
                      <a:close/>
                      <a:moveTo>
                        <a:pt x="365" y="90"/>
                      </a:moveTo>
                      <a:cubicBezTo>
                        <a:pt x="365" y="90"/>
                        <a:pt x="364" y="90"/>
                        <a:pt x="364" y="90"/>
                      </a:cubicBezTo>
                      <a:cubicBezTo>
                        <a:pt x="364" y="91"/>
                        <a:pt x="365" y="91"/>
                        <a:pt x="365" y="91"/>
                      </a:cubicBezTo>
                      <a:cubicBezTo>
                        <a:pt x="365" y="91"/>
                        <a:pt x="365" y="91"/>
                        <a:pt x="365" y="90"/>
                      </a:cubicBezTo>
                      <a:cubicBezTo>
                        <a:pt x="365" y="90"/>
                        <a:pt x="365" y="90"/>
                        <a:pt x="365" y="90"/>
                      </a:cubicBezTo>
                      <a:close/>
                      <a:moveTo>
                        <a:pt x="379" y="58"/>
                      </a:moveTo>
                      <a:cubicBezTo>
                        <a:pt x="379" y="58"/>
                        <a:pt x="379" y="59"/>
                        <a:pt x="379" y="59"/>
                      </a:cubicBezTo>
                      <a:cubicBezTo>
                        <a:pt x="379" y="60"/>
                        <a:pt x="379" y="60"/>
                        <a:pt x="380" y="60"/>
                      </a:cubicBezTo>
                      <a:cubicBezTo>
                        <a:pt x="380" y="59"/>
                        <a:pt x="380" y="59"/>
                        <a:pt x="380" y="58"/>
                      </a:cubicBezTo>
                      <a:cubicBezTo>
                        <a:pt x="380" y="58"/>
                        <a:pt x="379" y="58"/>
                        <a:pt x="379" y="58"/>
                      </a:cubicBezTo>
                      <a:close/>
                      <a:moveTo>
                        <a:pt x="379" y="85"/>
                      </a:moveTo>
                      <a:cubicBezTo>
                        <a:pt x="379" y="85"/>
                        <a:pt x="379" y="85"/>
                        <a:pt x="379" y="85"/>
                      </a:cubicBezTo>
                      <a:cubicBezTo>
                        <a:pt x="379" y="86"/>
                        <a:pt x="380" y="86"/>
                        <a:pt x="380" y="85"/>
                      </a:cubicBezTo>
                      <a:cubicBezTo>
                        <a:pt x="380" y="85"/>
                        <a:pt x="380" y="85"/>
                        <a:pt x="380" y="85"/>
                      </a:cubicBezTo>
                      <a:cubicBezTo>
                        <a:pt x="380" y="84"/>
                        <a:pt x="380" y="84"/>
                        <a:pt x="379" y="85"/>
                      </a:cubicBezTo>
                      <a:close/>
                      <a:moveTo>
                        <a:pt x="375" y="70"/>
                      </a:moveTo>
                      <a:cubicBezTo>
                        <a:pt x="376" y="70"/>
                        <a:pt x="376" y="70"/>
                        <a:pt x="376" y="69"/>
                      </a:cubicBezTo>
                      <a:cubicBezTo>
                        <a:pt x="377" y="69"/>
                        <a:pt x="376" y="68"/>
                        <a:pt x="376" y="68"/>
                      </a:cubicBezTo>
                      <a:cubicBezTo>
                        <a:pt x="375" y="68"/>
                        <a:pt x="375" y="69"/>
                        <a:pt x="375" y="69"/>
                      </a:cubicBezTo>
                      <a:cubicBezTo>
                        <a:pt x="375" y="70"/>
                        <a:pt x="375" y="70"/>
                        <a:pt x="375" y="70"/>
                      </a:cubicBezTo>
                      <a:close/>
                      <a:moveTo>
                        <a:pt x="375" y="54"/>
                      </a:moveTo>
                      <a:cubicBezTo>
                        <a:pt x="375" y="54"/>
                        <a:pt x="375" y="55"/>
                        <a:pt x="375" y="55"/>
                      </a:cubicBezTo>
                      <a:cubicBezTo>
                        <a:pt x="375" y="55"/>
                        <a:pt x="376" y="55"/>
                        <a:pt x="376" y="55"/>
                      </a:cubicBezTo>
                      <a:cubicBezTo>
                        <a:pt x="377" y="55"/>
                        <a:pt x="377" y="54"/>
                        <a:pt x="376" y="54"/>
                      </a:cubicBezTo>
                      <a:cubicBezTo>
                        <a:pt x="376" y="53"/>
                        <a:pt x="375" y="53"/>
                        <a:pt x="375" y="54"/>
                      </a:cubicBezTo>
                      <a:close/>
                      <a:moveTo>
                        <a:pt x="373" y="15"/>
                      </a:moveTo>
                      <a:cubicBezTo>
                        <a:pt x="373" y="16"/>
                        <a:pt x="375" y="18"/>
                        <a:pt x="377" y="18"/>
                      </a:cubicBezTo>
                      <a:cubicBezTo>
                        <a:pt x="378" y="18"/>
                        <a:pt x="380" y="16"/>
                        <a:pt x="380" y="15"/>
                      </a:cubicBezTo>
                      <a:cubicBezTo>
                        <a:pt x="380" y="13"/>
                        <a:pt x="378" y="11"/>
                        <a:pt x="377" y="11"/>
                      </a:cubicBezTo>
                      <a:cubicBezTo>
                        <a:pt x="375" y="11"/>
                        <a:pt x="373" y="13"/>
                        <a:pt x="373" y="15"/>
                      </a:cubicBezTo>
                      <a:close/>
                      <a:moveTo>
                        <a:pt x="357" y="58"/>
                      </a:moveTo>
                      <a:cubicBezTo>
                        <a:pt x="357" y="59"/>
                        <a:pt x="357" y="59"/>
                        <a:pt x="357" y="59"/>
                      </a:cubicBezTo>
                      <a:cubicBezTo>
                        <a:pt x="357" y="60"/>
                        <a:pt x="358" y="60"/>
                        <a:pt x="358" y="60"/>
                      </a:cubicBezTo>
                      <a:cubicBezTo>
                        <a:pt x="359" y="59"/>
                        <a:pt x="359" y="59"/>
                        <a:pt x="358" y="58"/>
                      </a:cubicBezTo>
                      <a:cubicBezTo>
                        <a:pt x="358" y="58"/>
                        <a:pt x="358" y="58"/>
                        <a:pt x="357" y="58"/>
                      </a:cubicBezTo>
                      <a:close/>
                      <a:moveTo>
                        <a:pt x="376" y="66"/>
                      </a:moveTo>
                      <a:cubicBezTo>
                        <a:pt x="376" y="66"/>
                        <a:pt x="377" y="66"/>
                        <a:pt x="376" y="65"/>
                      </a:cubicBezTo>
                      <a:cubicBezTo>
                        <a:pt x="376" y="65"/>
                        <a:pt x="376" y="65"/>
                        <a:pt x="375" y="65"/>
                      </a:cubicBezTo>
                      <a:cubicBezTo>
                        <a:pt x="375" y="65"/>
                        <a:pt x="375" y="65"/>
                        <a:pt x="375" y="66"/>
                      </a:cubicBezTo>
                      <a:cubicBezTo>
                        <a:pt x="375" y="66"/>
                        <a:pt x="375" y="66"/>
                        <a:pt x="376" y="66"/>
                      </a:cubicBezTo>
                      <a:close/>
                      <a:moveTo>
                        <a:pt x="379" y="49"/>
                      </a:moveTo>
                      <a:cubicBezTo>
                        <a:pt x="379" y="49"/>
                        <a:pt x="379" y="50"/>
                        <a:pt x="379" y="50"/>
                      </a:cubicBezTo>
                      <a:cubicBezTo>
                        <a:pt x="380" y="50"/>
                        <a:pt x="380" y="50"/>
                        <a:pt x="380" y="50"/>
                      </a:cubicBezTo>
                      <a:cubicBezTo>
                        <a:pt x="380" y="50"/>
                        <a:pt x="380" y="49"/>
                        <a:pt x="380" y="49"/>
                      </a:cubicBezTo>
                      <a:cubicBezTo>
                        <a:pt x="380" y="49"/>
                        <a:pt x="379" y="49"/>
                        <a:pt x="379" y="49"/>
                      </a:cubicBezTo>
                      <a:close/>
                      <a:moveTo>
                        <a:pt x="365" y="95"/>
                      </a:moveTo>
                      <a:cubicBezTo>
                        <a:pt x="365" y="95"/>
                        <a:pt x="364" y="95"/>
                        <a:pt x="364" y="96"/>
                      </a:cubicBezTo>
                      <a:cubicBezTo>
                        <a:pt x="364" y="96"/>
                        <a:pt x="365" y="96"/>
                        <a:pt x="365" y="96"/>
                      </a:cubicBezTo>
                      <a:cubicBezTo>
                        <a:pt x="365" y="96"/>
                        <a:pt x="365" y="96"/>
                        <a:pt x="365" y="96"/>
                      </a:cubicBezTo>
                      <a:cubicBezTo>
                        <a:pt x="365" y="95"/>
                        <a:pt x="365" y="95"/>
                        <a:pt x="365" y="95"/>
                      </a:cubicBezTo>
                      <a:close/>
                      <a:moveTo>
                        <a:pt x="365" y="39"/>
                      </a:moveTo>
                      <a:cubicBezTo>
                        <a:pt x="365" y="39"/>
                        <a:pt x="365" y="39"/>
                        <a:pt x="365" y="39"/>
                      </a:cubicBezTo>
                      <a:cubicBezTo>
                        <a:pt x="365" y="39"/>
                        <a:pt x="365" y="39"/>
                        <a:pt x="365" y="39"/>
                      </a:cubicBezTo>
                      <a:cubicBezTo>
                        <a:pt x="365" y="39"/>
                        <a:pt x="364" y="39"/>
                        <a:pt x="364" y="39"/>
                      </a:cubicBezTo>
                      <a:cubicBezTo>
                        <a:pt x="364" y="39"/>
                        <a:pt x="365" y="39"/>
                        <a:pt x="365" y="39"/>
                      </a:cubicBezTo>
                      <a:close/>
                      <a:moveTo>
                        <a:pt x="365" y="45"/>
                      </a:moveTo>
                      <a:cubicBezTo>
                        <a:pt x="365" y="45"/>
                        <a:pt x="365" y="45"/>
                        <a:pt x="365" y="44"/>
                      </a:cubicBezTo>
                      <a:cubicBezTo>
                        <a:pt x="365" y="44"/>
                        <a:pt x="365" y="44"/>
                        <a:pt x="365" y="44"/>
                      </a:cubicBezTo>
                      <a:cubicBezTo>
                        <a:pt x="365" y="44"/>
                        <a:pt x="364" y="44"/>
                        <a:pt x="364" y="44"/>
                      </a:cubicBezTo>
                      <a:cubicBezTo>
                        <a:pt x="364" y="45"/>
                        <a:pt x="365" y="45"/>
                        <a:pt x="365" y="45"/>
                      </a:cubicBezTo>
                      <a:close/>
                      <a:moveTo>
                        <a:pt x="365" y="34"/>
                      </a:moveTo>
                      <a:cubicBezTo>
                        <a:pt x="365" y="34"/>
                        <a:pt x="365" y="34"/>
                        <a:pt x="365" y="34"/>
                      </a:cubicBezTo>
                      <a:cubicBezTo>
                        <a:pt x="365" y="33"/>
                        <a:pt x="365" y="33"/>
                        <a:pt x="365" y="33"/>
                      </a:cubicBezTo>
                      <a:cubicBezTo>
                        <a:pt x="365" y="33"/>
                        <a:pt x="364" y="33"/>
                        <a:pt x="364" y="34"/>
                      </a:cubicBezTo>
                      <a:cubicBezTo>
                        <a:pt x="364" y="34"/>
                        <a:pt x="365" y="34"/>
                        <a:pt x="365" y="34"/>
                      </a:cubicBezTo>
                      <a:close/>
                      <a:moveTo>
                        <a:pt x="357" y="90"/>
                      </a:moveTo>
                      <a:cubicBezTo>
                        <a:pt x="357" y="90"/>
                        <a:pt x="357" y="90"/>
                        <a:pt x="357" y="89"/>
                      </a:cubicBezTo>
                      <a:cubicBezTo>
                        <a:pt x="358" y="89"/>
                        <a:pt x="357" y="89"/>
                        <a:pt x="357" y="89"/>
                      </a:cubicBezTo>
                      <a:cubicBezTo>
                        <a:pt x="357" y="88"/>
                        <a:pt x="356" y="89"/>
                        <a:pt x="356" y="89"/>
                      </a:cubicBezTo>
                      <a:cubicBezTo>
                        <a:pt x="356" y="89"/>
                        <a:pt x="356" y="89"/>
                        <a:pt x="357" y="90"/>
                      </a:cubicBezTo>
                      <a:close/>
                      <a:moveTo>
                        <a:pt x="357" y="45"/>
                      </a:moveTo>
                      <a:cubicBezTo>
                        <a:pt x="356" y="45"/>
                        <a:pt x="356" y="45"/>
                        <a:pt x="356" y="46"/>
                      </a:cubicBezTo>
                      <a:cubicBezTo>
                        <a:pt x="356" y="46"/>
                        <a:pt x="357" y="46"/>
                        <a:pt x="357" y="46"/>
                      </a:cubicBezTo>
                      <a:cubicBezTo>
                        <a:pt x="357" y="46"/>
                        <a:pt x="358" y="46"/>
                        <a:pt x="357" y="45"/>
                      </a:cubicBezTo>
                      <a:cubicBezTo>
                        <a:pt x="357" y="45"/>
                        <a:pt x="357" y="45"/>
                        <a:pt x="357" y="45"/>
                      </a:cubicBezTo>
                      <a:close/>
                      <a:moveTo>
                        <a:pt x="364" y="50"/>
                      </a:moveTo>
                      <a:cubicBezTo>
                        <a:pt x="364" y="51"/>
                        <a:pt x="364" y="51"/>
                        <a:pt x="365" y="51"/>
                      </a:cubicBezTo>
                      <a:cubicBezTo>
                        <a:pt x="365" y="51"/>
                        <a:pt x="366" y="51"/>
                        <a:pt x="366" y="50"/>
                      </a:cubicBezTo>
                      <a:cubicBezTo>
                        <a:pt x="366" y="50"/>
                        <a:pt x="365" y="50"/>
                        <a:pt x="365" y="50"/>
                      </a:cubicBezTo>
                      <a:cubicBezTo>
                        <a:pt x="364" y="50"/>
                        <a:pt x="364" y="50"/>
                        <a:pt x="364" y="50"/>
                      </a:cubicBezTo>
                      <a:close/>
                      <a:moveTo>
                        <a:pt x="365" y="79"/>
                      </a:moveTo>
                      <a:cubicBezTo>
                        <a:pt x="365" y="79"/>
                        <a:pt x="366" y="79"/>
                        <a:pt x="366" y="78"/>
                      </a:cubicBezTo>
                      <a:cubicBezTo>
                        <a:pt x="366" y="78"/>
                        <a:pt x="365" y="77"/>
                        <a:pt x="365" y="77"/>
                      </a:cubicBezTo>
                      <a:cubicBezTo>
                        <a:pt x="364" y="77"/>
                        <a:pt x="364" y="78"/>
                        <a:pt x="364" y="78"/>
                      </a:cubicBezTo>
                      <a:cubicBezTo>
                        <a:pt x="364" y="79"/>
                        <a:pt x="364" y="79"/>
                        <a:pt x="365" y="79"/>
                      </a:cubicBezTo>
                      <a:close/>
                      <a:moveTo>
                        <a:pt x="365" y="57"/>
                      </a:moveTo>
                      <a:cubicBezTo>
                        <a:pt x="365" y="57"/>
                        <a:pt x="366" y="57"/>
                        <a:pt x="366" y="56"/>
                      </a:cubicBezTo>
                      <a:cubicBezTo>
                        <a:pt x="366" y="56"/>
                        <a:pt x="365" y="56"/>
                        <a:pt x="365" y="56"/>
                      </a:cubicBezTo>
                      <a:cubicBezTo>
                        <a:pt x="364" y="56"/>
                        <a:pt x="364" y="56"/>
                        <a:pt x="364" y="56"/>
                      </a:cubicBezTo>
                      <a:cubicBezTo>
                        <a:pt x="364" y="57"/>
                        <a:pt x="364" y="57"/>
                        <a:pt x="365" y="57"/>
                      </a:cubicBezTo>
                      <a:close/>
                      <a:moveTo>
                        <a:pt x="365" y="85"/>
                      </a:moveTo>
                      <a:cubicBezTo>
                        <a:pt x="365" y="85"/>
                        <a:pt x="366" y="85"/>
                        <a:pt x="366" y="84"/>
                      </a:cubicBezTo>
                      <a:cubicBezTo>
                        <a:pt x="366" y="84"/>
                        <a:pt x="365" y="83"/>
                        <a:pt x="365" y="83"/>
                      </a:cubicBezTo>
                      <a:cubicBezTo>
                        <a:pt x="364" y="83"/>
                        <a:pt x="364" y="84"/>
                        <a:pt x="364" y="84"/>
                      </a:cubicBezTo>
                      <a:cubicBezTo>
                        <a:pt x="364" y="85"/>
                        <a:pt x="364" y="85"/>
                        <a:pt x="365" y="85"/>
                      </a:cubicBezTo>
                      <a:close/>
                      <a:moveTo>
                        <a:pt x="365" y="62"/>
                      </a:moveTo>
                      <a:cubicBezTo>
                        <a:pt x="365" y="62"/>
                        <a:pt x="366" y="62"/>
                        <a:pt x="366" y="61"/>
                      </a:cubicBezTo>
                      <a:cubicBezTo>
                        <a:pt x="366" y="61"/>
                        <a:pt x="365" y="60"/>
                        <a:pt x="365" y="60"/>
                      </a:cubicBezTo>
                      <a:cubicBezTo>
                        <a:pt x="364" y="60"/>
                        <a:pt x="364" y="61"/>
                        <a:pt x="364" y="61"/>
                      </a:cubicBezTo>
                      <a:cubicBezTo>
                        <a:pt x="364" y="62"/>
                        <a:pt x="364" y="62"/>
                        <a:pt x="365" y="62"/>
                      </a:cubicBezTo>
                      <a:close/>
                      <a:moveTo>
                        <a:pt x="365" y="74"/>
                      </a:moveTo>
                      <a:cubicBezTo>
                        <a:pt x="365" y="74"/>
                        <a:pt x="366" y="74"/>
                        <a:pt x="366" y="73"/>
                      </a:cubicBezTo>
                      <a:cubicBezTo>
                        <a:pt x="366" y="73"/>
                        <a:pt x="365" y="73"/>
                        <a:pt x="365" y="73"/>
                      </a:cubicBezTo>
                      <a:cubicBezTo>
                        <a:pt x="364" y="73"/>
                        <a:pt x="364" y="73"/>
                        <a:pt x="364" y="73"/>
                      </a:cubicBezTo>
                      <a:cubicBezTo>
                        <a:pt x="364" y="74"/>
                        <a:pt x="364" y="74"/>
                        <a:pt x="365" y="74"/>
                      </a:cubicBezTo>
                      <a:close/>
                      <a:moveTo>
                        <a:pt x="359" y="51"/>
                      </a:moveTo>
                      <a:cubicBezTo>
                        <a:pt x="358" y="51"/>
                        <a:pt x="358" y="51"/>
                        <a:pt x="358" y="52"/>
                      </a:cubicBezTo>
                      <a:cubicBezTo>
                        <a:pt x="358" y="52"/>
                        <a:pt x="359" y="52"/>
                        <a:pt x="359" y="52"/>
                      </a:cubicBezTo>
                      <a:cubicBezTo>
                        <a:pt x="360" y="52"/>
                        <a:pt x="360" y="52"/>
                        <a:pt x="360" y="51"/>
                      </a:cubicBezTo>
                      <a:cubicBezTo>
                        <a:pt x="360" y="51"/>
                        <a:pt x="359" y="51"/>
                        <a:pt x="359" y="51"/>
                      </a:cubicBezTo>
                      <a:close/>
                      <a:moveTo>
                        <a:pt x="542" y="531"/>
                      </a:moveTo>
                      <a:cubicBezTo>
                        <a:pt x="544" y="532"/>
                        <a:pt x="546" y="531"/>
                        <a:pt x="547" y="529"/>
                      </a:cubicBezTo>
                      <a:cubicBezTo>
                        <a:pt x="547" y="528"/>
                        <a:pt x="547" y="526"/>
                        <a:pt x="545" y="525"/>
                      </a:cubicBezTo>
                      <a:cubicBezTo>
                        <a:pt x="543" y="524"/>
                        <a:pt x="541" y="525"/>
                        <a:pt x="540" y="527"/>
                      </a:cubicBezTo>
                      <a:cubicBezTo>
                        <a:pt x="540" y="528"/>
                        <a:pt x="540" y="530"/>
                        <a:pt x="542" y="531"/>
                      </a:cubicBezTo>
                      <a:close/>
                      <a:moveTo>
                        <a:pt x="498" y="502"/>
                      </a:moveTo>
                      <a:cubicBezTo>
                        <a:pt x="496" y="500"/>
                        <a:pt x="493" y="499"/>
                        <a:pt x="490" y="500"/>
                      </a:cubicBezTo>
                      <a:cubicBezTo>
                        <a:pt x="488" y="502"/>
                        <a:pt x="487" y="505"/>
                        <a:pt x="488" y="508"/>
                      </a:cubicBezTo>
                      <a:cubicBezTo>
                        <a:pt x="490" y="510"/>
                        <a:pt x="493" y="511"/>
                        <a:pt x="496" y="510"/>
                      </a:cubicBezTo>
                      <a:cubicBezTo>
                        <a:pt x="498" y="508"/>
                        <a:pt x="499" y="505"/>
                        <a:pt x="498" y="502"/>
                      </a:cubicBezTo>
                      <a:close/>
                      <a:moveTo>
                        <a:pt x="522" y="509"/>
                      </a:moveTo>
                      <a:cubicBezTo>
                        <a:pt x="520" y="507"/>
                        <a:pt x="518" y="508"/>
                        <a:pt x="517" y="509"/>
                      </a:cubicBezTo>
                      <a:cubicBezTo>
                        <a:pt x="515" y="510"/>
                        <a:pt x="516" y="513"/>
                        <a:pt x="517" y="514"/>
                      </a:cubicBezTo>
                      <a:cubicBezTo>
                        <a:pt x="518" y="515"/>
                        <a:pt x="521" y="515"/>
                        <a:pt x="522" y="514"/>
                      </a:cubicBezTo>
                      <a:cubicBezTo>
                        <a:pt x="523" y="512"/>
                        <a:pt x="523" y="510"/>
                        <a:pt x="522" y="509"/>
                      </a:cubicBezTo>
                      <a:close/>
                      <a:moveTo>
                        <a:pt x="519" y="492"/>
                      </a:moveTo>
                      <a:cubicBezTo>
                        <a:pt x="521" y="490"/>
                        <a:pt x="521" y="487"/>
                        <a:pt x="519" y="486"/>
                      </a:cubicBezTo>
                      <a:cubicBezTo>
                        <a:pt x="518" y="484"/>
                        <a:pt x="515" y="483"/>
                        <a:pt x="513" y="485"/>
                      </a:cubicBezTo>
                      <a:cubicBezTo>
                        <a:pt x="512" y="486"/>
                        <a:pt x="511" y="489"/>
                        <a:pt x="513" y="491"/>
                      </a:cubicBezTo>
                      <a:cubicBezTo>
                        <a:pt x="514" y="493"/>
                        <a:pt x="517" y="493"/>
                        <a:pt x="519" y="492"/>
                      </a:cubicBezTo>
                      <a:close/>
                      <a:moveTo>
                        <a:pt x="521" y="524"/>
                      </a:moveTo>
                      <a:cubicBezTo>
                        <a:pt x="519" y="522"/>
                        <a:pt x="515" y="522"/>
                        <a:pt x="513" y="524"/>
                      </a:cubicBezTo>
                      <a:cubicBezTo>
                        <a:pt x="511" y="527"/>
                        <a:pt x="511" y="530"/>
                        <a:pt x="514" y="532"/>
                      </a:cubicBezTo>
                      <a:cubicBezTo>
                        <a:pt x="516" y="534"/>
                        <a:pt x="519" y="534"/>
                        <a:pt x="521" y="531"/>
                      </a:cubicBezTo>
                      <a:cubicBezTo>
                        <a:pt x="523" y="529"/>
                        <a:pt x="523" y="526"/>
                        <a:pt x="521" y="524"/>
                      </a:cubicBezTo>
                      <a:close/>
                      <a:moveTo>
                        <a:pt x="519" y="541"/>
                      </a:moveTo>
                      <a:cubicBezTo>
                        <a:pt x="517" y="540"/>
                        <a:pt x="515" y="541"/>
                        <a:pt x="513" y="543"/>
                      </a:cubicBezTo>
                      <a:cubicBezTo>
                        <a:pt x="512" y="545"/>
                        <a:pt x="513" y="547"/>
                        <a:pt x="515" y="549"/>
                      </a:cubicBezTo>
                      <a:cubicBezTo>
                        <a:pt x="517" y="550"/>
                        <a:pt x="519" y="549"/>
                        <a:pt x="521" y="547"/>
                      </a:cubicBezTo>
                      <a:cubicBezTo>
                        <a:pt x="522" y="545"/>
                        <a:pt x="521" y="542"/>
                        <a:pt x="519" y="541"/>
                      </a:cubicBezTo>
                      <a:close/>
                      <a:moveTo>
                        <a:pt x="497" y="557"/>
                      </a:moveTo>
                      <a:cubicBezTo>
                        <a:pt x="500" y="559"/>
                        <a:pt x="504" y="558"/>
                        <a:pt x="506" y="555"/>
                      </a:cubicBezTo>
                      <a:cubicBezTo>
                        <a:pt x="508" y="551"/>
                        <a:pt x="507" y="547"/>
                        <a:pt x="504" y="545"/>
                      </a:cubicBezTo>
                      <a:cubicBezTo>
                        <a:pt x="501" y="543"/>
                        <a:pt x="497" y="544"/>
                        <a:pt x="495" y="547"/>
                      </a:cubicBezTo>
                      <a:cubicBezTo>
                        <a:pt x="493" y="551"/>
                        <a:pt x="494" y="555"/>
                        <a:pt x="497" y="557"/>
                      </a:cubicBezTo>
                      <a:close/>
                      <a:moveTo>
                        <a:pt x="443" y="474"/>
                      </a:moveTo>
                      <a:cubicBezTo>
                        <a:pt x="447" y="473"/>
                        <a:pt x="449" y="470"/>
                        <a:pt x="449" y="466"/>
                      </a:cubicBezTo>
                      <a:cubicBezTo>
                        <a:pt x="449" y="464"/>
                        <a:pt x="447" y="462"/>
                        <a:pt x="446" y="461"/>
                      </a:cubicBezTo>
                      <a:cubicBezTo>
                        <a:pt x="443" y="464"/>
                        <a:pt x="439" y="467"/>
                        <a:pt x="436" y="469"/>
                      </a:cubicBezTo>
                      <a:cubicBezTo>
                        <a:pt x="437" y="472"/>
                        <a:pt x="440" y="474"/>
                        <a:pt x="443" y="474"/>
                      </a:cubicBezTo>
                      <a:close/>
                      <a:moveTo>
                        <a:pt x="294" y="509"/>
                      </a:moveTo>
                      <a:cubicBezTo>
                        <a:pt x="295" y="509"/>
                        <a:pt x="297" y="505"/>
                        <a:pt x="299" y="501"/>
                      </a:cubicBezTo>
                      <a:cubicBezTo>
                        <a:pt x="303" y="502"/>
                        <a:pt x="307" y="502"/>
                        <a:pt x="307" y="501"/>
                      </a:cubicBezTo>
                      <a:cubicBezTo>
                        <a:pt x="307" y="501"/>
                        <a:pt x="307" y="501"/>
                        <a:pt x="307" y="501"/>
                      </a:cubicBezTo>
                      <a:cubicBezTo>
                        <a:pt x="300" y="499"/>
                        <a:pt x="293" y="498"/>
                        <a:pt x="286" y="496"/>
                      </a:cubicBezTo>
                      <a:cubicBezTo>
                        <a:pt x="286" y="496"/>
                        <a:pt x="286" y="496"/>
                        <a:pt x="286" y="496"/>
                      </a:cubicBezTo>
                      <a:cubicBezTo>
                        <a:pt x="286" y="498"/>
                        <a:pt x="289" y="499"/>
                        <a:pt x="294" y="500"/>
                      </a:cubicBezTo>
                      <a:cubicBezTo>
                        <a:pt x="293" y="505"/>
                        <a:pt x="293" y="508"/>
                        <a:pt x="294" y="509"/>
                      </a:cubicBezTo>
                      <a:close/>
                      <a:moveTo>
                        <a:pt x="322" y="546"/>
                      </a:moveTo>
                      <a:cubicBezTo>
                        <a:pt x="322" y="546"/>
                        <a:pt x="322" y="543"/>
                        <a:pt x="320" y="540"/>
                      </a:cubicBezTo>
                      <a:cubicBezTo>
                        <a:pt x="323" y="539"/>
                        <a:pt x="324" y="537"/>
                        <a:pt x="324" y="536"/>
                      </a:cubicBezTo>
                      <a:cubicBezTo>
                        <a:pt x="323" y="535"/>
                        <a:pt x="321" y="536"/>
                        <a:pt x="318" y="538"/>
                      </a:cubicBezTo>
                      <a:cubicBezTo>
                        <a:pt x="316" y="535"/>
                        <a:pt x="314" y="534"/>
                        <a:pt x="314" y="534"/>
                      </a:cubicBezTo>
                      <a:cubicBezTo>
                        <a:pt x="313" y="535"/>
                        <a:pt x="314" y="537"/>
                        <a:pt x="316" y="539"/>
                      </a:cubicBezTo>
                      <a:cubicBezTo>
                        <a:pt x="313" y="541"/>
                        <a:pt x="312" y="543"/>
                        <a:pt x="312" y="544"/>
                      </a:cubicBezTo>
                      <a:cubicBezTo>
                        <a:pt x="313" y="544"/>
                        <a:pt x="315" y="544"/>
                        <a:pt x="318" y="542"/>
                      </a:cubicBezTo>
                      <a:cubicBezTo>
                        <a:pt x="319" y="545"/>
                        <a:pt x="321" y="546"/>
                        <a:pt x="322" y="546"/>
                      </a:cubicBezTo>
                      <a:close/>
                      <a:moveTo>
                        <a:pt x="371" y="517"/>
                      </a:moveTo>
                      <a:cubicBezTo>
                        <a:pt x="373" y="517"/>
                        <a:pt x="372" y="511"/>
                        <a:pt x="368" y="504"/>
                      </a:cubicBezTo>
                      <a:cubicBezTo>
                        <a:pt x="371" y="502"/>
                        <a:pt x="374" y="499"/>
                        <a:pt x="375" y="497"/>
                      </a:cubicBezTo>
                      <a:cubicBezTo>
                        <a:pt x="369" y="499"/>
                        <a:pt x="362" y="500"/>
                        <a:pt x="356" y="501"/>
                      </a:cubicBezTo>
                      <a:cubicBezTo>
                        <a:pt x="356" y="501"/>
                        <a:pt x="357" y="502"/>
                        <a:pt x="357" y="503"/>
                      </a:cubicBezTo>
                      <a:cubicBezTo>
                        <a:pt x="352" y="508"/>
                        <a:pt x="348" y="512"/>
                        <a:pt x="349" y="513"/>
                      </a:cubicBezTo>
                      <a:cubicBezTo>
                        <a:pt x="350" y="514"/>
                        <a:pt x="355" y="512"/>
                        <a:pt x="362" y="509"/>
                      </a:cubicBezTo>
                      <a:cubicBezTo>
                        <a:pt x="366" y="514"/>
                        <a:pt x="370" y="518"/>
                        <a:pt x="371" y="517"/>
                      </a:cubicBezTo>
                      <a:close/>
                      <a:moveTo>
                        <a:pt x="349" y="583"/>
                      </a:moveTo>
                      <a:cubicBezTo>
                        <a:pt x="350" y="583"/>
                        <a:pt x="352" y="580"/>
                        <a:pt x="353" y="575"/>
                      </a:cubicBezTo>
                      <a:cubicBezTo>
                        <a:pt x="358" y="575"/>
                        <a:pt x="362" y="574"/>
                        <a:pt x="362" y="573"/>
                      </a:cubicBezTo>
                      <a:cubicBezTo>
                        <a:pt x="362" y="571"/>
                        <a:pt x="359" y="570"/>
                        <a:pt x="354" y="569"/>
                      </a:cubicBezTo>
                      <a:cubicBezTo>
                        <a:pt x="354" y="564"/>
                        <a:pt x="352" y="561"/>
                        <a:pt x="351" y="561"/>
                      </a:cubicBezTo>
                      <a:cubicBezTo>
                        <a:pt x="350" y="561"/>
                        <a:pt x="349" y="565"/>
                        <a:pt x="348" y="569"/>
                      </a:cubicBezTo>
                      <a:cubicBezTo>
                        <a:pt x="344" y="569"/>
                        <a:pt x="340" y="570"/>
                        <a:pt x="340" y="571"/>
                      </a:cubicBezTo>
                      <a:cubicBezTo>
                        <a:pt x="340" y="572"/>
                        <a:pt x="343" y="573"/>
                        <a:pt x="348" y="574"/>
                      </a:cubicBezTo>
                      <a:cubicBezTo>
                        <a:pt x="348" y="579"/>
                        <a:pt x="348" y="583"/>
                        <a:pt x="349" y="583"/>
                      </a:cubicBezTo>
                      <a:close/>
                      <a:moveTo>
                        <a:pt x="341" y="607"/>
                      </a:moveTo>
                      <a:cubicBezTo>
                        <a:pt x="345" y="610"/>
                        <a:pt x="348" y="611"/>
                        <a:pt x="349" y="609"/>
                      </a:cubicBezTo>
                      <a:cubicBezTo>
                        <a:pt x="350" y="608"/>
                        <a:pt x="348" y="605"/>
                        <a:pt x="344" y="602"/>
                      </a:cubicBezTo>
                      <a:cubicBezTo>
                        <a:pt x="346" y="598"/>
                        <a:pt x="346" y="594"/>
                        <a:pt x="345" y="593"/>
                      </a:cubicBezTo>
                      <a:cubicBezTo>
                        <a:pt x="344" y="593"/>
                        <a:pt x="342" y="596"/>
                        <a:pt x="339" y="600"/>
                      </a:cubicBezTo>
                      <a:cubicBezTo>
                        <a:pt x="335" y="597"/>
                        <a:pt x="331" y="596"/>
                        <a:pt x="331" y="597"/>
                      </a:cubicBezTo>
                      <a:cubicBezTo>
                        <a:pt x="330" y="598"/>
                        <a:pt x="333" y="601"/>
                        <a:pt x="336" y="604"/>
                      </a:cubicBezTo>
                      <a:cubicBezTo>
                        <a:pt x="334" y="608"/>
                        <a:pt x="332" y="611"/>
                        <a:pt x="333" y="612"/>
                      </a:cubicBezTo>
                      <a:cubicBezTo>
                        <a:pt x="334" y="613"/>
                        <a:pt x="337" y="611"/>
                        <a:pt x="341" y="607"/>
                      </a:cubicBezTo>
                      <a:close/>
                      <a:moveTo>
                        <a:pt x="392" y="603"/>
                      </a:moveTo>
                      <a:cubicBezTo>
                        <a:pt x="393" y="601"/>
                        <a:pt x="389" y="597"/>
                        <a:pt x="382" y="595"/>
                      </a:cubicBezTo>
                      <a:cubicBezTo>
                        <a:pt x="384" y="588"/>
                        <a:pt x="383" y="582"/>
                        <a:pt x="381" y="582"/>
                      </a:cubicBezTo>
                      <a:cubicBezTo>
                        <a:pt x="379" y="581"/>
                        <a:pt x="377" y="586"/>
                        <a:pt x="374" y="593"/>
                      </a:cubicBezTo>
                      <a:cubicBezTo>
                        <a:pt x="367" y="591"/>
                        <a:pt x="362" y="591"/>
                        <a:pt x="361" y="592"/>
                      </a:cubicBezTo>
                      <a:cubicBezTo>
                        <a:pt x="361" y="594"/>
                        <a:pt x="365" y="597"/>
                        <a:pt x="372" y="600"/>
                      </a:cubicBezTo>
                      <a:cubicBezTo>
                        <a:pt x="370" y="606"/>
                        <a:pt x="369" y="612"/>
                        <a:pt x="370" y="613"/>
                      </a:cubicBezTo>
                      <a:cubicBezTo>
                        <a:pt x="372" y="614"/>
                        <a:pt x="376" y="610"/>
                        <a:pt x="379" y="603"/>
                      </a:cubicBezTo>
                      <a:cubicBezTo>
                        <a:pt x="386" y="605"/>
                        <a:pt x="392" y="605"/>
                        <a:pt x="392" y="603"/>
                      </a:cubicBezTo>
                      <a:close/>
                      <a:moveTo>
                        <a:pt x="435" y="502"/>
                      </a:moveTo>
                      <a:cubicBezTo>
                        <a:pt x="434" y="502"/>
                        <a:pt x="433" y="503"/>
                        <a:pt x="432" y="503"/>
                      </a:cubicBezTo>
                      <a:cubicBezTo>
                        <a:pt x="429" y="503"/>
                        <a:pt x="423" y="504"/>
                        <a:pt x="417" y="506"/>
                      </a:cubicBezTo>
                      <a:cubicBezTo>
                        <a:pt x="412" y="497"/>
                        <a:pt x="406" y="492"/>
                        <a:pt x="404" y="493"/>
                      </a:cubicBezTo>
                      <a:cubicBezTo>
                        <a:pt x="402" y="494"/>
                        <a:pt x="404" y="502"/>
                        <a:pt x="407" y="511"/>
                      </a:cubicBezTo>
                      <a:cubicBezTo>
                        <a:pt x="399" y="515"/>
                        <a:pt x="393" y="520"/>
                        <a:pt x="393" y="522"/>
                      </a:cubicBezTo>
                      <a:cubicBezTo>
                        <a:pt x="394" y="524"/>
                        <a:pt x="402" y="523"/>
                        <a:pt x="411" y="520"/>
                      </a:cubicBezTo>
                      <a:cubicBezTo>
                        <a:pt x="415" y="529"/>
                        <a:pt x="419" y="536"/>
                        <a:pt x="421" y="535"/>
                      </a:cubicBezTo>
                      <a:cubicBezTo>
                        <a:pt x="424" y="535"/>
                        <a:pt x="424" y="527"/>
                        <a:pt x="421" y="517"/>
                      </a:cubicBezTo>
                      <a:cubicBezTo>
                        <a:pt x="425" y="515"/>
                        <a:pt x="429" y="513"/>
                        <a:pt x="431" y="511"/>
                      </a:cubicBezTo>
                      <a:cubicBezTo>
                        <a:pt x="431" y="511"/>
                        <a:pt x="431" y="511"/>
                        <a:pt x="431" y="511"/>
                      </a:cubicBezTo>
                      <a:cubicBezTo>
                        <a:pt x="433" y="515"/>
                        <a:pt x="437" y="517"/>
                        <a:pt x="441" y="515"/>
                      </a:cubicBezTo>
                      <a:cubicBezTo>
                        <a:pt x="444" y="513"/>
                        <a:pt x="448" y="508"/>
                        <a:pt x="446" y="504"/>
                      </a:cubicBezTo>
                      <a:cubicBezTo>
                        <a:pt x="445" y="500"/>
                        <a:pt x="438" y="500"/>
                        <a:pt x="435" y="502"/>
                      </a:cubicBezTo>
                      <a:close/>
                      <a:moveTo>
                        <a:pt x="268" y="522"/>
                      </a:moveTo>
                      <a:cubicBezTo>
                        <a:pt x="268" y="521"/>
                        <a:pt x="265" y="521"/>
                        <a:pt x="262" y="522"/>
                      </a:cubicBezTo>
                      <a:cubicBezTo>
                        <a:pt x="261" y="520"/>
                        <a:pt x="259" y="518"/>
                        <a:pt x="258" y="518"/>
                      </a:cubicBezTo>
                      <a:cubicBezTo>
                        <a:pt x="257" y="519"/>
                        <a:pt x="258" y="521"/>
                        <a:pt x="259" y="524"/>
                      </a:cubicBezTo>
                      <a:cubicBezTo>
                        <a:pt x="256" y="526"/>
                        <a:pt x="255" y="528"/>
                        <a:pt x="255" y="528"/>
                      </a:cubicBezTo>
                      <a:cubicBezTo>
                        <a:pt x="256" y="529"/>
                        <a:pt x="258" y="528"/>
                        <a:pt x="261" y="527"/>
                      </a:cubicBezTo>
                      <a:cubicBezTo>
                        <a:pt x="262" y="530"/>
                        <a:pt x="264" y="531"/>
                        <a:pt x="264" y="531"/>
                      </a:cubicBezTo>
                      <a:cubicBezTo>
                        <a:pt x="265" y="531"/>
                        <a:pt x="265" y="528"/>
                        <a:pt x="264" y="525"/>
                      </a:cubicBezTo>
                      <a:cubicBezTo>
                        <a:pt x="266" y="524"/>
                        <a:pt x="268" y="523"/>
                        <a:pt x="268" y="522"/>
                      </a:cubicBezTo>
                      <a:close/>
                      <a:moveTo>
                        <a:pt x="430" y="576"/>
                      </a:moveTo>
                      <a:cubicBezTo>
                        <a:pt x="430" y="565"/>
                        <a:pt x="427" y="558"/>
                        <a:pt x="424" y="558"/>
                      </a:cubicBezTo>
                      <a:cubicBezTo>
                        <a:pt x="422" y="558"/>
                        <a:pt x="420" y="565"/>
                        <a:pt x="419" y="575"/>
                      </a:cubicBezTo>
                      <a:cubicBezTo>
                        <a:pt x="409" y="575"/>
                        <a:pt x="401" y="576"/>
                        <a:pt x="401" y="578"/>
                      </a:cubicBezTo>
                      <a:cubicBezTo>
                        <a:pt x="401" y="581"/>
                        <a:pt x="408" y="583"/>
                        <a:pt x="418" y="585"/>
                      </a:cubicBezTo>
                      <a:cubicBezTo>
                        <a:pt x="417" y="595"/>
                        <a:pt x="417" y="602"/>
                        <a:pt x="420" y="603"/>
                      </a:cubicBezTo>
                      <a:cubicBezTo>
                        <a:pt x="422" y="604"/>
                        <a:pt x="426" y="597"/>
                        <a:pt x="428" y="587"/>
                      </a:cubicBezTo>
                      <a:cubicBezTo>
                        <a:pt x="438" y="588"/>
                        <a:pt x="446" y="586"/>
                        <a:pt x="446" y="583"/>
                      </a:cubicBezTo>
                      <a:cubicBezTo>
                        <a:pt x="447" y="580"/>
                        <a:pt x="439" y="577"/>
                        <a:pt x="430" y="576"/>
                      </a:cubicBezTo>
                      <a:close/>
                      <a:moveTo>
                        <a:pt x="147" y="580"/>
                      </a:moveTo>
                      <a:cubicBezTo>
                        <a:pt x="145" y="570"/>
                        <a:pt x="143" y="563"/>
                        <a:pt x="140" y="563"/>
                      </a:cubicBezTo>
                      <a:cubicBezTo>
                        <a:pt x="138" y="563"/>
                        <a:pt x="135" y="570"/>
                        <a:pt x="136" y="581"/>
                      </a:cubicBezTo>
                      <a:cubicBezTo>
                        <a:pt x="131" y="581"/>
                        <a:pt x="127" y="583"/>
                        <a:pt x="125" y="584"/>
                      </a:cubicBezTo>
                      <a:cubicBezTo>
                        <a:pt x="128" y="587"/>
                        <a:pt x="132" y="589"/>
                        <a:pt x="135" y="592"/>
                      </a:cubicBezTo>
                      <a:cubicBezTo>
                        <a:pt x="136" y="592"/>
                        <a:pt x="137" y="592"/>
                        <a:pt x="137" y="592"/>
                      </a:cubicBezTo>
                      <a:cubicBezTo>
                        <a:pt x="138" y="593"/>
                        <a:pt x="138" y="593"/>
                        <a:pt x="138" y="594"/>
                      </a:cubicBezTo>
                      <a:cubicBezTo>
                        <a:pt x="141" y="596"/>
                        <a:pt x="145" y="599"/>
                        <a:pt x="149" y="601"/>
                      </a:cubicBezTo>
                      <a:cubicBezTo>
                        <a:pt x="149" y="598"/>
                        <a:pt x="148" y="594"/>
                        <a:pt x="148" y="590"/>
                      </a:cubicBezTo>
                      <a:cubicBezTo>
                        <a:pt x="158" y="588"/>
                        <a:pt x="165" y="585"/>
                        <a:pt x="164" y="582"/>
                      </a:cubicBezTo>
                      <a:cubicBezTo>
                        <a:pt x="164" y="580"/>
                        <a:pt x="156" y="579"/>
                        <a:pt x="147" y="580"/>
                      </a:cubicBezTo>
                      <a:close/>
                      <a:moveTo>
                        <a:pt x="317" y="622"/>
                      </a:moveTo>
                      <a:cubicBezTo>
                        <a:pt x="314" y="618"/>
                        <a:pt x="311" y="616"/>
                        <a:pt x="310" y="616"/>
                      </a:cubicBezTo>
                      <a:cubicBezTo>
                        <a:pt x="309" y="617"/>
                        <a:pt x="310" y="620"/>
                        <a:pt x="312" y="625"/>
                      </a:cubicBezTo>
                      <a:cubicBezTo>
                        <a:pt x="308" y="627"/>
                        <a:pt x="305" y="629"/>
                        <a:pt x="306" y="631"/>
                      </a:cubicBezTo>
                      <a:cubicBezTo>
                        <a:pt x="306" y="632"/>
                        <a:pt x="310" y="632"/>
                        <a:pt x="315" y="630"/>
                      </a:cubicBezTo>
                      <a:cubicBezTo>
                        <a:pt x="317" y="634"/>
                        <a:pt x="320" y="636"/>
                        <a:pt x="321" y="636"/>
                      </a:cubicBezTo>
                      <a:cubicBezTo>
                        <a:pt x="322" y="635"/>
                        <a:pt x="322" y="631"/>
                        <a:pt x="319" y="627"/>
                      </a:cubicBezTo>
                      <a:cubicBezTo>
                        <a:pt x="324" y="624"/>
                        <a:pt x="326" y="621"/>
                        <a:pt x="325" y="620"/>
                      </a:cubicBezTo>
                      <a:cubicBezTo>
                        <a:pt x="324" y="619"/>
                        <a:pt x="321" y="620"/>
                        <a:pt x="317" y="622"/>
                      </a:cubicBezTo>
                      <a:close/>
                      <a:moveTo>
                        <a:pt x="262" y="632"/>
                      </a:moveTo>
                      <a:cubicBezTo>
                        <a:pt x="262" y="631"/>
                        <a:pt x="259" y="629"/>
                        <a:pt x="255" y="626"/>
                      </a:cubicBezTo>
                      <a:cubicBezTo>
                        <a:pt x="257" y="622"/>
                        <a:pt x="257" y="618"/>
                        <a:pt x="256" y="618"/>
                      </a:cubicBezTo>
                      <a:cubicBezTo>
                        <a:pt x="255" y="617"/>
                        <a:pt x="253" y="620"/>
                        <a:pt x="250" y="624"/>
                      </a:cubicBezTo>
                      <a:cubicBezTo>
                        <a:pt x="246" y="622"/>
                        <a:pt x="243" y="621"/>
                        <a:pt x="242" y="622"/>
                      </a:cubicBezTo>
                      <a:cubicBezTo>
                        <a:pt x="241" y="623"/>
                        <a:pt x="243" y="626"/>
                        <a:pt x="248" y="629"/>
                      </a:cubicBezTo>
                      <a:cubicBezTo>
                        <a:pt x="246" y="633"/>
                        <a:pt x="245" y="637"/>
                        <a:pt x="246" y="638"/>
                      </a:cubicBezTo>
                      <a:cubicBezTo>
                        <a:pt x="248" y="638"/>
                        <a:pt x="250" y="635"/>
                        <a:pt x="253" y="631"/>
                      </a:cubicBezTo>
                      <a:cubicBezTo>
                        <a:pt x="257" y="633"/>
                        <a:pt x="261" y="633"/>
                        <a:pt x="262" y="632"/>
                      </a:cubicBezTo>
                      <a:close/>
                      <a:moveTo>
                        <a:pt x="143" y="540"/>
                      </a:moveTo>
                      <a:cubicBezTo>
                        <a:pt x="145" y="541"/>
                        <a:pt x="149" y="534"/>
                        <a:pt x="152" y="525"/>
                      </a:cubicBezTo>
                      <a:cubicBezTo>
                        <a:pt x="162" y="527"/>
                        <a:pt x="169" y="528"/>
                        <a:pt x="170" y="526"/>
                      </a:cubicBezTo>
                      <a:cubicBezTo>
                        <a:pt x="171" y="524"/>
                        <a:pt x="165" y="519"/>
                        <a:pt x="156" y="515"/>
                      </a:cubicBezTo>
                      <a:cubicBezTo>
                        <a:pt x="159" y="506"/>
                        <a:pt x="161" y="499"/>
                        <a:pt x="158" y="497"/>
                      </a:cubicBezTo>
                      <a:cubicBezTo>
                        <a:pt x="156" y="496"/>
                        <a:pt x="150" y="501"/>
                        <a:pt x="146" y="511"/>
                      </a:cubicBezTo>
                      <a:cubicBezTo>
                        <a:pt x="136" y="508"/>
                        <a:pt x="129" y="507"/>
                        <a:pt x="128" y="510"/>
                      </a:cubicBezTo>
                      <a:cubicBezTo>
                        <a:pt x="126" y="513"/>
                        <a:pt x="133" y="518"/>
                        <a:pt x="142" y="522"/>
                      </a:cubicBezTo>
                      <a:cubicBezTo>
                        <a:pt x="139" y="532"/>
                        <a:pt x="140" y="540"/>
                        <a:pt x="143" y="540"/>
                      </a:cubicBezTo>
                      <a:close/>
                      <a:moveTo>
                        <a:pt x="188" y="598"/>
                      </a:moveTo>
                      <a:cubicBezTo>
                        <a:pt x="185" y="592"/>
                        <a:pt x="182" y="587"/>
                        <a:pt x="180" y="588"/>
                      </a:cubicBezTo>
                      <a:cubicBezTo>
                        <a:pt x="178" y="588"/>
                        <a:pt x="178" y="594"/>
                        <a:pt x="180" y="601"/>
                      </a:cubicBezTo>
                      <a:cubicBezTo>
                        <a:pt x="174" y="604"/>
                        <a:pt x="169" y="608"/>
                        <a:pt x="170" y="610"/>
                      </a:cubicBezTo>
                      <a:cubicBezTo>
                        <a:pt x="171" y="612"/>
                        <a:pt x="177" y="611"/>
                        <a:pt x="183" y="609"/>
                      </a:cubicBezTo>
                      <a:cubicBezTo>
                        <a:pt x="187" y="615"/>
                        <a:pt x="191" y="619"/>
                        <a:pt x="193" y="618"/>
                      </a:cubicBezTo>
                      <a:cubicBezTo>
                        <a:pt x="194" y="617"/>
                        <a:pt x="193" y="612"/>
                        <a:pt x="190" y="605"/>
                      </a:cubicBezTo>
                      <a:cubicBezTo>
                        <a:pt x="197" y="602"/>
                        <a:pt x="201" y="599"/>
                        <a:pt x="200" y="597"/>
                      </a:cubicBezTo>
                      <a:cubicBezTo>
                        <a:pt x="200" y="596"/>
                        <a:pt x="194" y="596"/>
                        <a:pt x="188" y="598"/>
                      </a:cubicBezTo>
                      <a:close/>
                      <a:moveTo>
                        <a:pt x="541" y="520"/>
                      </a:moveTo>
                      <a:cubicBezTo>
                        <a:pt x="543" y="521"/>
                        <a:pt x="546" y="521"/>
                        <a:pt x="547" y="519"/>
                      </a:cubicBezTo>
                      <a:cubicBezTo>
                        <a:pt x="548" y="517"/>
                        <a:pt x="548" y="514"/>
                        <a:pt x="546" y="513"/>
                      </a:cubicBezTo>
                      <a:cubicBezTo>
                        <a:pt x="544" y="512"/>
                        <a:pt x="541" y="512"/>
                        <a:pt x="540" y="514"/>
                      </a:cubicBezTo>
                      <a:cubicBezTo>
                        <a:pt x="539" y="516"/>
                        <a:pt x="539" y="519"/>
                        <a:pt x="541" y="520"/>
                      </a:cubicBezTo>
                      <a:close/>
                      <a:moveTo>
                        <a:pt x="216" y="578"/>
                      </a:moveTo>
                      <a:cubicBezTo>
                        <a:pt x="221" y="577"/>
                        <a:pt x="224" y="575"/>
                        <a:pt x="224" y="574"/>
                      </a:cubicBezTo>
                      <a:cubicBezTo>
                        <a:pt x="224" y="573"/>
                        <a:pt x="221" y="572"/>
                        <a:pt x="216" y="573"/>
                      </a:cubicBezTo>
                      <a:cubicBezTo>
                        <a:pt x="215" y="568"/>
                        <a:pt x="214" y="565"/>
                        <a:pt x="213" y="564"/>
                      </a:cubicBezTo>
                      <a:cubicBezTo>
                        <a:pt x="211" y="564"/>
                        <a:pt x="210" y="568"/>
                        <a:pt x="210" y="573"/>
                      </a:cubicBezTo>
                      <a:cubicBezTo>
                        <a:pt x="206" y="574"/>
                        <a:pt x="202" y="576"/>
                        <a:pt x="202" y="577"/>
                      </a:cubicBezTo>
                      <a:cubicBezTo>
                        <a:pt x="203" y="579"/>
                        <a:pt x="206" y="579"/>
                        <a:pt x="211" y="579"/>
                      </a:cubicBezTo>
                      <a:cubicBezTo>
                        <a:pt x="212" y="584"/>
                        <a:pt x="215" y="587"/>
                        <a:pt x="216" y="586"/>
                      </a:cubicBezTo>
                      <a:cubicBezTo>
                        <a:pt x="217" y="586"/>
                        <a:pt x="217" y="582"/>
                        <a:pt x="216" y="578"/>
                      </a:cubicBezTo>
                      <a:close/>
                      <a:moveTo>
                        <a:pt x="235" y="600"/>
                      </a:moveTo>
                      <a:cubicBezTo>
                        <a:pt x="234" y="599"/>
                        <a:pt x="231" y="600"/>
                        <a:pt x="227" y="603"/>
                      </a:cubicBezTo>
                      <a:cubicBezTo>
                        <a:pt x="224" y="599"/>
                        <a:pt x="221" y="596"/>
                        <a:pt x="220" y="597"/>
                      </a:cubicBezTo>
                      <a:cubicBezTo>
                        <a:pt x="219" y="597"/>
                        <a:pt x="220" y="601"/>
                        <a:pt x="222" y="606"/>
                      </a:cubicBezTo>
                      <a:cubicBezTo>
                        <a:pt x="218" y="609"/>
                        <a:pt x="216" y="612"/>
                        <a:pt x="217" y="613"/>
                      </a:cubicBezTo>
                      <a:cubicBezTo>
                        <a:pt x="218" y="614"/>
                        <a:pt x="222" y="613"/>
                        <a:pt x="226" y="610"/>
                      </a:cubicBezTo>
                      <a:cubicBezTo>
                        <a:pt x="229" y="614"/>
                        <a:pt x="232" y="616"/>
                        <a:pt x="233" y="615"/>
                      </a:cubicBezTo>
                      <a:cubicBezTo>
                        <a:pt x="234" y="614"/>
                        <a:pt x="232" y="611"/>
                        <a:pt x="230" y="607"/>
                      </a:cubicBezTo>
                      <a:cubicBezTo>
                        <a:pt x="233" y="604"/>
                        <a:pt x="236" y="601"/>
                        <a:pt x="235" y="600"/>
                      </a:cubicBezTo>
                      <a:close/>
                      <a:moveTo>
                        <a:pt x="545" y="501"/>
                      </a:moveTo>
                      <a:cubicBezTo>
                        <a:pt x="544" y="500"/>
                        <a:pt x="542" y="501"/>
                        <a:pt x="541" y="502"/>
                      </a:cubicBezTo>
                      <a:cubicBezTo>
                        <a:pt x="540" y="503"/>
                        <a:pt x="541" y="505"/>
                        <a:pt x="542" y="506"/>
                      </a:cubicBezTo>
                      <a:cubicBezTo>
                        <a:pt x="543" y="507"/>
                        <a:pt x="545" y="506"/>
                        <a:pt x="546" y="505"/>
                      </a:cubicBezTo>
                      <a:cubicBezTo>
                        <a:pt x="547" y="504"/>
                        <a:pt x="546" y="502"/>
                        <a:pt x="545" y="501"/>
                      </a:cubicBezTo>
                      <a:close/>
                      <a:moveTo>
                        <a:pt x="108" y="321"/>
                      </a:moveTo>
                      <a:cubicBezTo>
                        <a:pt x="108" y="321"/>
                        <a:pt x="106" y="321"/>
                        <a:pt x="103" y="322"/>
                      </a:cubicBezTo>
                      <a:cubicBezTo>
                        <a:pt x="102" y="320"/>
                        <a:pt x="101" y="318"/>
                        <a:pt x="101" y="319"/>
                      </a:cubicBezTo>
                      <a:cubicBezTo>
                        <a:pt x="100" y="319"/>
                        <a:pt x="100" y="321"/>
                        <a:pt x="101" y="323"/>
                      </a:cubicBezTo>
                      <a:cubicBezTo>
                        <a:pt x="98" y="324"/>
                        <a:pt x="97" y="325"/>
                        <a:pt x="97" y="325"/>
                      </a:cubicBezTo>
                      <a:cubicBezTo>
                        <a:pt x="97" y="326"/>
                        <a:pt x="99" y="326"/>
                        <a:pt x="102" y="325"/>
                      </a:cubicBezTo>
                      <a:cubicBezTo>
                        <a:pt x="102" y="327"/>
                        <a:pt x="104" y="328"/>
                        <a:pt x="104" y="328"/>
                      </a:cubicBezTo>
                      <a:cubicBezTo>
                        <a:pt x="105" y="328"/>
                        <a:pt x="105" y="326"/>
                        <a:pt x="104" y="324"/>
                      </a:cubicBezTo>
                      <a:cubicBezTo>
                        <a:pt x="107" y="323"/>
                        <a:pt x="108" y="322"/>
                        <a:pt x="108" y="321"/>
                      </a:cubicBezTo>
                      <a:close/>
                      <a:moveTo>
                        <a:pt x="90" y="327"/>
                      </a:moveTo>
                      <a:cubicBezTo>
                        <a:pt x="90" y="326"/>
                        <a:pt x="88" y="326"/>
                        <a:pt x="85" y="327"/>
                      </a:cubicBezTo>
                      <a:cubicBezTo>
                        <a:pt x="85" y="324"/>
                        <a:pt x="84" y="323"/>
                        <a:pt x="83" y="323"/>
                      </a:cubicBezTo>
                      <a:cubicBezTo>
                        <a:pt x="83" y="323"/>
                        <a:pt x="82" y="325"/>
                        <a:pt x="82" y="327"/>
                      </a:cubicBezTo>
                      <a:cubicBezTo>
                        <a:pt x="80" y="328"/>
                        <a:pt x="78" y="328"/>
                        <a:pt x="78" y="329"/>
                      </a:cubicBezTo>
                      <a:cubicBezTo>
                        <a:pt x="78" y="329"/>
                        <a:pt x="80" y="330"/>
                        <a:pt x="83" y="329"/>
                      </a:cubicBezTo>
                      <a:cubicBezTo>
                        <a:pt x="83" y="332"/>
                        <a:pt x="84" y="333"/>
                        <a:pt x="85" y="333"/>
                      </a:cubicBezTo>
                      <a:cubicBezTo>
                        <a:pt x="86" y="333"/>
                        <a:pt x="86" y="331"/>
                        <a:pt x="86" y="329"/>
                      </a:cubicBezTo>
                      <a:cubicBezTo>
                        <a:pt x="88" y="328"/>
                        <a:pt x="90" y="328"/>
                        <a:pt x="90" y="327"/>
                      </a:cubicBezTo>
                      <a:close/>
                      <a:moveTo>
                        <a:pt x="91" y="319"/>
                      </a:moveTo>
                      <a:cubicBezTo>
                        <a:pt x="91" y="319"/>
                        <a:pt x="91" y="317"/>
                        <a:pt x="91" y="316"/>
                      </a:cubicBezTo>
                      <a:cubicBezTo>
                        <a:pt x="93" y="315"/>
                        <a:pt x="94" y="315"/>
                        <a:pt x="94" y="314"/>
                      </a:cubicBezTo>
                      <a:cubicBezTo>
                        <a:pt x="93" y="314"/>
                        <a:pt x="92" y="314"/>
                        <a:pt x="90" y="314"/>
                      </a:cubicBezTo>
                      <a:cubicBezTo>
                        <a:pt x="90" y="313"/>
                        <a:pt x="89" y="311"/>
                        <a:pt x="89" y="312"/>
                      </a:cubicBezTo>
                      <a:cubicBezTo>
                        <a:pt x="89" y="312"/>
                        <a:pt x="88" y="313"/>
                        <a:pt x="89" y="315"/>
                      </a:cubicBezTo>
                      <a:cubicBezTo>
                        <a:pt x="87" y="315"/>
                        <a:pt x="86" y="316"/>
                        <a:pt x="86" y="316"/>
                      </a:cubicBezTo>
                      <a:cubicBezTo>
                        <a:pt x="86" y="316"/>
                        <a:pt x="87" y="317"/>
                        <a:pt x="89" y="316"/>
                      </a:cubicBezTo>
                      <a:cubicBezTo>
                        <a:pt x="90" y="318"/>
                        <a:pt x="90" y="319"/>
                        <a:pt x="91" y="319"/>
                      </a:cubicBezTo>
                      <a:close/>
                      <a:moveTo>
                        <a:pt x="246" y="602"/>
                      </a:moveTo>
                      <a:cubicBezTo>
                        <a:pt x="247" y="603"/>
                        <a:pt x="249" y="602"/>
                        <a:pt x="251" y="599"/>
                      </a:cubicBezTo>
                      <a:cubicBezTo>
                        <a:pt x="254" y="601"/>
                        <a:pt x="256" y="602"/>
                        <a:pt x="257" y="601"/>
                      </a:cubicBezTo>
                      <a:cubicBezTo>
                        <a:pt x="257" y="601"/>
                        <a:pt x="256" y="599"/>
                        <a:pt x="253" y="597"/>
                      </a:cubicBezTo>
                      <a:cubicBezTo>
                        <a:pt x="255" y="594"/>
                        <a:pt x="256" y="592"/>
                        <a:pt x="256" y="592"/>
                      </a:cubicBezTo>
                      <a:cubicBezTo>
                        <a:pt x="255" y="591"/>
                        <a:pt x="253" y="593"/>
                        <a:pt x="251" y="595"/>
                      </a:cubicBezTo>
                      <a:cubicBezTo>
                        <a:pt x="249" y="593"/>
                        <a:pt x="247" y="591"/>
                        <a:pt x="246" y="592"/>
                      </a:cubicBezTo>
                      <a:cubicBezTo>
                        <a:pt x="246" y="592"/>
                        <a:pt x="246" y="595"/>
                        <a:pt x="249" y="597"/>
                      </a:cubicBezTo>
                      <a:cubicBezTo>
                        <a:pt x="247" y="599"/>
                        <a:pt x="246" y="601"/>
                        <a:pt x="246" y="602"/>
                      </a:cubicBezTo>
                      <a:close/>
                      <a:moveTo>
                        <a:pt x="38" y="421"/>
                      </a:moveTo>
                      <a:cubicBezTo>
                        <a:pt x="38" y="420"/>
                        <a:pt x="37" y="420"/>
                        <a:pt x="37" y="420"/>
                      </a:cubicBezTo>
                      <a:cubicBezTo>
                        <a:pt x="34" y="419"/>
                        <a:pt x="27" y="417"/>
                        <a:pt x="27" y="417"/>
                      </a:cubicBezTo>
                      <a:cubicBezTo>
                        <a:pt x="27" y="417"/>
                        <a:pt x="34" y="420"/>
                        <a:pt x="36" y="421"/>
                      </a:cubicBezTo>
                      <a:cubicBezTo>
                        <a:pt x="37" y="421"/>
                        <a:pt x="37" y="421"/>
                        <a:pt x="38" y="421"/>
                      </a:cubicBezTo>
                      <a:close/>
                      <a:moveTo>
                        <a:pt x="26" y="417"/>
                      </a:moveTo>
                      <a:cubicBezTo>
                        <a:pt x="26" y="416"/>
                        <a:pt x="26" y="415"/>
                        <a:pt x="25" y="415"/>
                      </a:cubicBezTo>
                      <a:cubicBezTo>
                        <a:pt x="22" y="415"/>
                        <a:pt x="13" y="412"/>
                        <a:pt x="13" y="412"/>
                      </a:cubicBezTo>
                      <a:cubicBezTo>
                        <a:pt x="13" y="412"/>
                        <a:pt x="22" y="416"/>
                        <a:pt x="24" y="417"/>
                      </a:cubicBezTo>
                      <a:cubicBezTo>
                        <a:pt x="25" y="417"/>
                        <a:pt x="26" y="417"/>
                        <a:pt x="26" y="417"/>
                      </a:cubicBezTo>
                      <a:close/>
                      <a:moveTo>
                        <a:pt x="60" y="443"/>
                      </a:moveTo>
                      <a:cubicBezTo>
                        <a:pt x="57" y="442"/>
                        <a:pt x="51" y="439"/>
                        <a:pt x="51" y="439"/>
                      </a:cubicBezTo>
                      <a:cubicBezTo>
                        <a:pt x="51" y="440"/>
                        <a:pt x="56" y="443"/>
                        <a:pt x="58" y="445"/>
                      </a:cubicBezTo>
                      <a:cubicBezTo>
                        <a:pt x="59" y="445"/>
                        <a:pt x="60" y="445"/>
                        <a:pt x="60" y="444"/>
                      </a:cubicBezTo>
                      <a:cubicBezTo>
                        <a:pt x="60" y="444"/>
                        <a:pt x="60" y="443"/>
                        <a:pt x="60" y="443"/>
                      </a:cubicBezTo>
                      <a:close/>
                      <a:moveTo>
                        <a:pt x="28" y="427"/>
                      </a:moveTo>
                      <a:cubicBezTo>
                        <a:pt x="28" y="427"/>
                        <a:pt x="28" y="426"/>
                        <a:pt x="27" y="426"/>
                      </a:cubicBezTo>
                      <a:cubicBezTo>
                        <a:pt x="25" y="425"/>
                        <a:pt x="16" y="420"/>
                        <a:pt x="16" y="420"/>
                      </a:cubicBezTo>
                      <a:cubicBezTo>
                        <a:pt x="16" y="421"/>
                        <a:pt x="24" y="425"/>
                        <a:pt x="27" y="427"/>
                      </a:cubicBezTo>
                      <a:cubicBezTo>
                        <a:pt x="27" y="428"/>
                        <a:pt x="28" y="427"/>
                        <a:pt x="28" y="427"/>
                      </a:cubicBezTo>
                      <a:close/>
                      <a:moveTo>
                        <a:pt x="59" y="427"/>
                      </a:moveTo>
                      <a:cubicBezTo>
                        <a:pt x="57" y="427"/>
                        <a:pt x="51" y="425"/>
                        <a:pt x="51" y="425"/>
                      </a:cubicBezTo>
                      <a:cubicBezTo>
                        <a:pt x="50" y="426"/>
                        <a:pt x="56" y="429"/>
                        <a:pt x="59" y="430"/>
                      </a:cubicBezTo>
                      <a:cubicBezTo>
                        <a:pt x="59" y="430"/>
                        <a:pt x="60" y="430"/>
                        <a:pt x="60" y="429"/>
                      </a:cubicBezTo>
                      <a:cubicBezTo>
                        <a:pt x="60" y="428"/>
                        <a:pt x="60" y="427"/>
                        <a:pt x="59" y="427"/>
                      </a:cubicBezTo>
                      <a:close/>
                      <a:moveTo>
                        <a:pt x="123" y="299"/>
                      </a:moveTo>
                      <a:cubicBezTo>
                        <a:pt x="123" y="298"/>
                        <a:pt x="122" y="299"/>
                        <a:pt x="120" y="300"/>
                      </a:cubicBezTo>
                      <a:cubicBezTo>
                        <a:pt x="119" y="299"/>
                        <a:pt x="118" y="298"/>
                        <a:pt x="118" y="298"/>
                      </a:cubicBezTo>
                      <a:cubicBezTo>
                        <a:pt x="118" y="298"/>
                        <a:pt x="118" y="300"/>
                        <a:pt x="119" y="301"/>
                      </a:cubicBezTo>
                      <a:cubicBezTo>
                        <a:pt x="118" y="302"/>
                        <a:pt x="117" y="303"/>
                        <a:pt x="117" y="303"/>
                      </a:cubicBezTo>
                      <a:cubicBezTo>
                        <a:pt x="117" y="304"/>
                        <a:pt x="118" y="303"/>
                        <a:pt x="120" y="302"/>
                      </a:cubicBezTo>
                      <a:cubicBezTo>
                        <a:pt x="121" y="304"/>
                        <a:pt x="122" y="304"/>
                        <a:pt x="122" y="304"/>
                      </a:cubicBezTo>
                      <a:cubicBezTo>
                        <a:pt x="123" y="304"/>
                        <a:pt x="122" y="303"/>
                        <a:pt x="121" y="301"/>
                      </a:cubicBezTo>
                      <a:cubicBezTo>
                        <a:pt x="123" y="300"/>
                        <a:pt x="123" y="299"/>
                        <a:pt x="123" y="299"/>
                      </a:cubicBezTo>
                      <a:close/>
                      <a:moveTo>
                        <a:pt x="205" y="449"/>
                      </a:moveTo>
                      <a:cubicBezTo>
                        <a:pt x="204" y="448"/>
                        <a:pt x="203" y="447"/>
                        <a:pt x="202" y="447"/>
                      </a:cubicBezTo>
                      <a:cubicBezTo>
                        <a:pt x="199" y="447"/>
                        <a:pt x="193" y="449"/>
                        <a:pt x="187" y="454"/>
                      </a:cubicBezTo>
                      <a:cubicBezTo>
                        <a:pt x="180" y="447"/>
                        <a:pt x="173" y="443"/>
                        <a:pt x="171" y="445"/>
                      </a:cubicBezTo>
                      <a:cubicBezTo>
                        <a:pt x="169" y="447"/>
                        <a:pt x="172" y="454"/>
                        <a:pt x="179" y="461"/>
                      </a:cubicBezTo>
                      <a:cubicBezTo>
                        <a:pt x="172" y="469"/>
                        <a:pt x="169" y="477"/>
                        <a:pt x="171" y="478"/>
                      </a:cubicBezTo>
                      <a:cubicBezTo>
                        <a:pt x="173" y="480"/>
                        <a:pt x="179" y="475"/>
                        <a:pt x="186" y="469"/>
                      </a:cubicBezTo>
                      <a:cubicBezTo>
                        <a:pt x="194" y="476"/>
                        <a:pt x="200" y="480"/>
                        <a:pt x="202" y="478"/>
                      </a:cubicBezTo>
                      <a:cubicBezTo>
                        <a:pt x="203" y="477"/>
                        <a:pt x="200" y="470"/>
                        <a:pt x="194" y="462"/>
                      </a:cubicBezTo>
                      <a:cubicBezTo>
                        <a:pt x="200" y="456"/>
                        <a:pt x="204" y="452"/>
                        <a:pt x="205" y="449"/>
                      </a:cubicBezTo>
                      <a:close/>
                      <a:moveTo>
                        <a:pt x="130" y="479"/>
                      </a:moveTo>
                      <a:cubicBezTo>
                        <a:pt x="130" y="481"/>
                        <a:pt x="131" y="482"/>
                        <a:pt x="133" y="482"/>
                      </a:cubicBezTo>
                      <a:cubicBezTo>
                        <a:pt x="134" y="482"/>
                        <a:pt x="135" y="481"/>
                        <a:pt x="135" y="479"/>
                      </a:cubicBezTo>
                      <a:cubicBezTo>
                        <a:pt x="135" y="478"/>
                        <a:pt x="134" y="477"/>
                        <a:pt x="133" y="477"/>
                      </a:cubicBezTo>
                      <a:cubicBezTo>
                        <a:pt x="131" y="477"/>
                        <a:pt x="130" y="478"/>
                        <a:pt x="130" y="479"/>
                      </a:cubicBezTo>
                      <a:close/>
                      <a:moveTo>
                        <a:pt x="214" y="553"/>
                      </a:moveTo>
                      <a:cubicBezTo>
                        <a:pt x="215" y="554"/>
                        <a:pt x="217" y="550"/>
                        <a:pt x="218" y="546"/>
                      </a:cubicBezTo>
                      <a:cubicBezTo>
                        <a:pt x="223" y="547"/>
                        <a:pt x="227" y="547"/>
                        <a:pt x="227" y="546"/>
                      </a:cubicBezTo>
                      <a:cubicBezTo>
                        <a:pt x="227" y="545"/>
                        <a:pt x="224" y="543"/>
                        <a:pt x="220" y="541"/>
                      </a:cubicBezTo>
                      <a:cubicBezTo>
                        <a:pt x="221" y="537"/>
                        <a:pt x="222" y="533"/>
                        <a:pt x="221" y="532"/>
                      </a:cubicBezTo>
                      <a:cubicBezTo>
                        <a:pt x="220" y="532"/>
                        <a:pt x="217" y="535"/>
                        <a:pt x="215" y="539"/>
                      </a:cubicBezTo>
                      <a:cubicBezTo>
                        <a:pt x="210" y="538"/>
                        <a:pt x="207" y="538"/>
                        <a:pt x="206" y="539"/>
                      </a:cubicBezTo>
                      <a:cubicBezTo>
                        <a:pt x="206" y="540"/>
                        <a:pt x="209" y="543"/>
                        <a:pt x="213" y="544"/>
                      </a:cubicBezTo>
                      <a:cubicBezTo>
                        <a:pt x="212" y="549"/>
                        <a:pt x="212" y="553"/>
                        <a:pt x="214" y="553"/>
                      </a:cubicBezTo>
                      <a:close/>
                      <a:moveTo>
                        <a:pt x="237" y="565"/>
                      </a:moveTo>
                      <a:cubicBezTo>
                        <a:pt x="238" y="565"/>
                        <a:pt x="238" y="563"/>
                        <a:pt x="239" y="560"/>
                      </a:cubicBezTo>
                      <a:cubicBezTo>
                        <a:pt x="242" y="560"/>
                        <a:pt x="244" y="560"/>
                        <a:pt x="244" y="559"/>
                      </a:cubicBezTo>
                      <a:cubicBezTo>
                        <a:pt x="244" y="558"/>
                        <a:pt x="242" y="557"/>
                        <a:pt x="239" y="557"/>
                      </a:cubicBezTo>
                      <a:cubicBezTo>
                        <a:pt x="239" y="554"/>
                        <a:pt x="240" y="551"/>
                        <a:pt x="239" y="551"/>
                      </a:cubicBezTo>
                      <a:cubicBezTo>
                        <a:pt x="238" y="551"/>
                        <a:pt x="237" y="553"/>
                        <a:pt x="236" y="556"/>
                      </a:cubicBezTo>
                      <a:cubicBezTo>
                        <a:pt x="233" y="556"/>
                        <a:pt x="230" y="556"/>
                        <a:pt x="230" y="557"/>
                      </a:cubicBezTo>
                      <a:cubicBezTo>
                        <a:pt x="230" y="558"/>
                        <a:pt x="232" y="559"/>
                        <a:pt x="235" y="560"/>
                      </a:cubicBezTo>
                      <a:cubicBezTo>
                        <a:pt x="235" y="563"/>
                        <a:pt x="236" y="565"/>
                        <a:pt x="237" y="565"/>
                      </a:cubicBezTo>
                      <a:close/>
                      <a:moveTo>
                        <a:pt x="546" y="478"/>
                      </a:moveTo>
                      <a:cubicBezTo>
                        <a:pt x="545" y="477"/>
                        <a:pt x="543" y="476"/>
                        <a:pt x="542" y="477"/>
                      </a:cubicBezTo>
                      <a:cubicBezTo>
                        <a:pt x="540" y="479"/>
                        <a:pt x="540" y="480"/>
                        <a:pt x="541" y="482"/>
                      </a:cubicBezTo>
                      <a:cubicBezTo>
                        <a:pt x="542" y="483"/>
                        <a:pt x="544" y="483"/>
                        <a:pt x="545" y="482"/>
                      </a:cubicBezTo>
                      <a:cubicBezTo>
                        <a:pt x="547" y="481"/>
                        <a:pt x="547" y="479"/>
                        <a:pt x="546" y="478"/>
                      </a:cubicBezTo>
                      <a:close/>
                      <a:moveTo>
                        <a:pt x="557" y="484"/>
                      </a:moveTo>
                      <a:cubicBezTo>
                        <a:pt x="558" y="484"/>
                        <a:pt x="559" y="484"/>
                        <a:pt x="560" y="483"/>
                      </a:cubicBezTo>
                      <a:cubicBezTo>
                        <a:pt x="560" y="482"/>
                        <a:pt x="560" y="481"/>
                        <a:pt x="559" y="480"/>
                      </a:cubicBezTo>
                      <a:cubicBezTo>
                        <a:pt x="558" y="480"/>
                        <a:pt x="557" y="480"/>
                        <a:pt x="557" y="481"/>
                      </a:cubicBezTo>
                      <a:cubicBezTo>
                        <a:pt x="556" y="482"/>
                        <a:pt x="556" y="483"/>
                        <a:pt x="557" y="484"/>
                      </a:cubicBezTo>
                      <a:close/>
                      <a:moveTo>
                        <a:pt x="557" y="460"/>
                      </a:moveTo>
                      <a:cubicBezTo>
                        <a:pt x="557" y="459"/>
                        <a:pt x="555" y="459"/>
                        <a:pt x="554" y="459"/>
                      </a:cubicBezTo>
                      <a:cubicBezTo>
                        <a:pt x="554" y="460"/>
                        <a:pt x="553" y="461"/>
                        <a:pt x="554" y="462"/>
                      </a:cubicBezTo>
                      <a:cubicBezTo>
                        <a:pt x="555" y="463"/>
                        <a:pt x="556" y="463"/>
                        <a:pt x="557" y="463"/>
                      </a:cubicBezTo>
                      <a:cubicBezTo>
                        <a:pt x="558" y="462"/>
                        <a:pt x="558" y="461"/>
                        <a:pt x="557" y="460"/>
                      </a:cubicBezTo>
                      <a:close/>
                      <a:moveTo>
                        <a:pt x="401" y="38"/>
                      </a:moveTo>
                      <a:cubicBezTo>
                        <a:pt x="402" y="44"/>
                        <a:pt x="404" y="48"/>
                        <a:pt x="405" y="48"/>
                      </a:cubicBezTo>
                      <a:cubicBezTo>
                        <a:pt x="406" y="47"/>
                        <a:pt x="407" y="43"/>
                        <a:pt x="406" y="37"/>
                      </a:cubicBezTo>
                      <a:cubicBezTo>
                        <a:pt x="411" y="36"/>
                        <a:pt x="415" y="34"/>
                        <a:pt x="414" y="33"/>
                      </a:cubicBezTo>
                      <a:cubicBezTo>
                        <a:pt x="414" y="31"/>
                        <a:pt x="410" y="30"/>
                        <a:pt x="405" y="31"/>
                      </a:cubicBezTo>
                      <a:cubicBezTo>
                        <a:pt x="404" y="25"/>
                        <a:pt x="403" y="20"/>
                        <a:pt x="401" y="20"/>
                      </a:cubicBezTo>
                      <a:cubicBezTo>
                        <a:pt x="400" y="21"/>
                        <a:pt x="399" y="25"/>
                        <a:pt x="400" y="31"/>
                      </a:cubicBezTo>
                      <a:cubicBezTo>
                        <a:pt x="395" y="32"/>
                        <a:pt x="391" y="34"/>
                        <a:pt x="391" y="36"/>
                      </a:cubicBezTo>
                      <a:cubicBezTo>
                        <a:pt x="391" y="37"/>
                        <a:pt x="395" y="38"/>
                        <a:pt x="401" y="38"/>
                      </a:cubicBezTo>
                      <a:close/>
                      <a:moveTo>
                        <a:pt x="34" y="412"/>
                      </a:moveTo>
                      <a:cubicBezTo>
                        <a:pt x="34" y="412"/>
                        <a:pt x="33" y="411"/>
                        <a:pt x="33" y="411"/>
                      </a:cubicBezTo>
                      <a:cubicBezTo>
                        <a:pt x="30" y="411"/>
                        <a:pt x="22" y="410"/>
                        <a:pt x="22" y="410"/>
                      </a:cubicBezTo>
                      <a:cubicBezTo>
                        <a:pt x="22" y="410"/>
                        <a:pt x="30" y="412"/>
                        <a:pt x="32" y="413"/>
                      </a:cubicBezTo>
                      <a:cubicBezTo>
                        <a:pt x="33" y="413"/>
                        <a:pt x="34" y="413"/>
                        <a:pt x="34" y="412"/>
                      </a:cubicBezTo>
                      <a:close/>
                      <a:moveTo>
                        <a:pt x="73" y="311"/>
                      </a:moveTo>
                      <a:cubicBezTo>
                        <a:pt x="74" y="311"/>
                        <a:pt x="74" y="310"/>
                        <a:pt x="74" y="310"/>
                      </a:cubicBezTo>
                      <a:cubicBezTo>
                        <a:pt x="74" y="309"/>
                        <a:pt x="74" y="308"/>
                        <a:pt x="73" y="308"/>
                      </a:cubicBezTo>
                      <a:cubicBezTo>
                        <a:pt x="72" y="308"/>
                        <a:pt x="72" y="309"/>
                        <a:pt x="72" y="310"/>
                      </a:cubicBezTo>
                      <a:cubicBezTo>
                        <a:pt x="72" y="311"/>
                        <a:pt x="72" y="311"/>
                        <a:pt x="73" y="311"/>
                      </a:cubicBezTo>
                      <a:close/>
                      <a:moveTo>
                        <a:pt x="447" y="48"/>
                      </a:moveTo>
                      <a:cubicBezTo>
                        <a:pt x="448" y="49"/>
                        <a:pt x="449" y="50"/>
                        <a:pt x="451" y="50"/>
                      </a:cubicBezTo>
                      <a:cubicBezTo>
                        <a:pt x="453" y="49"/>
                        <a:pt x="454" y="48"/>
                        <a:pt x="454" y="46"/>
                      </a:cubicBezTo>
                      <a:cubicBezTo>
                        <a:pt x="453" y="45"/>
                        <a:pt x="451" y="44"/>
                        <a:pt x="450" y="44"/>
                      </a:cubicBezTo>
                      <a:cubicBezTo>
                        <a:pt x="448" y="44"/>
                        <a:pt x="447" y="46"/>
                        <a:pt x="447" y="48"/>
                      </a:cubicBezTo>
                      <a:close/>
                      <a:moveTo>
                        <a:pt x="345" y="56"/>
                      </a:moveTo>
                      <a:cubicBezTo>
                        <a:pt x="345" y="56"/>
                        <a:pt x="345" y="55"/>
                        <a:pt x="345" y="55"/>
                      </a:cubicBezTo>
                      <a:cubicBezTo>
                        <a:pt x="345" y="55"/>
                        <a:pt x="344" y="55"/>
                        <a:pt x="344" y="55"/>
                      </a:cubicBezTo>
                      <a:cubicBezTo>
                        <a:pt x="344" y="56"/>
                        <a:pt x="344" y="56"/>
                        <a:pt x="345" y="56"/>
                      </a:cubicBezTo>
                      <a:cubicBezTo>
                        <a:pt x="345" y="56"/>
                        <a:pt x="345" y="56"/>
                        <a:pt x="345" y="56"/>
                      </a:cubicBezTo>
                      <a:close/>
                      <a:moveTo>
                        <a:pt x="343" y="42"/>
                      </a:moveTo>
                      <a:cubicBezTo>
                        <a:pt x="343" y="42"/>
                        <a:pt x="343" y="41"/>
                        <a:pt x="343" y="41"/>
                      </a:cubicBezTo>
                      <a:cubicBezTo>
                        <a:pt x="343" y="41"/>
                        <a:pt x="343" y="41"/>
                        <a:pt x="343" y="41"/>
                      </a:cubicBezTo>
                      <a:cubicBezTo>
                        <a:pt x="343" y="41"/>
                        <a:pt x="343" y="42"/>
                        <a:pt x="343" y="42"/>
                      </a:cubicBezTo>
                      <a:cubicBezTo>
                        <a:pt x="343" y="42"/>
                        <a:pt x="343" y="42"/>
                        <a:pt x="343" y="42"/>
                      </a:cubicBezTo>
                      <a:close/>
                      <a:moveTo>
                        <a:pt x="346" y="89"/>
                      </a:moveTo>
                      <a:cubicBezTo>
                        <a:pt x="346" y="90"/>
                        <a:pt x="347" y="90"/>
                        <a:pt x="347" y="89"/>
                      </a:cubicBezTo>
                      <a:cubicBezTo>
                        <a:pt x="347" y="89"/>
                        <a:pt x="347" y="89"/>
                        <a:pt x="347" y="89"/>
                      </a:cubicBezTo>
                      <a:cubicBezTo>
                        <a:pt x="347" y="89"/>
                        <a:pt x="346" y="89"/>
                        <a:pt x="346" y="89"/>
                      </a:cubicBezTo>
                      <a:cubicBezTo>
                        <a:pt x="346" y="89"/>
                        <a:pt x="346" y="89"/>
                        <a:pt x="346" y="89"/>
                      </a:cubicBezTo>
                      <a:close/>
                      <a:moveTo>
                        <a:pt x="343" y="93"/>
                      </a:moveTo>
                      <a:cubicBezTo>
                        <a:pt x="343" y="94"/>
                        <a:pt x="343" y="94"/>
                        <a:pt x="343" y="93"/>
                      </a:cubicBezTo>
                      <a:cubicBezTo>
                        <a:pt x="343" y="93"/>
                        <a:pt x="343" y="93"/>
                        <a:pt x="343" y="93"/>
                      </a:cubicBezTo>
                      <a:cubicBezTo>
                        <a:pt x="343" y="93"/>
                        <a:pt x="343" y="93"/>
                        <a:pt x="343" y="93"/>
                      </a:cubicBezTo>
                      <a:cubicBezTo>
                        <a:pt x="343" y="93"/>
                        <a:pt x="343" y="93"/>
                        <a:pt x="343" y="93"/>
                      </a:cubicBezTo>
                      <a:close/>
                      <a:moveTo>
                        <a:pt x="344" y="79"/>
                      </a:moveTo>
                      <a:cubicBezTo>
                        <a:pt x="344" y="79"/>
                        <a:pt x="345" y="80"/>
                        <a:pt x="345" y="79"/>
                      </a:cubicBezTo>
                      <a:cubicBezTo>
                        <a:pt x="345" y="79"/>
                        <a:pt x="345" y="79"/>
                        <a:pt x="345" y="79"/>
                      </a:cubicBezTo>
                      <a:cubicBezTo>
                        <a:pt x="345" y="78"/>
                        <a:pt x="345" y="78"/>
                        <a:pt x="345" y="78"/>
                      </a:cubicBezTo>
                      <a:cubicBezTo>
                        <a:pt x="344" y="79"/>
                        <a:pt x="344" y="79"/>
                        <a:pt x="344" y="79"/>
                      </a:cubicBezTo>
                      <a:close/>
                      <a:moveTo>
                        <a:pt x="342" y="64"/>
                      </a:moveTo>
                      <a:cubicBezTo>
                        <a:pt x="342" y="64"/>
                        <a:pt x="343" y="64"/>
                        <a:pt x="343" y="63"/>
                      </a:cubicBezTo>
                      <a:cubicBezTo>
                        <a:pt x="343" y="63"/>
                        <a:pt x="342" y="63"/>
                        <a:pt x="342" y="63"/>
                      </a:cubicBezTo>
                      <a:cubicBezTo>
                        <a:pt x="342" y="63"/>
                        <a:pt x="342" y="63"/>
                        <a:pt x="341" y="63"/>
                      </a:cubicBezTo>
                      <a:cubicBezTo>
                        <a:pt x="341" y="64"/>
                        <a:pt x="342" y="64"/>
                        <a:pt x="342" y="64"/>
                      </a:cubicBezTo>
                      <a:close/>
                      <a:moveTo>
                        <a:pt x="447" y="85"/>
                      </a:moveTo>
                      <a:cubicBezTo>
                        <a:pt x="445" y="81"/>
                        <a:pt x="443" y="79"/>
                        <a:pt x="442" y="79"/>
                      </a:cubicBezTo>
                      <a:cubicBezTo>
                        <a:pt x="441" y="80"/>
                        <a:pt x="442" y="83"/>
                        <a:pt x="443" y="86"/>
                      </a:cubicBezTo>
                      <a:cubicBezTo>
                        <a:pt x="440" y="88"/>
                        <a:pt x="438" y="90"/>
                        <a:pt x="438" y="91"/>
                      </a:cubicBezTo>
                      <a:cubicBezTo>
                        <a:pt x="438" y="92"/>
                        <a:pt x="441" y="92"/>
                        <a:pt x="445" y="90"/>
                      </a:cubicBezTo>
                      <a:cubicBezTo>
                        <a:pt x="447" y="94"/>
                        <a:pt x="449" y="96"/>
                        <a:pt x="450" y="95"/>
                      </a:cubicBezTo>
                      <a:cubicBezTo>
                        <a:pt x="451" y="95"/>
                        <a:pt x="450" y="92"/>
                        <a:pt x="448" y="89"/>
                      </a:cubicBezTo>
                      <a:cubicBezTo>
                        <a:pt x="452" y="87"/>
                        <a:pt x="454" y="85"/>
                        <a:pt x="453" y="84"/>
                      </a:cubicBezTo>
                      <a:cubicBezTo>
                        <a:pt x="453" y="83"/>
                        <a:pt x="450" y="83"/>
                        <a:pt x="447" y="85"/>
                      </a:cubicBezTo>
                      <a:close/>
                      <a:moveTo>
                        <a:pt x="340" y="82"/>
                      </a:moveTo>
                      <a:cubicBezTo>
                        <a:pt x="340" y="82"/>
                        <a:pt x="340" y="82"/>
                        <a:pt x="340" y="82"/>
                      </a:cubicBezTo>
                      <a:cubicBezTo>
                        <a:pt x="341" y="82"/>
                        <a:pt x="341" y="81"/>
                        <a:pt x="341" y="81"/>
                      </a:cubicBezTo>
                      <a:cubicBezTo>
                        <a:pt x="341" y="81"/>
                        <a:pt x="340" y="81"/>
                        <a:pt x="340" y="81"/>
                      </a:cubicBezTo>
                      <a:cubicBezTo>
                        <a:pt x="340" y="81"/>
                        <a:pt x="340" y="82"/>
                        <a:pt x="340" y="82"/>
                      </a:cubicBezTo>
                      <a:close/>
                      <a:moveTo>
                        <a:pt x="341" y="53"/>
                      </a:moveTo>
                      <a:cubicBezTo>
                        <a:pt x="341" y="53"/>
                        <a:pt x="341" y="53"/>
                        <a:pt x="340" y="53"/>
                      </a:cubicBezTo>
                      <a:cubicBezTo>
                        <a:pt x="340" y="53"/>
                        <a:pt x="340" y="53"/>
                        <a:pt x="340" y="53"/>
                      </a:cubicBezTo>
                      <a:cubicBezTo>
                        <a:pt x="340" y="53"/>
                        <a:pt x="340" y="53"/>
                        <a:pt x="340" y="54"/>
                      </a:cubicBezTo>
                      <a:cubicBezTo>
                        <a:pt x="340" y="54"/>
                        <a:pt x="341" y="54"/>
                        <a:pt x="341" y="53"/>
                      </a:cubicBezTo>
                      <a:close/>
                      <a:moveTo>
                        <a:pt x="342" y="72"/>
                      </a:moveTo>
                      <a:cubicBezTo>
                        <a:pt x="342" y="72"/>
                        <a:pt x="343" y="72"/>
                        <a:pt x="343" y="71"/>
                      </a:cubicBezTo>
                      <a:cubicBezTo>
                        <a:pt x="343" y="71"/>
                        <a:pt x="342" y="71"/>
                        <a:pt x="342" y="71"/>
                      </a:cubicBezTo>
                      <a:cubicBezTo>
                        <a:pt x="342" y="71"/>
                        <a:pt x="341" y="71"/>
                        <a:pt x="341" y="71"/>
                      </a:cubicBezTo>
                      <a:cubicBezTo>
                        <a:pt x="342" y="72"/>
                        <a:pt x="342" y="72"/>
                        <a:pt x="342" y="72"/>
                      </a:cubicBezTo>
                      <a:close/>
                      <a:moveTo>
                        <a:pt x="347" y="46"/>
                      </a:moveTo>
                      <a:cubicBezTo>
                        <a:pt x="347" y="46"/>
                        <a:pt x="347" y="46"/>
                        <a:pt x="347" y="45"/>
                      </a:cubicBezTo>
                      <a:cubicBezTo>
                        <a:pt x="347" y="45"/>
                        <a:pt x="346" y="45"/>
                        <a:pt x="346" y="45"/>
                      </a:cubicBezTo>
                      <a:cubicBezTo>
                        <a:pt x="346" y="45"/>
                        <a:pt x="346" y="46"/>
                        <a:pt x="346" y="46"/>
                      </a:cubicBezTo>
                      <a:cubicBezTo>
                        <a:pt x="346" y="46"/>
                        <a:pt x="347" y="46"/>
                        <a:pt x="347" y="46"/>
                      </a:cubicBezTo>
                      <a:close/>
                      <a:moveTo>
                        <a:pt x="79" y="293"/>
                      </a:moveTo>
                      <a:cubicBezTo>
                        <a:pt x="79" y="297"/>
                        <a:pt x="79" y="301"/>
                        <a:pt x="80" y="306"/>
                      </a:cubicBezTo>
                      <a:cubicBezTo>
                        <a:pt x="80" y="306"/>
                        <a:pt x="81" y="305"/>
                        <a:pt x="82" y="305"/>
                      </a:cubicBezTo>
                      <a:cubicBezTo>
                        <a:pt x="81" y="301"/>
                        <a:pt x="80" y="297"/>
                        <a:pt x="79" y="293"/>
                      </a:cubicBezTo>
                      <a:close/>
                      <a:moveTo>
                        <a:pt x="88" y="304"/>
                      </a:moveTo>
                      <a:cubicBezTo>
                        <a:pt x="87" y="300"/>
                        <a:pt x="85" y="296"/>
                        <a:pt x="84" y="292"/>
                      </a:cubicBezTo>
                      <a:cubicBezTo>
                        <a:pt x="85" y="296"/>
                        <a:pt x="86" y="300"/>
                        <a:pt x="86" y="304"/>
                      </a:cubicBezTo>
                      <a:lnTo>
                        <a:pt x="88" y="304"/>
                      </a:lnTo>
                      <a:close/>
                      <a:moveTo>
                        <a:pt x="84" y="317"/>
                      </a:moveTo>
                      <a:cubicBezTo>
                        <a:pt x="83" y="315"/>
                        <a:pt x="83" y="314"/>
                        <a:pt x="82" y="312"/>
                      </a:cubicBezTo>
                      <a:cubicBezTo>
                        <a:pt x="81" y="314"/>
                        <a:pt x="81" y="316"/>
                        <a:pt x="80" y="317"/>
                      </a:cubicBezTo>
                      <a:cubicBezTo>
                        <a:pt x="81" y="319"/>
                        <a:pt x="82" y="320"/>
                        <a:pt x="83" y="321"/>
                      </a:cubicBezTo>
                      <a:cubicBezTo>
                        <a:pt x="84" y="320"/>
                        <a:pt x="84" y="318"/>
                        <a:pt x="84" y="317"/>
                      </a:cubicBezTo>
                      <a:close/>
                      <a:moveTo>
                        <a:pt x="81" y="310"/>
                      </a:moveTo>
                      <a:cubicBezTo>
                        <a:pt x="82" y="310"/>
                        <a:pt x="83" y="309"/>
                        <a:pt x="82" y="309"/>
                      </a:cubicBezTo>
                      <a:cubicBezTo>
                        <a:pt x="82" y="308"/>
                        <a:pt x="82" y="307"/>
                        <a:pt x="81" y="307"/>
                      </a:cubicBezTo>
                      <a:cubicBezTo>
                        <a:pt x="80" y="308"/>
                        <a:pt x="80" y="308"/>
                        <a:pt x="80" y="309"/>
                      </a:cubicBezTo>
                      <a:cubicBezTo>
                        <a:pt x="80" y="310"/>
                        <a:pt x="81" y="310"/>
                        <a:pt x="81" y="310"/>
                      </a:cubicBezTo>
                      <a:close/>
                      <a:moveTo>
                        <a:pt x="109" y="295"/>
                      </a:moveTo>
                      <a:cubicBezTo>
                        <a:pt x="106" y="292"/>
                        <a:pt x="104" y="288"/>
                        <a:pt x="101" y="285"/>
                      </a:cubicBezTo>
                      <a:cubicBezTo>
                        <a:pt x="103" y="288"/>
                        <a:pt x="105" y="292"/>
                        <a:pt x="107" y="296"/>
                      </a:cubicBezTo>
                      <a:lnTo>
                        <a:pt x="109" y="295"/>
                      </a:lnTo>
                      <a:close/>
                      <a:moveTo>
                        <a:pt x="10" y="392"/>
                      </a:moveTo>
                      <a:cubicBezTo>
                        <a:pt x="10" y="392"/>
                        <a:pt x="9" y="391"/>
                        <a:pt x="9" y="391"/>
                      </a:cubicBezTo>
                      <a:cubicBezTo>
                        <a:pt x="8" y="391"/>
                        <a:pt x="8" y="391"/>
                        <a:pt x="7" y="392"/>
                      </a:cubicBezTo>
                      <a:cubicBezTo>
                        <a:pt x="7" y="392"/>
                        <a:pt x="7" y="393"/>
                        <a:pt x="7" y="393"/>
                      </a:cubicBezTo>
                      <a:cubicBezTo>
                        <a:pt x="8" y="393"/>
                        <a:pt x="9" y="393"/>
                        <a:pt x="9" y="393"/>
                      </a:cubicBezTo>
                      <a:cubicBezTo>
                        <a:pt x="10" y="393"/>
                        <a:pt x="10" y="393"/>
                        <a:pt x="10" y="392"/>
                      </a:cubicBezTo>
                      <a:close/>
                      <a:moveTo>
                        <a:pt x="94" y="262"/>
                      </a:moveTo>
                      <a:cubicBezTo>
                        <a:pt x="95" y="265"/>
                        <a:pt x="96" y="268"/>
                        <a:pt x="96" y="272"/>
                      </a:cubicBezTo>
                      <a:cubicBezTo>
                        <a:pt x="99" y="273"/>
                        <a:pt x="102" y="274"/>
                        <a:pt x="105" y="274"/>
                      </a:cubicBezTo>
                      <a:cubicBezTo>
                        <a:pt x="105" y="271"/>
                        <a:pt x="104" y="268"/>
                        <a:pt x="103" y="265"/>
                      </a:cubicBezTo>
                      <a:cubicBezTo>
                        <a:pt x="100" y="264"/>
                        <a:pt x="97" y="263"/>
                        <a:pt x="94" y="262"/>
                      </a:cubicBezTo>
                      <a:close/>
                      <a:moveTo>
                        <a:pt x="72" y="293"/>
                      </a:moveTo>
                      <a:cubicBezTo>
                        <a:pt x="72" y="298"/>
                        <a:pt x="72" y="302"/>
                        <a:pt x="72" y="306"/>
                      </a:cubicBezTo>
                      <a:cubicBezTo>
                        <a:pt x="74" y="306"/>
                        <a:pt x="74" y="306"/>
                        <a:pt x="74" y="306"/>
                      </a:cubicBezTo>
                      <a:cubicBezTo>
                        <a:pt x="73" y="302"/>
                        <a:pt x="73" y="298"/>
                        <a:pt x="72" y="293"/>
                      </a:cubicBezTo>
                      <a:close/>
                      <a:moveTo>
                        <a:pt x="95" y="288"/>
                      </a:moveTo>
                      <a:cubicBezTo>
                        <a:pt x="97" y="292"/>
                        <a:pt x="98" y="296"/>
                        <a:pt x="100" y="300"/>
                      </a:cubicBezTo>
                      <a:cubicBezTo>
                        <a:pt x="102" y="299"/>
                        <a:pt x="102" y="299"/>
                        <a:pt x="102" y="299"/>
                      </a:cubicBezTo>
                      <a:cubicBezTo>
                        <a:pt x="100" y="295"/>
                        <a:pt x="97" y="291"/>
                        <a:pt x="95" y="288"/>
                      </a:cubicBezTo>
                      <a:close/>
                      <a:moveTo>
                        <a:pt x="95" y="272"/>
                      </a:moveTo>
                      <a:cubicBezTo>
                        <a:pt x="92" y="271"/>
                        <a:pt x="89" y="269"/>
                        <a:pt x="87" y="267"/>
                      </a:cubicBezTo>
                      <a:cubicBezTo>
                        <a:pt x="87" y="270"/>
                        <a:pt x="87" y="274"/>
                        <a:pt x="86" y="277"/>
                      </a:cubicBezTo>
                      <a:cubicBezTo>
                        <a:pt x="89" y="279"/>
                        <a:pt x="92" y="280"/>
                        <a:pt x="94" y="281"/>
                      </a:cubicBezTo>
                      <a:cubicBezTo>
                        <a:pt x="95" y="278"/>
                        <a:pt x="95" y="275"/>
                        <a:pt x="95" y="272"/>
                      </a:cubicBezTo>
                      <a:close/>
                      <a:moveTo>
                        <a:pt x="88" y="309"/>
                      </a:moveTo>
                      <a:cubicBezTo>
                        <a:pt x="89" y="309"/>
                        <a:pt x="89" y="308"/>
                        <a:pt x="89" y="307"/>
                      </a:cubicBezTo>
                      <a:cubicBezTo>
                        <a:pt x="89" y="306"/>
                        <a:pt x="88" y="306"/>
                        <a:pt x="88" y="306"/>
                      </a:cubicBezTo>
                      <a:cubicBezTo>
                        <a:pt x="87" y="306"/>
                        <a:pt x="86" y="307"/>
                        <a:pt x="87" y="308"/>
                      </a:cubicBezTo>
                      <a:cubicBezTo>
                        <a:pt x="87" y="309"/>
                        <a:pt x="88" y="309"/>
                        <a:pt x="88" y="309"/>
                      </a:cubicBezTo>
                      <a:close/>
                      <a:moveTo>
                        <a:pt x="48" y="320"/>
                      </a:moveTo>
                      <a:cubicBezTo>
                        <a:pt x="49" y="318"/>
                        <a:pt x="50" y="317"/>
                        <a:pt x="51" y="316"/>
                      </a:cubicBezTo>
                      <a:cubicBezTo>
                        <a:pt x="51" y="314"/>
                        <a:pt x="50" y="313"/>
                        <a:pt x="50" y="311"/>
                      </a:cubicBezTo>
                      <a:cubicBezTo>
                        <a:pt x="49" y="312"/>
                        <a:pt x="48" y="313"/>
                        <a:pt x="47" y="315"/>
                      </a:cubicBezTo>
                      <a:cubicBezTo>
                        <a:pt x="47" y="316"/>
                        <a:pt x="47" y="318"/>
                        <a:pt x="48" y="320"/>
                      </a:cubicBezTo>
                      <a:close/>
                      <a:moveTo>
                        <a:pt x="65" y="281"/>
                      </a:moveTo>
                      <a:cubicBezTo>
                        <a:pt x="66" y="283"/>
                        <a:pt x="68" y="286"/>
                        <a:pt x="70" y="288"/>
                      </a:cubicBezTo>
                      <a:cubicBezTo>
                        <a:pt x="72" y="285"/>
                        <a:pt x="73" y="283"/>
                        <a:pt x="75" y="280"/>
                      </a:cubicBezTo>
                      <a:cubicBezTo>
                        <a:pt x="73" y="278"/>
                        <a:pt x="71" y="275"/>
                        <a:pt x="69" y="272"/>
                      </a:cubicBezTo>
                      <a:cubicBezTo>
                        <a:pt x="68" y="275"/>
                        <a:pt x="67" y="278"/>
                        <a:pt x="65" y="281"/>
                      </a:cubicBezTo>
                      <a:close/>
                      <a:moveTo>
                        <a:pt x="150" y="220"/>
                      </a:moveTo>
                      <a:cubicBezTo>
                        <a:pt x="151" y="221"/>
                        <a:pt x="153" y="221"/>
                        <a:pt x="155" y="222"/>
                      </a:cubicBezTo>
                      <a:cubicBezTo>
                        <a:pt x="156" y="221"/>
                        <a:pt x="157" y="220"/>
                        <a:pt x="159" y="219"/>
                      </a:cubicBezTo>
                      <a:cubicBezTo>
                        <a:pt x="157" y="218"/>
                        <a:pt x="156" y="218"/>
                        <a:pt x="154" y="218"/>
                      </a:cubicBezTo>
                      <a:cubicBezTo>
                        <a:pt x="153" y="218"/>
                        <a:pt x="151" y="219"/>
                        <a:pt x="150" y="220"/>
                      </a:cubicBezTo>
                      <a:close/>
                      <a:moveTo>
                        <a:pt x="78" y="199"/>
                      </a:moveTo>
                      <a:cubicBezTo>
                        <a:pt x="78" y="197"/>
                        <a:pt x="78" y="195"/>
                        <a:pt x="77" y="193"/>
                      </a:cubicBezTo>
                      <a:cubicBezTo>
                        <a:pt x="76" y="194"/>
                        <a:pt x="74" y="196"/>
                        <a:pt x="73" y="198"/>
                      </a:cubicBezTo>
                      <a:cubicBezTo>
                        <a:pt x="74" y="201"/>
                        <a:pt x="74" y="204"/>
                        <a:pt x="74" y="207"/>
                      </a:cubicBezTo>
                      <a:cubicBezTo>
                        <a:pt x="75" y="204"/>
                        <a:pt x="76" y="202"/>
                        <a:pt x="78" y="199"/>
                      </a:cubicBezTo>
                      <a:close/>
                      <a:moveTo>
                        <a:pt x="168" y="235"/>
                      </a:moveTo>
                      <a:cubicBezTo>
                        <a:pt x="168" y="233"/>
                        <a:pt x="167" y="231"/>
                        <a:pt x="167" y="231"/>
                      </a:cubicBezTo>
                      <a:cubicBezTo>
                        <a:pt x="166" y="231"/>
                        <a:pt x="166" y="233"/>
                        <a:pt x="165" y="235"/>
                      </a:cubicBezTo>
                      <a:cubicBezTo>
                        <a:pt x="163" y="236"/>
                        <a:pt x="161" y="236"/>
                        <a:pt x="161" y="237"/>
                      </a:cubicBezTo>
                      <a:cubicBezTo>
                        <a:pt x="161" y="237"/>
                        <a:pt x="163" y="238"/>
                        <a:pt x="165" y="238"/>
                      </a:cubicBezTo>
                      <a:cubicBezTo>
                        <a:pt x="165" y="241"/>
                        <a:pt x="165" y="243"/>
                        <a:pt x="166" y="243"/>
                      </a:cubicBezTo>
                      <a:cubicBezTo>
                        <a:pt x="167" y="243"/>
                        <a:pt x="167" y="241"/>
                        <a:pt x="168" y="238"/>
                      </a:cubicBezTo>
                      <a:cubicBezTo>
                        <a:pt x="170" y="238"/>
                        <a:pt x="172" y="238"/>
                        <a:pt x="172" y="237"/>
                      </a:cubicBezTo>
                      <a:cubicBezTo>
                        <a:pt x="172" y="236"/>
                        <a:pt x="170" y="236"/>
                        <a:pt x="168" y="235"/>
                      </a:cubicBezTo>
                      <a:close/>
                      <a:moveTo>
                        <a:pt x="155" y="233"/>
                      </a:moveTo>
                      <a:cubicBezTo>
                        <a:pt x="156" y="233"/>
                        <a:pt x="156" y="231"/>
                        <a:pt x="156" y="230"/>
                      </a:cubicBezTo>
                      <a:cubicBezTo>
                        <a:pt x="158" y="229"/>
                        <a:pt x="159" y="229"/>
                        <a:pt x="159" y="229"/>
                      </a:cubicBezTo>
                      <a:cubicBezTo>
                        <a:pt x="159" y="228"/>
                        <a:pt x="157" y="228"/>
                        <a:pt x="156" y="228"/>
                      </a:cubicBezTo>
                      <a:cubicBezTo>
                        <a:pt x="156" y="226"/>
                        <a:pt x="155" y="225"/>
                        <a:pt x="155" y="225"/>
                      </a:cubicBezTo>
                      <a:cubicBezTo>
                        <a:pt x="154" y="225"/>
                        <a:pt x="154" y="226"/>
                        <a:pt x="154" y="228"/>
                      </a:cubicBezTo>
                      <a:cubicBezTo>
                        <a:pt x="152" y="228"/>
                        <a:pt x="151" y="228"/>
                        <a:pt x="151" y="229"/>
                      </a:cubicBezTo>
                      <a:cubicBezTo>
                        <a:pt x="151" y="229"/>
                        <a:pt x="153" y="230"/>
                        <a:pt x="154" y="230"/>
                      </a:cubicBezTo>
                      <a:cubicBezTo>
                        <a:pt x="154" y="231"/>
                        <a:pt x="155" y="233"/>
                        <a:pt x="155" y="233"/>
                      </a:cubicBezTo>
                      <a:close/>
                      <a:moveTo>
                        <a:pt x="308" y="128"/>
                      </a:moveTo>
                      <a:cubicBezTo>
                        <a:pt x="312" y="134"/>
                        <a:pt x="315" y="141"/>
                        <a:pt x="318" y="148"/>
                      </a:cubicBezTo>
                      <a:cubicBezTo>
                        <a:pt x="320" y="148"/>
                        <a:pt x="321" y="148"/>
                        <a:pt x="323" y="148"/>
                      </a:cubicBezTo>
                      <a:cubicBezTo>
                        <a:pt x="325" y="141"/>
                        <a:pt x="328" y="134"/>
                        <a:pt x="332" y="127"/>
                      </a:cubicBezTo>
                      <a:cubicBezTo>
                        <a:pt x="328" y="118"/>
                        <a:pt x="324" y="109"/>
                        <a:pt x="319" y="100"/>
                      </a:cubicBezTo>
                      <a:cubicBezTo>
                        <a:pt x="314" y="109"/>
                        <a:pt x="311" y="118"/>
                        <a:pt x="308" y="128"/>
                      </a:cubicBezTo>
                      <a:close/>
                      <a:moveTo>
                        <a:pt x="332" y="62"/>
                      </a:moveTo>
                      <a:cubicBezTo>
                        <a:pt x="332" y="62"/>
                        <a:pt x="332" y="62"/>
                        <a:pt x="332" y="62"/>
                      </a:cubicBezTo>
                      <a:cubicBezTo>
                        <a:pt x="332" y="61"/>
                        <a:pt x="332" y="61"/>
                        <a:pt x="332" y="61"/>
                      </a:cubicBezTo>
                      <a:cubicBezTo>
                        <a:pt x="331" y="61"/>
                        <a:pt x="331" y="61"/>
                        <a:pt x="331" y="61"/>
                      </a:cubicBezTo>
                      <a:cubicBezTo>
                        <a:pt x="331" y="62"/>
                        <a:pt x="331" y="62"/>
                        <a:pt x="332" y="62"/>
                      </a:cubicBezTo>
                      <a:close/>
                      <a:moveTo>
                        <a:pt x="68" y="191"/>
                      </a:moveTo>
                      <a:cubicBezTo>
                        <a:pt x="67" y="193"/>
                        <a:pt x="66" y="195"/>
                        <a:pt x="66" y="197"/>
                      </a:cubicBezTo>
                      <a:cubicBezTo>
                        <a:pt x="67" y="200"/>
                        <a:pt x="67" y="203"/>
                        <a:pt x="68" y="206"/>
                      </a:cubicBezTo>
                      <a:cubicBezTo>
                        <a:pt x="69" y="203"/>
                        <a:pt x="69" y="200"/>
                        <a:pt x="70" y="197"/>
                      </a:cubicBezTo>
                      <a:cubicBezTo>
                        <a:pt x="70" y="195"/>
                        <a:pt x="69" y="193"/>
                        <a:pt x="68" y="191"/>
                      </a:cubicBezTo>
                      <a:close/>
                      <a:moveTo>
                        <a:pt x="66" y="191"/>
                      </a:moveTo>
                      <a:cubicBezTo>
                        <a:pt x="67" y="189"/>
                        <a:pt x="69" y="186"/>
                        <a:pt x="71" y="183"/>
                      </a:cubicBezTo>
                      <a:cubicBezTo>
                        <a:pt x="69" y="180"/>
                        <a:pt x="67" y="178"/>
                        <a:pt x="65" y="176"/>
                      </a:cubicBezTo>
                      <a:cubicBezTo>
                        <a:pt x="63" y="178"/>
                        <a:pt x="62" y="181"/>
                        <a:pt x="61" y="183"/>
                      </a:cubicBezTo>
                      <a:cubicBezTo>
                        <a:pt x="63" y="186"/>
                        <a:pt x="64" y="189"/>
                        <a:pt x="66" y="191"/>
                      </a:cubicBezTo>
                      <a:close/>
                      <a:moveTo>
                        <a:pt x="67" y="206"/>
                      </a:moveTo>
                      <a:cubicBezTo>
                        <a:pt x="66" y="207"/>
                        <a:pt x="66" y="209"/>
                        <a:pt x="66" y="210"/>
                      </a:cubicBezTo>
                      <a:cubicBezTo>
                        <a:pt x="66" y="214"/>
                        <a:pt x="67" y="218"/>
                        <a:pt x="67" y="222"/>
                      </a:cubicBezTo>
                      <a:cubicBezTo>
                        <a:pt x="67" y="218"/>
                        <a:pt x="67" y="214"/>
                        <a:pt x="68" y="210"/>
                      </a:cubicBezTo>
                      <a:cubicBezTo>
                        <a:pt x="67" y="208"/>
                        <a:pt x="67" y="207"/>
                        <a:pt x="67" y="206"/>
                      </a:cubicBezTo>
                      <a:close/>
                      <a:moveTo>
                        <a:pt x="68" y="254"/>
                      </a:moveTo>
                      <a:cubicBezTo>
                        <a:pt x="68" y="255"/>
                        <a:pt x="68" y="256"/>
                        <a:pt x="69" y="257"/>
                      </a:cubicBezTo>
                      <a:cubicBezTo>
                        <a:pt x="69" y="256"/>
                        <a:pt x="69" y="255"/>
                        <a:pt x="70" y="254"/>
                      </a:cubicBezTo>
                      <a:cubicBezTo>
                        <a:pt x="69" y="250"/>
                        <a:pt x="68" y="245"/>
                        <a:pt x="68" y="241"/>
                      </a:cubicBezTo>
                      <a:cubicBezTo>
                        <a:pt x="68" y="245"/>
                        <a:pt x="68" y="250"/>
                        <a:pt x="68" y="254"/>
                      </a:cubicBezTo>
                      <a:close/>
                      <a:moveTo>
                        <a:pt x="72" y="183"/>
                      </a:moveTo>
                      <a:cubicBezTo>
                        <a:pt x="73" y="186"/>
                        <a:pt x="74" y="189"/>
                        <a:pt x="75" y="192"/>
                      </a:cubicBezTo>
                      <a:cubicBezTo>
                        <a:pt x="77" y="190"/>
                        <a:pt x="79" y="187"/>
                        <a:pt x="81" y="185"/>
                      </a:cubicBezTo>
                      <a:cubicBezTo>
                        <a:pt x="81" y="182"/>
                        <a:pt x="79" y="179"/>
                        <a:pt x="78" y="176"/>
                      </a:cubicBezTo>
                      <a:cubicBezTo>
                        <a:pt x="76" y="178"/>
                        <a:pt x="74" y="181"/>
                        <a:pt x="72" y="183"/>
                      </a:cubicBezTo>
                      <a:close/>
                      <a:moveTo>
                        <a:pt x="332" y="74"/>
                      </a:moveTo>
                      <a:cubicBezTo>
                        <a:pt x="332" y="73"/>
                        <a:pt x="332" y="73"/>
                        <a:pt x="332" y="73"/>
                      </a:cubicBezTo>
                      <a:cubicBezTo>
                        <a:pt x="332" y="73"/>
                        <a:pt x="332" y="73"/>
                        <a:pt x="332" y="73"/>
                      </a:cubicBezTo>
                      <a:cubicBezTo>
                        <a:pt x="331" y="73"/>
                        <a:pt x="331" y="73"/>
                        <a:pt x="331" y="73"/>
                      </a:cubicBezTo>
                      <a:cubicBezTo>
                        <a:pt x="331" y="73"/>
                        <a:pt x="331" y="74"/>
                        <a:pt x="332" y="74"/>
                      </a:cubicBezTo>
                      <a:close/>
                      <a:moveTo>
                        <a:pt x="448" y="159"/>
                      </a:moveTo>
                      <a:cubicBezTo>
                        <a:pt x="449" y="161"/>
                        <a:pt x="453" y="159"/>
                        <a:pt x="457" y="156"/>
                      </a:cubicBezTo>
                      <a:cubicBezTo>
                        <a:pt x="461" y="160"/>
                        <a:pt x="465" y="163"/>
                        <a:pt x="466" y="162"/>
                      </a:cubicBezTo>
                      <a:cubicBezTo>
                        <a:pt x="467" y="161"/>
                        <a:pt x="465" y="157"/>
                        <a:pt x="461" y="152"/>
                      </a:cubicBezTo>
                      <a:cubicBezTo>
                        <a:pt x="464" y="149"/>
                        <a:pt x="466" y="145"/>
                        <a:pt x="465" y="144"/>
                      </a:cubicBezTo>
                      <a:cubicBezTo>
                        <a:pt x="464" y="143"/>
                        <a:pt x="461" y="144"/>
                        <a:pt x="457" y="147"/>
                      </a:cubicBezTo>
                      <a:cubicBezTo>
                        <a:pt x="452" y="143"/>
                        <a:pt x="449" y="140"/>
                        <a:pt x="448" y="141"/>
                      </a:cubicBezTo>
                      <a:cubicBezTo>
                        <a:pt x="447" y="142"/>
                        <a:pt x="449" y="146"/>
                        <a:pt x="452" y="151"/>
                      </a:cubicBezTo>
                      <a:cubicBezTo>
                        <a:pt x="449" y="155"/>
                        <a:pt x="447" y="158"/>
                        <a:pt x="448" y="159"/>
                      </a:cubicBezTo>
                      <a:close/>
                      <a:moveTo>
                        <a:pt x="6" y="373"/>
                      </a:moveTo>
                      <a:cubicBezTo>
                        <a:pt x="5" y="373"/>
                        <a:pt x="5" y="373"/>
                        <a:pt x="4" y="373"/>
                      </a:cubicBezTo>
                      <a:cubicBezTo>
                        <a:pt x="4" y="373"/>
                        <a:pt x="4" y="373"/>
                        <a:pt x="4" y="373"/>
                      </a:cubicBezTo>
                      <a:cubicBezTo>
                        <a:pt x="4" y="374"/>
                        <a:pt x="4" y="374"/>
                        <a:pt x="4" y="375"/>
                      </a:cubicBezTo>
                      <a:cubicBezTo>
                        <a:pt x="4" y="375"/>
                        <a:pt x="5" y="375"/>
                        <a:pt x="5" y="375"/>
                      </a:cubicBezTo>
                      <a:cubicBezTo>
                        <a:pt x="5" y="375"/>
                        <a:pt x="6" y="374"/>
                        <a:pt x="6" y="373"/>
                      </a:cubicBezTo>
                      <a:close/>
                      <a:moveTo>
                        <a:pt x="566" y="429"/>
                      </a:moveTo>
                      <a:cubicBezTo>
                        <a:pt x="557" y="427"/>
                        <a:pt x="557" y="427"/>
                        <a:pt x="557" y="427"/>
                      </a:cubicBezTo>
                      <a:cubicBezTo>
                        <a:pt x="557" y="428"/>
                        <a:pt x="557" y="428"/>
                        <a:pt x="557" y="429"/>
                      </a:cubicBezTo>
                      <a:cubicBezTo>
                        <a:pt x="565" y="430"/>
                        <a:pt x="565" y="430"/>
                        <a:pt x="565" y="430"/>
                      </a:cubicBezTo>
                      <a:cubicBezTo>
                        <a:pt x="566" y="430"/>
                        <a:pt x="566" y="429"/>
                        <a:pt x="566" y="429"/>
                      </a:cubicBezTo>
                      <a:close/>
                      <a:moveTo>
                        <a:pt x="558" y="413"/>
                      </a:moveTo>
                      <a:cubicBezTo>
                        <a:pt x="558" y="412"/>
                        <a:pt x="557" y="412"/>
                        <a:pt x="556" y="413"/>
                      </a:cubicBezTo>
                      <a:cubicBezTo>
                        <a:pt x="556" y="414"/>
                        <a:pt x="556" y="415"/>
                        <a:pt x="557" y="415"/>
                      </a:cubicBezTo>
                      <a:cubicBezTo>
                        <a:pt x="558" y="415"/>
                        <a:pt x="558" y="415"/>
                        <a:pt x="559" y="414"/>
                      </a:cubicBezTo>
                      <a:cubicBezTo>
                        <a:pt x="559" y="414"/>
                        <a:pt x="559" y="413"/>
                        <a:pt x="558" y="413"/>
                      </a:cubicBezTo>
                      <a:close/>
                      <a:moveTo>
                        <a:pt x="165" y="250"/>
                      </a:moveTo>
                      <a:cubicBezTo>
                        <a:pt x="164" y="250"/>
                        <a:pt x="164" y="252"/>
                        <a:pt x="163" y="254"/>
                      </a:cubicBezTo>
                      <a:cubicBezTo>
                        <a:pt x="161" y="254"/>
                        <a:pt x="159" y="254"/>
                        <a:pt x="159" y="254"/>
                      </a:cubicBezTo>
                      <a:cubicBezTo>
                        <a:pt x="159" y="255"/>
                        <a:pt x="160" y="256"/>
                        <a:pt x="162" y="257"/>
                      </a:cubicBezTo>
                      <a:cubicBezTo>
                        <a:pt x="162" y="259"/>
                        <a:pt x="162" y="261"/>
                        <a:pt x="162" y="261"/>
                      </a:cubicBezTo>
                      <a:cubicBezTo>
                        <a:pt x="163" y="262"/>
                        <a:pt x="164" y="260"/>
                        <a:pt x="165" y="257"/>
                      </a:cubicBezTo>
                      <a:cubicBezTo>
                        <a:pt x="166" y="258"/>
                        <a:pt x="167" y="258"/>
                        <a:pt x="168" y="257"/>
                      </a:cubicBezTo>
                      <a:cubicBezTo>
                        <a:pt x="168" y="257"/>
                        <a:pt x="168" y="257"/>
                        <a:pt x="168" y="256"/>
                      </a:cubicBezTo>
                      <a:cubicBezTo>
                        <a:pt x="168" y="256"/>
                        <a:pt x="167" y="255"/>
                        <a:pt x="165" y="255"/>
                      </a:cubicBezTo>
                      <a:cubicBezTo>
                        <a:pt x="166" y="252"/>
                        <a:pt x="166" y="250"/>
                        <a:pt x="165" y="250"/>
                      </a:cubicBezTo>
                      <a:close/>
                      <a:moveTo>
                        <a:pt x="444" y="109"/>
                      </a:moveTo>
                      <a:cubicBezTo>
                        <a:pt x="448" y="108"/>
                        <a:pt x="452" y="108"/>
                        <a:pt x="456" y="107"/>
                      </a:cubicBezTo>
                      <a:cubicBezTo>
                        <a:pt x="458" y="104"/>
                        <a:pt x="460" y="101"/>
                        <a:pt x="462" y="98"/>
                      </a:cubicBezTo>
                      <a:cubicBezTo>
                        <a:pt x="459" y="98"/>
                        <a:pt x="455" y="99"/>
                        <a:pt x="451" y="99"/>
                      </a:cubicBezTo>
                      <a:cubicBezTo>
                        <a:pt x="449" y="102"/>
                        <a:pt x="447" y="105"/>
                        <a:pt x="444" y="109"/>
                      </a:cubicBezTo>
                      <a:close/>
                      <a:moveTo>
                        <a:pt x="452" y="63"/>
                      </a:moveTo>
                      <a:cubicBezTo>
                        <a:pt x="452" y="65"/>
                        <a:pt x="454" y="66"/>
                        <a:pt x="456" y="65"/>
                      </a:cubicBezTo>
                      <a:cubicBezTo>
                        <a:pt x="458" y="65"/>
                        <a:pt x="459" y="63"/>
                        <a:pt x="458" y="61"/>
                      </a:cubicBezTo>
                      <a:cubicBezTo>
                        <a:pt x="457" y="60"/>
                        <a:pt x="456" y="59"/>
                        <a:pt x="454" y="59"/>
                      </a:cubicBezTo>
                      <a:cubicBezTo>
                        <a:pt x="452" y="60"/>
                        <a:pt x="451" y="62"/>
                        <a:pt x="452" y="63"/>
                      </a:cubicBezTo>
                      <a:close/>
                      <a:moveTo>
                        <a:pt x="557" y="433"/>
                      </a:moveTo>
                      <a:cubicBezTo>
                        <a:pt x="565" y="433"/>
                        <a:pt x="565" y="433"/>
                        <a:pt x="565" y="433"/>
                      </a:cubicBezTo>
                      <a:cubicBezTo>
                        <a:pt x="565" y="432"/>
                        <a:pt x="565" y="432"/>
                        <a:pt x="565" y="432"/>
                      </a:cubicBezTo>
                      <a:cubicBezTo>
                        <a:pt x="557" y="431"/>
                        <a:pt x="557" y="431"/>
                        <a:pt x="557" y="431"/>
                      </a:cubicBezTo>
                      <a:cubicBezTo>
                        <a:pt x="557" y="432"/>
                        <a:pt x="557" y="432"/>
                        <a:pt x="557" y="433"/>
                      </a:cubicBezTo>
                      <a:close/>
                      <a:moveTo>
                        <a:pt x="39" y="316"/>
                      </a:moveTo>
                      <a:cubicBezTo>
                        <a:pt x="39" y="316"/>
                        <a:pt x="40" y="315"/>
                        <a:pt x="41" y="314"/>
                      </a:cubicBezTo>
                      <a:cubicBezTo>
                        <a:pt x="42" y="314"/>
                        <a:pt x="44" y="314"/>
                        <a:pt x="44" y="314"/>
                      </a:cubicBezTo>
                      <a:cubicBezTo>
                        <a:pt x="44" y="313"/>
                        <a:pt x="43" y="313"/>
                        <a:pt x="41" y="312"/>
                      </a:cubicBezTo>
                      <a:cubicBezTo>
                        <a:pt x="42" y="310"/>
                        <a:pt x="42" y="309"/>
                        <a:pt x="42" y="309"/>
                      </a:cubicBezTo>
                      <a:cubicBezTo>
                        <a:pt x="41" y="309"/>
                        <a:pt x="40" y="310"/>
                        <a:pt x="40" y="311"/>
                      </a:cubicBezTo>
                      <a:cubicBezTo>
                        <a:pt x="38" y="311"/>
                        <a:pt x="37" y="311"/>
                        <a:pt x="37" y="311"/>
                      </a:cubicBezTo>
                      <a:cubicBezTo>
                        <a:pt x="37" y="311"/>
                        <a:pt x="38" y="312"/>
                        <a:pt x="39" y="313"/>
                      </a:cubicBezTo>
                      <a:cubicBezTo>
                        <a:pt x="39" y="315"/>
                        <a:pt x="39" y="316"/>
                        <a:pt x="39" y="316"/>
                      </a:cubicBezTo>
                      <a:close/>
                      <a:moveTo>
                        <a:pt x="45" y="331"/>
                      </a:moveTo>
                      <a:cubicBezTo>
                        <a:pt x="46" y="331"/>
                        <a:pt x="47" y="330"/>
                        <a:pt x="47" y="328"/>
                      </a:cubicBezTo>
                      <a:cubicBezTo>
                        <a:pt x="50" y="328"/>
                        <a:pt x="52" y="328"/>
                        <a:pt x="52" y="327"/>
                      </a:cubicBezTo>
                      <a:cubicBezTo>
                        <a:pt x="52" y="327"/>
                        <a:pt x="50" y="326"/>
                        <a:pt x="48" y="325"/>
                      </a:cubicBezTo>
                      <a:cubicBezTo>
                        <a:pt x="48" y="323"/>
                        <a:pt x="48" y="321"/>
                        <a:pt x="47" y="321"/>
                      </a:cubicBezTo>
                      <a:cubicBezTo>
                        <a:pt x="47" y="321"/>
                        <a:pt x="46" y="323"/>
                        <a:pt x="45" y="325"/>
                      </a:cubicBezTo>
                      <a:cubicBezTo>
                        <a:pt x="43" y="324"/>
                        <a:pt x="41" y="324"/>
                        <a:pt x="40" y="325"/>
                      </a:cubicBezTo>
                      <a:cubicBezTo>
                        <a:pt x="40" y="325"/>
                        <a:pt x="42" y="326"/>
                        <a:pt x="45" y="327"/>
                      </a:cubicBezTo>
                      <a:cubicBezTo>
                        <a:pt x="44" y="329"/>
                        <a:pt x="44" y="331"/>
                        <a:pt x="45" y="331"/>
                      </a:cubicBezTo>
                      <a:close/>
                      <a:moveTo>
                        <a:pt x="63" y="257"/>
                      </a:moveTo>
                      <a:cubicBezTo>
                        <a:pt x="64" y="256"/>
                        <a:pt x="64" y="255"/>
                        <a:pt x="65" y="254"/>
                      </a:cubicBezTo>
                      <a:cubicBezTo>
                        <a:pt x="65" y="250"/>
                        <a:pt x="65" y="245"/>
                        <a:pt x="66" y="241"/>
                      </a:cubicBezTo>
                      <a:cubicBezTo>
                        <a:pt x="65" y="245"/>
                        <a:pt x="64" y="249"/>
                        <a:pt x="63" y="253"/>
                      </a:cubicBezTo>
                      <a:cubicBezTo>
                        <a:pt x="63" y="255"/>
                        <a:pt x="63" y="256"/>
                        <a:pt x="63" y="257"/>
                      </a:cubicBezTo>
                      <a:close/>
                      <a:moveTo>
                        <a:pt x="65" y="310"/>
                      </a:moveTo>
                      <a:cubicBezTo>
                        <a:pt x="65" y="310"/>
                        <a:pt x="65" y="311"/>
                        <a:pt x="66" y="311"/>
                      </a:cubicBezTo>
                      <a:cubicBezTo>
                        <a:pt x="67" y="311"/>
                        <a:pt x="67" y="311"/>
                        <a:pt x="67" y="310"/>
                      </a:cubicBezTo>
                      <a:cubicBezTo>
                        <a:pt x="67" y="309"/>
                        <a:pt x="67" y="308"/>
                        <a:pt x="66" y="308"/>
                      </a:cubicBezTo>
                      <a:cubicBezTo>
                        <a:pt x="65" y="308"/>
                        <a:pt x="65" y="309"/>
                        <a:pt x="65" y="310"/>
                      </a:cubicBezTo>
                      <a:close/>
                      <a:moveTo>
                        <a:pt x="67" y="293"/>
                      </a:moveTo>
                      <a:cubicBezTo>
                        <a:pt x="66" y="298"/>
                        <a:pt x="66" y="302"/>
                        <a:pt x="65" y="306"/>
                      </a:cubicBezTo>
                      <a:cubicBezTo>
                        <a:pt x="66" y="306"/>
                        <a:pt x="66" y="306"/>
                        <a:pt x="67" y="306"/>
                      </a:cubicBezTo>
                      <a:cubicBezTo>
                        <a:pt x="67" y="302"/>
                        <a:pt x="67" y="298"/>
                        <a:pt x="67" y="293"/>
                      </a:cubicBezTo>
                      <a:close/>
                      <a:moveTo>
                        <a:pt x="383" y="89"/>
                      </a:moveTo>
                      <a:cubicBezTo>
                        <a:pt x="384" y="89"/>
                        <a:pt x="384" y="89"/>
                        <a:pt x="383" y="89"/>
                      </a:cubicBezTo>
                      <a:cubicBezTo>
                        <a:pt x="383" y="89"/>
                        <a:pt x="383" y="89"/>
                        <a:pt x="383" y="89"/>
                      </a:cubicBezTo>
                      <a:cubicBezTo>
                        <a:pt x="383" y="89"/>
                        <a:pt x="383" y="89"/>
                        <a:pt x="383" y="89"/>
                      </a:cubicBezTo>
                      <a:cubicBezTo>
                        <a:pt x="383" y="90"/>
                        <a:pt x="383" y="90"/>
                        <a:pt x="383" y="89"/>
                      </a:cubicBezTo>
                      <a:close/>
                      <a:moveTo>
                        <a:pt x="368" y="62"/>
                      </a:moveTo>
                      <a:cubicBezTo>
                        <a:pt x="368" y="63"/>
                        <a:pt x="368" y="63"/>
                        <a:pt x="368" y="63"/>
                      </a:cubicBezTo>
                      <a:cubicBezTo>
                        <a:pt x="368" y="64"/>
                        <a:pt x="369" y="64"/>
                        <a:pt x="369" y="63"/>
                      </a:cubicBezTo>
                      <a:cubicBezTo>
                        <a:pt x="370" y="63"/>
                        <a:pt x="370" y="62"/>
                        <a:pt x="369" y="62"/>
                      </a:cubicBezTo>
                      <a:cubicBezTo>
                        <a:pt x="369" y="62"/>
                        <a:pt x="368" y="62"/>
                        <a:pt x="368" y="62"/>
                      </a:cubicBezTo>
                      <a:close/>
                      <a:moveTo>
                        <a:pt x="369" y="65"/>
                      </a:moveTo>
                      <a:cubicBezTo>
                        <a:pt x="370" y="65"/>
                        <a:pt x="370" y="65"/>
                        <a:pt x="370" y="65"/>
                      </a:cubicBezTo>
                      <a:cubicBezTo>
                        <a:pt x="371" y="65"/>
                        <a:pt x="371" y="64"/>
                        <a:pt x="371" y="64"/>
                      </a:cubicBezTo>
                      <a:cubicBezTo>
                        <a:pt x="371" y="64"/>
                        <a:pt x="370" y="63"/>
                        <a:pt x="370" y="64"/>
                      </a:cubicBezTo>
                      <a:cubicBezTo>
                        <a:pt x="369" y="64"/>
                        <a:pt x="369" y="64"/>
                        <a:pt x="369" y="65"/>
                      </a:cubicBezTo>
                      <a:close/>
                      <a:moveTo>
                        <a:pt x="368" y="78"/>
                      </a:moveTo>
                      <a:cubicBezTo>
                        <a:pt x="368" y="78"/>
                        <a:pt x="368" y="79"/>
                        <a:pt x="369" y="78"/>
                      </a:cubicBezTo>
                      <a:cubicBezTo>
                        <a:pt x="369" y="78"/>
                        <a:pt x="369" y="78"/>
                        <a:pt x="369" y="77"/>
                      </a:cubicBezTo>
                      <a:cubicBezTo>
                        <a:pt x="369" y="77"/>
                        <a:pt x="369" y="77"/>
                        <a:pt x="368" y="77"/>
                      </a:cubicBezTo>
                      <a:cubicBezTo>
                        <a:pt x="368" y="77"/>
                        <a:pt x="368" y="77"/>
                        <a:pt x="368" y="78"/>
                      </a:cubicBezTo>
                      <a:close/>
                      <a:moveTo>
                        <a:pt x="369" y="56"/>
                      </a:moveTo>
                      <a:cubicBezTo>
                        <a:pt x="368" y="56"/>
                        <a:pt x="368" y="56"/>
                        <a:pt x="368" y="57"/>
                      </a:cubicBezTo>
                      <a:cubicBezTo>
                        <a:pt x="368" y="57"/>
                        <a:pt x="368" y="58"/>
                        <a:pt x="368" y="58"/>
                      </a:cubicBezTo>
                      <a:cubicBezTo>
                        <a:pt x="369" y="58"/>
                        <a:pt x="369" y="58"/>
                        <a:pt x="369" y="57"/>
                      </a:cubicBezTo>
                      <a:cubicBezTo>
                        <a:pt x="369" y="57"/>
                        <a:pt x="369" y="56"/>
                        <a:pt x="369" y="56"/>
                      </a:cubicBezTo>
                      <a:close/>
                      <a:moveTo>
                        <a:pt x="371" y="51"/>
                      </a:moveTo>
                      <a:cubicBezTo>
                        <a:pt x="370" y="51"/>
                        <a:pt x="370" y="51"/>
                        <a:pt x="370" y="51"/>
                      </a:cubicBezTo>
                      <a:cubicBezTo>
                        <a:pt x="370" y="52"/>
                        <a:pt x="370" y="52"/>
                        <a:pt x="370" y="52"/>
                      </a:cubicBezTo>
                      <a:cubicBezTo>
                        <a:pt x="371" y="52"/>
                        <a:pt x="371" y="52"/>
                        <a:pt x="371" y="52"/>
                      </a:cubicBezTo>
                      <a:cubicBezTo>
                        <a:pt x="372" y="51"/>
                        <a:pt x="371" y="51"/>
                        <a:pt x="371" y="51"/>
                      </a:cubicBezTo>
                      <a:close/>
                      <a:moveTo>
                        <a:pt x="103" y="304"/>
                      </a:moveTo>
                      <a:cubicBezTo>
                        <a:pt x="104" y="304"/>
                        <a:pt x="104" y="303"/>
                        <a:pt x="104" y="302"/>
                      </a:cubicBezTo>
                      <a:cubicBezTo>
                        <a:pt x="103" y="301"/>
                        <a:pt x="102" y="301"/>
                        <a:pt x="102" y="301"/>
                      </a:cubicBezTo>
                      <a:cubicBezTo>
                        <a:pt x="101" y="302"/>
                        <a:pt x="101" y="302"/>
                        <a:pt x="101" y="303"/>
                      </a:cubicBezTo>
                      <a:cubicBezTo>
                        <a:pt x="101" y="304"/>
                        <a:pt x="102" y="304"/>
                        <a:pt x="103" y="304"/>
                      </a:cubicBezTo>
                      <a:close/>
                      <a:moveTo>
                        <a:pt x="371" y="58"/>
                      </a:moveTo>
                      <a:cubicBezTo>
                        <a:pt x="371" y="59"/>
                        <a:pt x="371" y="59"/>
                        <a:pt x="371" y="60"/>
                      </a:cubicBezTo>
                      <a:cubicBezTo>
                        <a:pt x="372" y="60"/>
                        <a:pt x="372" y="60"/>
                        <a:pt x="372" y="59"/>
                      </a:cubicBezTo>
                      <a:cubicBezTo>
                        <a:pt x="373" y="59"/>
                        <a:pt x="373" y="59"/>
                        <a:pt x="372" y="58"/>
                      </a:cubicBezTo>
                      <a:cubicBezTo>
                        <a:pt x="372" y="58"/>
                        <a:pt x="372" y="58"/>
                        <a:pt x="371" y="58"/>
                      </a:cubicBezTo>
                      <a:close/>
                      <a:moveTo>
                        <a:pt x="383" y="46"/>
                      </a:moveTo>
                      <a:cubicBezTo>
                        <a:pt x="384" y="46"/>
                        <a:pt x="384" y="45"/>
                        <a:pt x="383" y="45"/>
                      </a:cubicBezTo>
                      <a:cubicBezTo>
                        <a:pt x="383" y="45"/>
                        <a:pt x="383" y="45"/>
                        <a:pt x="383" y="45"/>
                      </a:cubicBezTo>
                      <a:cubicBezTo>
                        <a:pt x="383" y="46"/>
                        <a:pt x="383" y="46"/>
                        <a:pt x="383" y="46"/>
                      </a:cubicBezTo>
                      <a:cubicBezTo>
                        <a:pt x="383" y="46"/>
                        <a:pt x="383" y="46"/>
                        <a:pt x="383" y="46"/>
                      </a:cubicBezTo>
                      <a:close/>
                      <a:moveTo>
                        <a:pt x="374" y="62"/>
                      </a:moveTo>
                      <a:cubicBezTo>
                        <a:pt x="374" y="63"/>
                        <a:pt x="374" y="63"/>
                        <a:pt x="375" y="63"/>
                      </a:cubicBezTo>
                      <a:cubicBezTo>
                        <a:pt x="375" y="62"/>
                        <a:pt x="375" y="62"/>
                        <a:pt x="375" y="61"/>
                      </a:cubicBezTo>
                      <a:cubicBezTo>
                        <a:pt x="375" y="61"/>
                        <a:pt x="374" y="61"/>
                        <a:pt x="374" y="61"/>
                      </a:cubicBezTo>
                      <a:cubicBezTo>
                        <a:pt x="374" y="61"/>
                        <a:pt x="373" y="62"/>
                        <a:pt x="374" y="62"/>
                      </a:cubicBezTo>
                      <a:close/>
                      <a:moveTo>
                        <a:pt x="369" y="152"/>
                      </a:moveTo>
                      <a:cubicBezTo>
                        <a:pt x="373" y="152"/>
                        <a:pt x="376" y="153"/>
                        <a:pt x="380" y="154"/>
                      </a:cubicBezTo>
                      <a:cubicBezTo>
                        <a:pt x="383" y="151"/>
                        <a:pt x="387" y="149"/>
                        <a:pt x="391" y="146"/>
                      </a:cubicBezTo>
                      <a:cubicBezTo>
                        <a:pt x="392" y="136"/>
                        <a:pt x="393" y="126"/>
                        <a:pt x="393" y="116"/>
                      </a:cubicBezTo>
                      <a:cubicBezTo>
                        <a:pt x="384" y="122"/>
                        <a:pt x="376" y="128"/>
                        <a:pt x="369" y="135"/>
                      </a:cubicBezTo>
                      <a:cubicBezTo>
                        <a:pt x="370" y="141"/>
                        <a:pt x="370" y="146"/>
                        <a:pt x="369" y="152"/>
                      </a:cubicBezTo>
                      <a:close/>
                      <a:moveTo>
                        <a:pt x="382" y="65"/>
                      </a:moveTo>
                      <a:cubicBezTo>
                        <a:pt x="382" y="65"/>
                        <a:pt x="382" y="65"/>
                        <a:pt x="382" y="64"/>
                      </a:cubicBezTo>
                      <a:cubicBezTo>
                        <a:pt x="382" y="64"/>
                        <a:pt x="382" y="63"/>
                        <a:pt x="381" y="64"/>
                      </a:cubicBezTo>
                      <a:cubicBezTo>
                        <a:pt x="381" y="64"/>
                        <a:pt x="381" y="64"/>
                        <a:pt x="381" y="65"/>
                      </a:cubicBezTo>
                      <a:cubicBezTo>
                        <a:pt x="381" y="65"/>
                        <a:pt x="381" y="65"/>
                        <a:pt x="382" y="65"/>
                      </a:cubicBezTo>
                      <a:close/>
                      <a:moveTo>
                        <a:pt x="381" y="71"/>
                      </a:moveTo>
                      <a:cubicBezTo>
                        <a:pt x="382" y="71"/>
                        <a:pt x="382" y="71"/>
                        <a:pt x="382" y="70"/>
                      </a:cubicBezTo>
                      <a:cubicBezTo>
                        <a:pt x="382" y="70"/>
                        <a:pt x="382" y="70"/>
                        <a:pt x="382" y="69"/>
                      </a:cubicBezTo>
                      <a:cubicBezTo>
                        <a:pt x="381" y="69"/>
                        <a:pt x="381" y="70"/>
                        <a:pt x="381" y="70"/>
                      </a:cubicBezTo>
                      <a:cubicBezTo>
                        <a:pt x="381" y="71"/>
                        <a:pt x="381" y="71"/>
                        <a:pt x="381" y="71"/>
                      </a:cubicBezTo>
                      <a:close/>
                      <a:moveTo>
                        <a:pt x="385" y="105"/>
                      </a:moveTo>
                      <a:cubicBezTo>
                        <a:pt x="386" y="105"/>
                        <a:pt x="388" y="104"/>
                        <a:pt x="388" y="103"/>
                      </a:cubicBezTo>
                      <a:cubicBezTo>
                        <a:pt x="388" y="101"/>
                        <a:pt x="386" y="100"/>
                        <a:pt x="385" y="100"/>
                      </a:cubicBezTo>
                      <a:cubicBezTo>
                        <a:pt x="384" y="100"/>
                        <a:pt x="382" y="101"/>
                        <a:pt x="382" y="103"/>
                      </a:cubicBezTo>
                      <a:cubicBezTo>
                        <a:pt x="382" y="104"/>
                        <a:pt x="384" y="105"/>
                        <a:pt x="385" y="105"/>
                      </a:cubicBezTo>
                      <a:close/>
                      <a:moveTo>
                        <a:pt x="376" y="81"/>
                      </a:moveTo>
                      <a:cubicBezTo>
                        <a:pt x="377" y="81"/>
                        <a:pt x="377" y="80"/>
                        <a:pt x="376" y="80"/>
                      </a:cubicBezTo>
                      <a:cubicBezTo>
                        <a:pt x="376" y="79"/>
                        <a:pt x="375" y="79"/>
                        <a:pt x="375" y="80"/>
                      </a:cubicBezTo>
                      <a:cubicBezTo>
                        <a:pt x="375" y="80"/>
                        <a:pt x="375" y="80"/>
                        <a:pt x="375" y="81"/>
                      </a:cubicBezTo>
                      <a:cubicBezTo>
                        <a:pt x="375" y="81"/>
                        <a:pt x="376" y="81"/>
                        <a:pt x="376" y="81"/>
                      </a:cubicBezTo>
                      <a:close/>
                      <a:moveTo>
                        <a:pt x="376" y="99"/>
                      </a:moveTo>
                      <a:cubicBezTo>
                        <a:pt x="377" y="99"/>
                        <a:pt x="377" y="99"/>
                        <a:pt x="377" y="99"/>
                      </a:cubicBezTo>
                      <a:cubicBezTo>
                        <a:pt x="377" y="99"/>
                        <a:pt x="376" y="99"/>
                        <a:pt x="376" y="99"/>
                      </a:cubicBezTo>
                      <a:cubicBezTo>
                        <a:pt x="376" y="99"/>
                        <a:pt x="376" y="99"/>
                        <a:pt x="376" y="99"/>
                      </a:cubicBezTo>
                      <a:cubicBezTo>
                        <a:pt x="376" y="99"/>
                        <a:pt x="376" y="99"/>
                        <a:pt x="376" y="99"/>
                      </a:cubicBezTo>
                      <a:close/>
                      <a:moveTo>
                        <a:pt x="377" y="36"/>
                      </a:moveTo>
                      <a:cubicBezTo>
                        <a:pt x="377" y="36"/>
                        <a:pt x="377" y="35"/>
                        <a:pt x="376" y="35"/>
                      </a:cubicBezTo>
                      <a:cubicBezTo>
                        <a:pt x="376" y="35"/>
                        <a:pt x="376" y="35"/>
                        <a:pt x="376" y="36"/>
                      </a:cubicBezTo>
                      <a:cubicBezTo>
                        <a:pt x="376" y="36"/>
                        <a:pt x="376" y="36"/>
                        <a:pt x="376" y="36"/>
                      </a:cubicBezTo>
                      <a:cubicBezTo>
                        <a:pt x="376" y="36"/>
                        <a:pt x="377" y="36"/>
                        <a:pt x="377" y="36"/>
                      </a:cubicBezTo>
                      <a:close/>
                      <a:moveTo>
                        <a:pt x="374" y="74"/>
                      </a:moveTo>
                      <a:cubicBezTo>
                        <a:pt x="374" y="74"/>
                        <a:pt x="375" y="74"/>
                        <a:pt x="375" y="73"/>
                      </a:cubicBezTo>
                      <a:cubicBezTo>
                        <a:pt x="375" y="73"/>
                        <a:pt x="375" y="72"/>
                        <a:pt x="375" y="72"/>
                      </a:cubicBezTo>
                      <a:cubicBezTo>
                        <a:pt x="374" y="72"/>
                        <a:pt x="374" y="72"/>
                        <a:pt x="374" y="72"/>
                      </a:cubicBezTo>
                      <a:cubicBezTo>
                        <a:pt x="373" y="73"/>
                        <a:pt x="374" y="73"/>
                        <a:pt x="374" y="74"/>
                      </a:cubicBezTo>
                      <a:close/>
                      <a:moveTo>
                        <a:pt x="373" y="45"/>
                      </a:moveTo>
                      <a:cubicBezTo>
                        <a:pt x="373" y="45"/>
                        <a:pt x="372" y="45"/>
                        <a:pt x="372" y="45"/>
                      </a:cubicBezTo>
                      <a:cubicBezTo>
                        <a:pt x="372" y="46"/>
                        <a:pt x="372" y="46"/>
                        <a:pt x="373" y="46"/>
                      </a:cubicBezTo>
                      <a:cubicBezTo>
                        <a:pt x="373" y="46"/>
                        <a:pt x="373" y="46"/>
                        <a:pt x="373" y="46"/>
                      </a:cubicBezTo>
                      <a:cubicBezTo>
                        <a:pt x="373" y="45"/>
                        <a:pt x="373" y="45"/>
                        <a:pt x="373" y="45"/>
                      </a:cubicBezTo>
                      <a:close/>
                      <a:moveTo>
                        <a:pt x="374" y="94"/>
                      </a:moveTo>
                      <a:cubicBezTo>
                        <a:pt x="374" y="94"/>
                        <a:pt x="374" y="94"/>
                        <a:pt x="374" y="94"/>
                      </a:cubicBezTo>
                      <a:cubicBezTo>
                        <a:pt x="374" y="94"/>
                        <a:pt x="374" y="94"/>
                        <a:pt x="375" y="94"/>
                      </a:cubicBezTo>
                      <a:cubicBezTo>
                        <a:pt x="375" y="94"/>
                        <a:pt x="375" y="94"/>
                        <a:pt x="375" y="94"/>
                      </a:cubicBezTo>
                      <a:cubicBezTo>
                        <a:pt x="375" y="94"/>
                        <a:pt x="375" y="93"/>
                        <a:pt x="374" y="94"/>
                      </a:cubicBezTo>
                      <a:close/>
                      <a:moveTo>
                        <a:pt x="371" y="75"/>
                      </a:moveTo>
                      <a:cubicBezTo>
                        <a:pt x="371" y="75"/>
                        <a:pt x="371" y="76"/>
                        <a:pt x="371" y="76"/>
                      </a:cubicBezTo>
                      <a:cubicBezTo>
                        <a:pt x="372" y="77"/>
                        <a:pt x="372" y="77"/>
                        <a:pt x="372" y="76"/>
                      </a:cubicBezTo>
                      <a:cubicBezTo>
                        <a:pt x="373" y="76"/>
                        <a:pt x="373" y="76"/>
                        <a:pt x="372" y="75"/>
                      </a:cubicBezTo>
                      <a:cubicBezTo>
                        <a:pt x="372" y="75"/>
                        <a:pt x="372" y="75"/>
                        <a:pt x="371" y="75"/>
                      </a:cubicBezTo>
                      <a:close/>
                      <a:moveTo>
                        <a:pt x="370" y="82"/>
                      </a:moveTo>
                      <a:cubicBezTo>
                        <a:pt x="370" y="83"/>
                        <a:pt x="370" y="83"/>
                        <a:pt x="370" y="84"/>
                      </a:cubicBezTo>
                      <a:cubicBezTo>
                        <a:pt x="370" y="84"/>
                        <a:pt x="370" y="84"/>
                        <a:pt x="371" y="84"/>
                      </a:cubicBezTo>
                      <a:cubicBezTo>
                        <a:pt x="371" y="84"/>
                        <a:pt x="372" y="83"/>
                        <a:pt x="371" y="83"/>
                      </a:cubicBezTo>
                      <a:cubicBezTo>
                        <a:pt x="371" y="83"/>
                        <a:pt x="371" y="82"/>
                        <a:pt x="370" y="82"/>
                      </a:cubicBezTo>
                      <a:close/>
                      <a:moveTo>
                        <a:pt x="93" y="232"/>
                      </a:moveTo>
                      <a:cubicBezTo>
                        <a:pt x="96" y="233"/>
                        <a:pt x="99" y="233"/>
                        <a:pt x="102" y="235"/>
                      </a:cubicBezTo>
                      <a:cubicBezTo>
                        <a:pt x="104" y="234"/>
                        <a:pt x="106" y="233"/>
                        <a:pt x="108" y="232"/>
                      </a:cubicBezTo>
                      <a:cubicBezTo>
                        <a:pt x="106" y="231"/>
                        <a:pt x="104" y="230"/>
                        <a:pt x="102" y="230"/>
                      </a:cubicBezTo>
                      <a:cubicBezTo>
                        <a:pt x="99" y="231"/>
                        <a:pt x="96" y="231"/>
                        <a:pt x="93" y="232"/>
                      </a:cubicBezTo>
                      <a:close/>
                      <a:moveTo>
                        <a:pt x="371" y="67"/>
                      </a:moveTo>
                      <a:cubicBezTo>
                        <a:pt x="371" y="67"/>
                        <a:pt x="372" y="67"/>
                        <a:pt x="372" y="66"/>
                      </a:cubicBezTo>
                      <a:cubicBezTo>
                        <a:pt x="371" y="66"/>
                        <a:pt x="371" y="65"/>
                        <a:pt x="371" y="65"/>
                      </a:cubicBezTo>
                      <a:cubicBezTo>
                        <a:pt x="370" y="66"/>
                        <a:pt x="370" y="66"/>
                        <a:pt x="370" y="66"/>
                      </a:cubicBezTo>
                      <a:cubicBezTo>
                        <a:pt x="370" y="67"/>
                        <a:pt x="370" y="67"/>
                        <a:pt x="371" y="67"/>
                      </a:cubicBezTo>
                      <a:close/>
                      <a:moveTo>
                        <a:pt x="371" y="69"/>
                      </a:moveTo>
                      <a:cubicBezTo>
                        <a:pt x="371" y="69"/>
                        <a:pt x="371" y="69"/>
                        <a:pt x="372" y="69"/>
                      </a:cubicBezTo>
                      <a:cubicBezTo>
                        <a:pt x="372" y="68"/>
                        <a:pt x="371" y="68"/>
                        <a:pt x="371" y="68"/>
                      </a:cubicBezTo>
                      <a:cubicBezTo>
                        <a:pt x="370" y="67"/>
                        <a:pt x="370" y="68"/>
                        <a:pt x="370" y="68"/>
                      </a:cubicBezTo>
                      <a:cubicBezTo>
                        <a:pt x="370" y="69"/>
                        <a:pt x="370" y="69"/>
                        <a:pt x="371" y="69"/>
                      </a:cubicBezTo>
                      <a:close/>
                      <a:moveTo>
                        <a:pt x="368" y="71"/>
                      </a:moveTo>
                      <a:cubicBezTo>
                        <a:pt x="368" y="72"/>
                        <a:pt x="368" y="72"/>
                        <a:pt x="368" y="72"/>
                      </a:cubicBezTo>
                      <a:cubicBezTo>
                        <a:pt x="368" y="73"/>
                        <a:pt x="369" y="73"/>
                        <a:pt x="369" y="73"/>
                      </a:cubicBezTo>
                      <a:cubicBezTo>
                        <a:pt x="370" y="72"/>
                        <a:pt x="370" y="72"/>
                        <a:pt x="369" y="71"/>
                      </a:cubicBezTo>
                      <a:cubicBezTo>
                        <a:pt x="369" y="71"/>
                        <a:pt x="368" y="71"/>
                        <a:pt x="368" y="71"/>
                      </a:cubicBezTo>
                      <a:close/>
                      <a:moveTo>
                        <a:pt x="372" y="89"/>
                      </a:moveTo>
                      <a:cubicBezTo>
                        <a:pt x="372" y="90"/>
                        <a:pt x="373" y="90"/>
                        <a:pt x="373" y="90"/>
                      </a:cubicBezTo>
                      <a:cubicBezTo>
                        <a:pt x="373" y="89"/>
                        <a:pt x="373" y="89"/>
                        <a:pt x="373" y="89"/>
                      </a:cubicBezTo>
                      <a:cubicBezTo>
                        <a:pt x="373" y="89"/>
                        <a:pt x="373" y="88"/>
                        <a:pt x="373" y="89"/>
                      </a:cubicBezTo>
                      <a:cubicBezTo>
                        <a:pt x="372" y="89"/>
                        <a:pt x="372" y="89"/>
                        <a:pt x="372" y="89"/>
                      </a:cubicBezTo>
                      <a:close/>
                      <a:moveTo>
                        <a:pt x="573" y="454"/>
                      </a:moveTo>
                      <a:cubicBezTo>
                        <a:pt x="567" y="460"/>
                        <a:pt x="567" y="460"/>
                        <a:pt x="567" y="460"/>
                      </a:cubicBezTo>
                      <a:cubicBezTo>
                        <a:pt x="567" y="460"/>
                        <a:pt x="567" y="461"/>
                        <a:pt x="568" y="461"/>
                      </a:cubicBezTo>
                      <a:cubicBezTo>
                        <a:pt x="574" y="455"/>
                        <a:pt x="574" y="455"/>
                        <a:pt x="574" y="455"/>
                      </a:cubicBezTo>
                      <a:cubicBezTo>
                        <a:pt x="574" y="455"/>
                        <a:pt x="573" y="454"/>
                        <a:pt x="573" y="454"/>
                      </a:cubicBezTo>
                      <a:close/>
                      <a:moveTo>
                        <a:pt x="571" y="470"/>
                      </a:moveTo>
                      <a:cubicBezTo>
                        <a:pt x="571" y="469"/>
                        <a:pt x="571" y="468"/>
                        <a:pt x="570" y="468"/>
                      </a:cubicBezTo>
                      <a:cubicBezTo>
                        <a:pt x="570" y="467"/>
                        <a:pt x="569" y="467"/>
                        <a:pt x="568" y="468"/>
                      </a:cubicBezTo>
                      <a:cubicBezTo>
                        <a:pt x="568" y="469"/>
                        <a:pt x="568" y="470"/>
                        <a:pt x="569" y="470"/>
                      </a:cubicBezTo>
                      <a:cubicBezTo>
                        <a:pt x="569" y="470"/>
                        <a:pt x="570" y="470"/>
                        <a:pt x="571" y="470"/>
                      </a:cubicBezTo>
                      <a:close/>
                      <a:moveTo>
                        <a:pt x="533" y="414"/>
                      </a:moveTo>
                      <a:cubicBezTo>
                        <a:pt x="533" y="413"/>
                        <a:pt x="532" y="411"/>
                        <a:pt x="530" y="411"/>
                      </a:cubicBezTo>
                      <a:cubicBezTo>
                        <a:pt x="529" y="410"/>
                        <a:pt x="527" y="411"/>
                        <a:pt x="527" y="413"/>
                      </a:cubicBezTo>
                      <a:cubicBezTo>
                        <a:pt x="526" y="415"/>
                        <a:pt x="528" y="416"/>
                        <a:pt x="529" y="417"/>
                      </a:cubicBezTo>
                      <a:cubicBezTo>
                        <a:pt x="531" y="417"/>
                        <a:pt x="532" y="416"/>
                        <a:pt x="533" y="414"/>
                      </a:cubicBezTo>
                      <a:close/>
                      <a:moveTo>
                        <a:pt x="395" y="159"/>
                      </a:moveTo>
                      <a:cubicBezTo>
                        <a:pt x="401" y="161"/>
                        <a:pt x="407" y="164"/>
                        <a:pt x="413" y="167"/>
                      </a:cubicBezTo>
                      <a:cubicBezTo>
                        <a:pt x="413" y="167"/>
                        <a:pt x="414" y="166"/>
                        <a:pt x="415" y="166"/>
                      </a:cubicBezTo>
                      <a:cubicBezTo>
                        <a:pt x="419" y="157"/>
                        <a:pt x="422" y="147"/>
                        <a:pt x="424" y="137"/>
                      </a:cubicBezTo>
                      <a:cubicBezTo>
                        <a:pt x="415" y="141"/>
                        <a:pt x="405" y="145"/>
                        <a:pt x="397" y="150"/>
                      </a:cubicBezTo>
                      <a:cubicBezTo>
                        <a:pt x="396" y="153"/>
                        <a:pt x="396" y="156"/>
                        <a:pt x="395" y="159"/>
                      </a:cubicBezTo>
                      <a:close/>
                      <a:moveTo>
                        <a:pt x="434" y="49"/>
                      </a:moveTo>
                      <a:cubicBezTo>
                        <a:pt x="433" y="45"/>
                        <a:pt x="432" y="42"/>
                        <a:pt x="431" y="43"/>
                      </a:cubicBezTo>
                      <a:cubicBezTo>
                        <a:pt x="430" y="43"/>
                        <a:pt x="430" y="46"/>
                        <a:pt x="430" y="50"/>
                      </a:cubicBezTo>
                      <a:cubicBezTo>
                        <a:pt x="427" y="51"/>
                        <a:pt x="424" y="52"/>
                        <a:pt x="425" y="53"/>
                      </a:cubicBezTo>
                      <a:cubicBezTo>
                        <a:pt x="425" y="54"/>
                        <a:pt x="428" y="55"/>
                        <a:pt x="431" y="54"/>
                      </a:cubicBezTo>
                      <a:cubicBezTo>
                        <a:pt x="433" y="58"/>
                        <a:pt x="434" y="60"/>
                        <a:pt x="435" y="60"/>
                      </a:cubicBezTo>
                      <a:cubicBezTo>
                        <a:pt x="436" y="60"/>
                        <a:pt x="436" y="57"/>
                        <a:pt x="435" y="53"/>
                      </a:cubicBezTo>
                      <a:cubicBezTo>
                        <a:pt x="439" y="52"/>
                        <a:pt x="441" y="50"/>
                        <a:pt x="441" y="49"/>
                      </a:cubicBezTo>
                      <a:cubicBezTo>
                        <a:pt x="441" y="48"/>
                        <a:pt x="438" y="48"/>
                        <a:pt x="434" y="49"/>
                      </a:cubicBezTo>
                      <a:close/>
                      <a:moveTo>
                        <a:pt x="530" y="433"/>
                      </a:moveTo>
                      <a:cubicBezTo>
                        <a:pt x="530" y="431"/>
                        <a:pt x="528" y="430"/>
                        <a:pt x="527" y="430"/>
                      </a:cubicBezTo>
                      <a:cubicBezTo>
                        <a:pt x="525" y="431"/>
                        <a:pt x="524" y="432"/>
                        <a:pt x="524" y="434"/>
                      </a:cubicBezTo>
                      <a:cubicBezTo>
                        <a:pt x="524" y="435"/>
                        <a:pt x="526" y="437"/>
                        <a:pt x="527" y="436"/>
                      </a:cubicBezTo>
                      <a:cubicBezTo>
                        <a:pt x="529" y="436"/>
                        <a:pt x="530" y="435"/>
                        <a:pt x="530" y="433"/>
                      </a:cubicBezTo>
                      <a:close/>
                      <a:moveTo>
                        <a:pt x="421" y="122"/>
                      </a:moveTo>
                      <a:cubicBezTo>
                        <a:pt x="422" y="124"/>
                        <a:pt x="426" y="123"/>
                        <a:pt x="430" y="121"/>
                      </a:cubicBezTo>
                      <a:cubicBezTo>
                        <a:pt x="434" y="126"/>
                        <a:pt x="437" y="129"/>
                        <a:pt x="438" y="128"/>
                      </a:cubicBezTo>
                      <a:cubicBezTo>
                        <a:pt x="439" y="127"/>
                        <a:pt x="438" y="123"/>
                        <a:pt x="435" y="118"/>
                      </a:cubicBezTo>
                      <a:cubicBezTo>
                        <a:pt x="439" y="115"/>
                        <a:pt x="442" y="112"/>
                        <a:pt x="441" y="111"/>
                      </a:cubicBezTo>
                      <a:cubicBezTo>
                        <a:pt x="440" y="109"/>
                        <a:pt x="436" y="110"/>
                        <a:pt x="432" y="112"/>
                      </a:cubicBezTo>
                      <a:cubicBezTo>
                        <a:pt x="429" y="107"/>
                        <a:pt x="426" y="104"/>
                        <a:pt x="425" y="104"/>
                      </a:cubicBezTo>
                      <a:cubicBezTo>
                        <a:pt x="423" y="105"/>
                        <a:pt x="424" y="109"/>
                        <a:pt x="427" y="115"/>
                      </a:cubicBezTo>
                      <a:cubicBezTo>
                        <a:pt x="423" y="118"/>
                        <a:pt x="420" y="121"/>
                        <a:pt x="421" y="122"/>
                      </a:cubicBezTo>
                      <a:close/>
                      <a:moveTo>
                        <a:pt x="130" y="276"/>
                      </a:moveTo>
                      <a:cubicBezTo>
                        <a:pt x="126" y="273"/>
                        <a:pt x="122" y="271"/>
                        <a:pt x="119" y="269"/>
                      </a:cubicBezTo>
                      <a:cubicBezTo>
                        <a:pt x="122" y="271"/>
                        <a:pt x="125" y="274"/>
                        <a:pt x="129" y="277"/>
                      </a:cubicBezTo>
                      <a:cubicBezTo>
                        <a:pt x="129" y="277"/>
                        <a:pt x="129" y="276"/>
                        <a:pt x="130" y="276"/>
                      </a:cubicBezTo>
                      <a:close/>
                      <a:moveTo>
                        <a:pt x="385" y="79"/>
                      </a:moveTo>
                      <a:cubicBezTo>
                        <a:pt x="385" y="79"/>
                        <a:pt x="385" y="79"/>
                        <a:pt x="385" y="78"/>
                      </a:cubicBezTo>
                      <a:cubicBezTo>
                        <a:pt x="385" y="78"/>
                        <a:pt x="385" y="78"/>
                        <a:pt x="384" y="79"/>
                      </a:cubicBezTo>
                      <a:cubicBezTo>
                        <a:pt x="384" y="79"/>
                        <a:pt x="384" y="79"/>
                        <a:pt x="385" y="79"/>
                      </a:cubicBezTo>
                      <a:cubicBezTo>
                        <a:pt x="385" y="80"/>
                        <a:pt x="385" y="79"/>
                        <a:pt x="385" y="79"/>
                      </a:cubicBezTo>
                      <a:close/>
                      <a:moveTo>
                        <a:pt x="144" y="294"/>
                      </a:moveTo>
                      <a:cubicBezTo>
                        <a:pt x="144" y="295"/>
                        <a:pt x="146" y="294"/>
                        <a:pt x="148" y="292"/>
                      </a:cubicBezTo>
                      <a:cubicBezTo>
                        <a:pt x="150" y="293"/>
                        <a:pt x="151" y="293"/>
                        <a:pt x="152" y="293"/>
                      </a:cubicBezTo>
                      <a:cubicBezTo>
                        <a:pt x="152" y="292"/>
                        <a:pt x="151" y="291"/>
                        <a:pt x="149" y="289"/>
                      </a:cubicBezTo>
                      <a:cubicBezTo>
                        <a:pt x="151" y="287"/>
                        <a:pt x="152" y="285"/>
                        <a:pt x="151" y="285"/>
                      </a:cubicBezTo>
                      <a:cubicBezTo>
                        <a:pt x="151" y="285"/>
                        <a:pt x="149" y="286"/>
                        <a:pt x="147" y="288"/>
                      </a:cubicBezTo>
                      <a:cubicBezTo>
                        <a:pt x="146" y="287"/>
                        <a:pt x="144" y="286"/>
                        <a:pt x="144" y="287"/>
                      </a:cubicBezTo>
                      <a:cubicBezTo>
                        <a:pt x="143" y="287"/>
                        <a:pt x="144" y="289"/>
                        <a:pt x="146" y="290"/>
                      </a:cubicBezTo>
                      <a:cubicBezTo>
                        <a:pt x="144" y="292"/>
                        <a:pt x="143" y="294"/>
                        <a:pt x="144" y="294"/>
                      </a:cubicBezTo>
                      <a:close/>
                      <a:moveTo>
                        <a:pt x="130" y="293"/>
                      </a:moveTo>
                      <a:cubicBezTo>
                        <a:pt x="130" y="293"/>
                        <a:pt x="131" y="292"/>
                        <a:pt x="133" y="291"/>
                      </a:cubicBezTo>
                      <a:cubicBezTo>
                        <a:pt x="134" y="292"/>
                        <a:pt x="135" y="293"/>
                        <a:pt x="135" y="293"/>
                      </a:cubicBezTo>
                      <a:cubicBezTo>
                        <a:pt x="136" y="292"/>
                        <a:pt x="135" y="291"/>
                        <a:pt x="134" y="290"/>
                      </a:cubicBezTo>
                      <a:cubicBezTo>
                        <a:pt x="135" y="289"/>
                        <a:pt x="135" y="287"/>
                        <a:pt x="135" y="287"/>
                      </a:cubicBezTo>
                      <a:cubicBezTo>
                        <a:pt x="135" y="287"/>
                        <a:pt x="134" y="288"/>
                        <a:pt x="133" y="289"/>
                      </a:cubicBezTo>
                      <a:cubicBezTo>
                        <a:pt x="131" y="288"/>
                        <a:pt x="130" y="287"/>
                        <a:pt x="130" y="288"/>
                      </a:cubicBezTo>
                      <a:cubicBezTo>
                        <a:pt x="130" y="288"/>
                        <a:pt x="130" y="289"/>
                        <a:pt x="131" y="290"/>
                      </a:cubicBezTo>
                      <a:cubicBezTo>
                        <a:pt x="130" y="291"/>
                        <a:pt x="130" y="292"/>
                        <a:pt x="130" y="293"/>
                      </a:cubicBezTo>
                      <a:close/>
                      <a:moveTo>
                        <a:pt x="161" y="276"/>
                      </a:moveTo>
                      <a:cubicBezTo>
                        <a:pt x="162" y="276"/>
                        <a:pt x="162" y="275"/>
                        <a:pt x="162" y="275"/>
                      </a:cubicBezTo>
                      <a:cubicBezTo>
                        <a:pt x="161" y="274"/>
                        <a:pt x="160" y="273"/>
                        <a:pt x="159" y="273"/>
                      </a:cubicBezTo>
                      <a:cubicBezTo>
                        <a:pt x="160" y="270"/>
                        <a:pt x="160" y="268"/>
                        <a:pt x="160" y="268"/>
                      </a:cubicBezTo>
                      <a:cubicBezTo>
                        <a:pt x="159" y="268"/>
                        <a:pt x="158" y="269"/>
                        <a:pt x="157" y="272"/>
                      </a:cubicBezTo>
                      <a:cubicBezTo>
                        <a:pt x="155" y="271"/>
                        <a:pt x="153" y="271"/>
                        <a:pt x="153" y="271"/>
                      </a:cubicBezTo>
                      <a:cubicBezTo>
                        <a:pt x="152" y="272"/>
                        <a:pt x="154" y="273"/>
                        <a:pt x="156" y="274"/>
                      </a:cubicBezTo>
                      <a:cubicBezTo>
                        <a:pt x="155" y="277"/>
                        <a:pt x="154" y="279"/>
                        <a:pt x="155" y="279"/>
                      </a:cubicBezTo>
                      <a:cubicBezTo>
                        <a:pt x="155" y="279"/>
                        <a:pt x="157" y="278"/>
                        <a:pt x="158" y="275"/>
                      </a:cubicBezTo>
                      <a:cubicBezTo>
                        <a:pt x="159" y="276"/>
                        <a:pt x="161" y="276"/>
                        <a:pt x="161" y="276"/>
                      </a:cubicBezTo>
                      <a:close/>
                      <a:moveTo>
                        <a:pt x="126" y="284"/>
                      </a:moveTo>
                      <a:cubicBezTo>
                        <a:pt x="125" y="284"/>
                        <a:pt x="125" y="285"/>
                        <a:pt x="126" y="286"/>
                      </a:cubicBezTo>
                      <a:cubicBezTo>
                        <a:pt x="126" y="286"/>
                        <a:pt x="127" y="286"/>
                        <a:pt x="128" y="286"/>
                      </a:cubicBezTo>
                      <a:cubicBezTo>
                        <a:pt x="128" y="285"/>
                        <a:pt x="128" y="284"/>
                        <a:pt x="128" y="284"/>
                      </a:cubicBezTo>
                      <a:cubicBezTo>
                        <a:pt x="127" y="283"/>
                        <a:pt x="126" y="283"/>
                        <a:pt x="126" y="284"/>
                      </a:cubicBezTo>
                      <a:close/>
                      <a:moveTo>
                        <a:pt x="387" y="42"/>
                      </a:moveTo>
                      <a:cubicBezTo>
                        <a:pt x="387" y="42"/>
                        <a:pt x="387" y="41"/>
                        <a:pt x="387" y="41"/>
                      </a:cubicBezTo>
                      <a:cubicBezTo>
                        <a:pt x="387" y="41"/>
                        <a:pt x="386" y="41"/>
                        <a:pt x="386" y="41"/>
                      </a:cubicBezTo>
                      <a:cubicBezTo>
                        <a:pt x="386" y="41"/>
                        <a:pt x="386" y="42"/>
                        <a:pt x="386" y="42"/>
                      </a:cubicBezTo>
                      <a:cubicBezTo>
                        <a:pt x="386" y="42"/>
                        <a:pt x="387" y="42"/>
                        <a:pt x="387" y="42"/>
                      </a:cubicBezTo>
                      <a:close/>
                      <a:moveTo>
                        <a:pt x="388" y="64"/>
                      </a:moveTo>
                      <a:cubicBezTo>
                        <a:pt x="388" y="64"/>
                        <a:pt x="388" y="64"/>
                        <a:pt x="388" y="63"/>
                      </a:cubicBezTo>
                      <a:cubicBezTo>
                        <a:pt x="388" y="63"/>
                        <a:pt x="388" y="63"/>
                        <a:pt x="387" y="63"/>
                      </a:cubicBezTo>
                      <a:cubicBezTo>
                        <a:pt x="387" y="63"/>
                        <a:pt x="387" y="63"/>
                        <a:pt x="387" y="63"/>
                      </a:cubicBezTo>
                      <a:cubicBezTo>
                        <a:pt x="387" y="64"/>
                        <a:pt x="387" y="64"/>
                        <a:pt x="388" y="64"/>
                      </a:cubicBezTo>
                      <a:close/>
                      <a:moveTo>
                        <a:pt x="387" y="72"/>
                      </a:moveTo>
                      <a:cubicBezTo>
                        <a:pt x="388" y="72"/>
                        <a:pt x="388" y="72"/>
                        <a:pt x="388" y="71"/>
                      </a:cubicBezTo>
                      <a:cubicBezTo>
                        <a:pt x="388" y="71"/>
                        <a:pt x="388" y="71"/>
                        <a:pt x="388" y="71"/>
                      </a:cubicBezTo>
                      <a:cubicBezTo>
                        <a:pt x="387" y="71"/>
                        <a:pt x="387" y="71"/>
                        <a:pt x="387" y="71"/>
                      </a:cubicBezTo>
                      <a:cubicBezTo>
                        <a:pt x="387" y="72"/>
                        <a:pt x="387" y="72"/>
                        <a:pt x="387" y="72"/>
                      </a:cubicBezTo>
                      <a:close/>
                      <a:moveTo>
                        <a:pt x="385" y="56"/>
                      </a:moveTo>
                      <a:cubicBezTo>
                        <a:pt x="385" y="56"/>
                        <a:pt x="385" y="56"/>
                        <a:pt x="385" y="55"/>
                      </a:cubicBezTo>
                      <a:cubicBezTo>
                        <a:pt x="385" y="55"/>
                        <a:pt x="385" y="55"/>
                        <a:pt x="385" y="55"/>
                      </a:cubicBezTo>
                      <a:cubicBezTo>
                        <a:pt x="384" y="55"/>
                        <a:pt x="384" y="56"/>
                        <a:pt x="384" y="56"/>
                      </a:cubicBezTo>
                      <a:cubicBezTo>
                        <a:pt x="385" y="56"/>
                        <a:pt x="385" y="56"/>
                        <a:pt x="385" y="56"/>
                      </a:cubicBezTo>
                      <a:close/>
                      <a:moveTo>
                        <a:pt x="387" y="93"/>
                      </a:moveTo>
                      <a:cubicBezTo>
                        <a:pt x="387" y="93"/>
                        <a:pt x="387" y="93"/>
                        <a:pt x="387" y="93"/>
                      </a:cubicBezTo>
                      <a:cubicBezTo>
                        <a:pt x="387" y="93"/>
                        <a:pt x="386" y="93"/>
                        <a:pt x="386" y="93"/>
                      </a:cubicBezTo>
                      <a:cubicBezTo>
                        <a:pt x="386" y="93"/>
                        <a:pt x="386" y="93"/>
                        <a:pt x="386" y="93"/>
                      </a:cubicBezTo>
                      <a:cubicBezTo>
                        <a:pt x="386" y="94"/>
                        <a:pt x="387" y="94"/>
                        <a:pt x="387" y="93"/>
                      </a:cubicBezTo>
                      <a:close/>
                      <a:moveTo>
                        <a:pt x="394" y="84"/>
                      </a:moveTo>
                      <a:cubicBezTo>
                        <a:pt x="394" y="84"/>
                        <a:pt x="394" y="84"/>
                        <a:pt x="394" y="84"/>
                      </a:cubicBezTo>
                      <a:cubicBezTo>
                        <a:pt x="394" y="85"/>
                        <a:pt x="394" y="85"/>
                        <a:pt x="394" y="84"/>
                      </a:cubicBezTo>
                      <a:cubicBezTo>
                        <a:pt x="394" y="84"/>
                        <a:pt x="394" y="84"/>
                        <a:pt x="394" y="84"/>
                      </a:cubicBezTo>
                      <a:cubicBezTo>
                        <a:pt x="394" y="84"/>
                        <a:pt x="394" y="84"/>
                        <a:pt x="394" y="84"/>
                      </a:cubicBezTo>
                      <a:close/>
                      <a:moveTo>
                        <a:pt x="398" y="74"/>
                      </a:moveTo>
                      <a:cubicBezTo>
                        <a:pt x="398" y="74"/>
                        <a:pt x="398" y="73"/>
                        <a:pt x="398" y="73"/>
                      </a:cubicBezTo>
                      <a:cubicBezTo>
                        <a:pt x="398" y="73"/>
                        <a:pt x="398" y="73"/>
                        <a:pt x="398" y="73"/>
                      </a:cubicBezTo>
                      <a:cubicBezTo>
                        <a:pt x="398" y="73"/>
                        <a:pt x="398" y="73"/>
                        <a:pt x="398" y="73"/>
                      </a:cubicBezTo>
                      <a:cubicBezTo>
                        <a:pt x="398" y="73"/>
                        <a:pt x="398" y="73"/>
                        <a:pt x="398" y="74"/>
                      </a:cubicBezTo>
                      <a:close/>
                      <a:moveTo>
                        <a:pt x="394" y="50"/>
                      </a:moveTo>
                      <a:cubicBezTo>
                        <a:pt x="394" y="50"/>
                        <a:pt x="394" y="50"/>
                        <a:pt x="394" y="50"/>
                      </a:cubicBezTo>
                      <a:cubicBezTo>
                        <a:pt x="394" y="50"/>
                        <a:pt x="394" y="50"/>
                        <a:pt x="394" y="51"/>
                      </a:cubicBezTo>
                      <a:cubicBezTo>
                        <a:pt x="394" y="51"/>
                        <a:pt x="394" y="51"/>
                        <a:pt x="394" y="51"/>
                      </a:cubicBezTo>
                      <a:cubicBezTo>
                        <a:pt x="394" y="51"/>
                        <a:pt x="394" y="50"/>
                        <a:pt x="394" y="50"/>
                      </a:cubicBezTo>
                      <a:close/>
                      <a:moveTo>
                        <a:pt x="390" y="82"/>
                      </a:moveTo>
                      <a:cubicBezTo>
                        <a:pt x="390" y="82"/>
                        <a:pt x="390" y="81"/>
                        <a:pt x="390" y="81"/>
                      </a:cubicBezTo>
                      <a:cubicBezTo>
                        <a:pt x="389" y="81"/>
                        <a:pt x="389" y="81"/>
                        <a:pt x="389" y="81"/>
                      </a:cubicBezTo>
                      <a:cubicBezTo>
                        <a:pt x="389" y="81"/>
                        <a:pt x="389" y="82"/>
                        <a:pt x="389" y="82"/>
                      </a:cubicBezTo>
                      <a:cubicBezTo>
                        <a:pt x="389" y="82"/>
                        <a:pt x="390" y="82"/>
                        <a:pt x="390" y="82"/>
                      </a:cubicBezTo>
                      <a:close/>
                      <a:moveTo>
                        <a:pt x="398" y="62"/>
                      </a:moveTo>
                      <a:cubicBezTo>
                        <a:pt x="398" y="62"/>
                        <a:pt x="398" y="62"/>
                        <a:pt x="398" y="61"/>
                      </a:cubicBezTo>
                      <a:cubicBezTo>
                        <a:pt x="398" y="61"/>
                        <a:pt x="398" y="61"/>
                        <a:pt x="398" y="61"/>
                      </a:cubicBezTo>
                      <a:cubicBezTo>
                        <a:pt x="398" y="61"/>
                        <a:pt x="398" y="61"/>
                        <a:pt x="398" y="62"/>
                      </a:cubicBezTo>
                      <a:cubicBezTo>
                        <a:pt x="398" y="62"/>
                        <a:pt x="398" y="62"/>
                        <a:pt x="398" y="62"/>
                      </a:cubicBezTo>
                      <a:close/>
                      <a:moveTo>
                        <a:pt x="390" y="54"/>
                      </a:moveTo>
                      <a:cubicBezTo>
                        <a:pt x="390" y="53"/>
                        <a:pt x="390" y="53"/>
                        <a:pt x="390" y="53"/>
                      </a:cubicBezTo>
                      <a:cubicBezTo>
                        <a:pt x="390" y="53"/>
                        <a:pt x="389" y="53"/>
                        <a:pt x="389" y="53"/>
                      </a:cubicBezTo>
                      <a:cubicBezTo>
                        <a:pt x="389" y="53"/>
                        <a:pt x="389" y="53"/>
                        <a:pt x="389" y="53"/>
                      </a:cubicBezTo>
                      <a:cubicBezTo>
                        <a:pt x="389" y="54"/>
                        <a:pt x="389" y="54"/>
                        <a:pt x="390" y="54"/>
                      </a:cubicBezTo>
                      <a:close/>
                      <a:moveTo>
                        <a:pt x="589" y="478"/>
                      </a:moveTo>
                      <a:cubicBezTo>
                        <a:pt x="588" y="478"/>
                        <a:pt x="587" y="479"/>
                        <a:pt x="587" y="480"/>
                      </a:cubicBezTo>
                      <a:cubicBezTo>
                        <a:pt x="587" y="482"/>
                        <a:pt x="588" y="483"/>
                        <a:pt x="589" y="483"/>
                      </a:cubicBezTo>
                      <a:cubicBezTo>
                        <a:pt x="590" y="483"/>
                        <a:pt x="590" y="482"/>
                        <a:pt x="591" y="482"/>
                      </a:cubicBezTo>
                      <a:cubicBezTo>
                        <a:pt x="591" y="479"/>
                        <a:pt x="591" y="479"/>
                        <a:pt x="591" y="479"/>
                      </a:cubicBezTo>
                      <a:cubicBezTo>
                        <a:pt x="590" y="479"/>
                        <a:pt x="590" y="478"/>
                        <a:pt x="589" y="478"/>
                      </a:cubicBezTo>
                      <a:close/>
                      <a:moveTo>
                        <a:pt x="584" y="462"/>
                      </a:moveTo>
                      <a:cubicBezTo>
                        <a:pt x="583" y="461"/>
                        <a:pt x="583" y="461"/>
                        <a:pt x="583" y="461"/>
                      </a:cubicBezTo>
                      <a:cubicBezTo>
                        <a:pt x="579" y="469"/>
                        <a:pt x="579" y="469"/>
                        <a:pt x="579" y="469"/>
                      </a:cubicBezTo>
                      <a:cubicBezTo>
                        <a:pt x="579" y="469"/>
                        <a:pt x="580" y="470"/>
                        <a:pt x="580" y="470"/>
                      </a:cubicBezTo>
                      <a:lnTo>
                        <a:pt x="584" y="462"/>
                      </a:lnTo>
                      <a:close/>
                      <a:moveTo>
                        <a:pt x="588" y="508"/>
                      </a:moveTo>
                      <a:cubicBezTo>
                        <a:pt x="588" y="510"/>
                        <a:pt x="589" y="511"/>
                        <a:pt x="591" y="511"/>
                      </a:cubicBezTo>
                      <a:cubicBezTo>
                        <a:pt x="591" y="504"/>
                        <a:pt x="591" y="504"/>
                        <a:pt x="591" y="504"/>
                      </a:cubicBezTo>
                      <a:cubicBezTo>
                        <a:pt x="589" y="505"/>
                        <a:pt x="588" y="507"/>
                        <a:pt x="588" y="508"/>
                      </a:cubicBezTo>
                      <a:close/>
                      <a:moveTo>
                        <a:pt x="583" y="471"/>
                      </a:moveTo>
                      <a:cubicBezTo>
                        <a:pt x="583" y="471"/>
                        <a:pt x="584" y="471"/>
                        <a:pt x="584" y="471"/>
                      </a:cubicBezTo>
                      <a:cubicBezTo>
                        <a:pt x="587" y="463"/>
                        <a:pt x="587" y="463"/>
                        <a:pt x="587" y="463"/>
                      </a:cubicBezTo>
                      <a:cubicBezTo>
                        <a:pt x="586" y="463"/>
                        <a:pt x="586" y="462"/>
                        <a:pt x="585" y="462"/>
                      </a:cubicBezTo>
                      <a:lnTo>
                        <a:pt x="583" y="471"/>
                      </a:lnTo>
                      <a:close/>
                      <a:moveTo>
                        <a:pt x="463" y="62"/>
                      </a:moveTo>
                      <a:cubicBezTo>
                        <a:pt x="468" y="60"/>
                        <a:pt x="472" y="58"/>
                        <a:pt x="477" y="56"/>
                      </a:cubicBezTo>
                      <a:cubicBezTo>
                        <a:pt x="477" y="54"/>
                        <a:pt x="477" y="54"/>
                        <a:pt x="477" y="54"/>
                      </a:cubicBezTo>
                      <a:cubicBezTo>
                        <a:pt x="472" y="55"/>
                        <a:pt x="467" y="56"/>
                        <a:pt x="462" y="58"/>
                      </a:cubicBezTo>
                      <a:lnTo>
                        <a:pt x="463" y="62"/>
                      </a:lnTo>
                      <a:close/>
                      <a:moveTo>
                        <a:pt x="590" y="463"/>
                      </a:moveTo>
                      <a:cubicBezTo>
                        <a:pt x="589" y="463"/>
                        <a:pt x="589" y="463"/>
                        <a:pt x="588" y="463"/>
                      </a:cubicBezTo>
                      <a:cubicBezTo>
                        <a:pt x="586" y="472"/>
                        <a:pt x="586" y="472"/>
                        <a:pt x="586" y="472"/>
                      </a:cubicBezTo>
                      <a:cubicBezTo>
                        <a:pt x="587" y="472"/>
                        <a:pt x="587" y="472"/>
                        <a:pt x="588" y="472"/>
                      </a:cubicBezTo>
                      <a:lnTo>
                        <a:pt x="590" y="463"/>
                      </a:lnTo>
                      <a:close/>
                      <a:moveTo>
                        <a:pt x="589" y="493"/>
                      </a:moveTo>
                      <a:cubicBezTo>
                        <a:pt x="589" y="494"/>
                        <a:pt x="590" y="494"/>
                        <a:pt x="591" y="495"/>
                      </a:cubicBezTo>
                      <a:cubicBezTo>
                        <a:pt x="591" y="491"/>
                        <a:pt x="591" y="491"/>
                        <a:pt x="591" y="491"/>
                      </a:cubicBezTo>
                      <a:cubicBezTo>
                        <a:pt x="590" y="491"/>
                        <a:pt x="589" y="492"/>
                        <a:pt x="589" y="493"/>
                      </a:cubicBezTo>
                      <a:close/>
                      <a:moveTo>
                        <a:pt x="21" y="410"/>
                      </a:moveTo>
                      <a:cubicBezTo>
                        <a:pt x="22" y="409"/>
                        <a:pt x="21" y="409"/>
                        <a:pt x="20" y="409"/>
                      </a:cubicBezTo>
                      <a:cubicBezTo>
                        <a:pt x="19" y="408"/>
                        <a:pt x="14" y="408"/>
                        <a:pt x="10" y="407"/>
                      </a:cubicBezTo>
                      <a:cubicBezTo>
                        <a:pt x="10" y="407"/>
                        <a:pt x="10" y="408"/>
                        <a:pt x="11" y="408"/>
                      </a:cubicBezTo>
                      <a:cubicBezTo>
                        <a:pt x="14" y="409"/>
                        <a:pt x="18" y="410"/>
                        <a:pt x="20" y="410"/>
                      </a:cubicBezTo>
                      <a:cubicBezTo>
                        <a:pt x="21" y="411"/>
                        <a:pt x="21" y="410"/>
                        <a:pt x="21" y="410"/>
                      </a:cubicBezTo>
                      <a:close/>
                      <a:moveTo>
                        <a:pt x="446" y="15"/>
                      </a:moveTo>
                      <a:cubicBezTo>
                        <a:pt x="447" y="15"/>
                        <a:pt x="447" y="15"/>
                        <a:pt x="448" y="14"/>
                      </a:cubicBezTo>
                      <a:cubicBezTo>
                        <a:pt x="446" y="14"/>
                        <a:pt x="444" y="13"/>
                        <a:pt x="442" y="12"/>
                      </a:cubicBezTo>
                      <a:cubicBezTo>
                        <a:pt x="442" y="12"/>
                        <a:pt x="442" y="12"/>
                        <a:pt x="442" y="12"/>
                      </a:cubicBezTo>
                      <a:cubicBezTo>
                        <a:pt x="442" y="14"/>
                        <a:pt x="444" y="16"/>
                        <a:pt x="446" y="15"/>
                      </a:cubicBezTo>
                      <a:close/>
                      <a:moveTo>
                        <a:pt x="235" y="519"/>
                      </a:moveTo>
                      <a:cubicBezTo>
                        <a:pt x="238" y="522"/>
                        <a:pt x="241" y="524"/>
                        <a:pt x="242" y="523"/>
                      </a:cubicBezTo>
                      <a:cubicBezTo>
                        <a:pt x="243" y="522"/>
                        <a:pt x="241" y="519"/>
                        <a:pt x="238" y="515"/>
                      </a:cubicBezTo>
                      <a:cubicBezTo>
                        <a:pt x="242" y="512"/>
                        <a:pt x="244" y="509"/>
                        <a:pt x="243" y="508"/>
                      </a:cubicBezTo>
                      <a:cubicBezTo>
                        <a:pt x="243" y="507"/>
                        <a:pt x="239" y="508"/>
                        <a:pt x="235" y="511"/>
                      </a:cubicBezTo>
                      <a:cubicBezTo>
                        <a:pt x="231" y="508"/>
                        <a:pt x="228" y="506"/>
                        <a:pt x="227" y="507"/>
                      </a:cubicBezTo>
                      <a:cubicBezTo>
                        <a:pt x="226" y="508"/>
                        <a:pt x="228" y="511"/>
                        <a:pt x="231" y="515"/>
                      </a:cubicBezTo>
                      <a:cubicBezTo>
                        <a:pt x="227" y="519"/>
                        <a:pt x="226" y="522"/>
                        <a:pt x="227" y="523"/>
                      </a:cubicBezTo>
                      <a:cubicBezTo>
                        <a:pt x="228" y="524"/>
                        <a:pt x="231" y="522"/>
                        <a:pt x="235" y="519"/>
                      </a:cubicBezTo>
                      <a:close/>
                      <a:moveTo>
                        <a:pt x="439" y="29"/>
                      </a:moveTo>
                      <a:cubicBezTo>
                        <a:pt x="435" y="28"/>
                        <a:pt x="432" y="27"/>
                        <a:pt x="428" y="26"/>
                      </a:cubicBezTo>
                      <a:cubicBezTo>
                        <a:pt x="425" y="28"/>
                        <a:pt x="421" y="30"/>
                        <a:pt x="418" y="32"/>
                      </a:cubicBezTo>
                      <a:cubicBezTo>
                        <a:pt x="422" y="33"/>
                        <a:pt x="425" y="34"/>
                        <a:pt x="429" y="35"/>
                      </a:cubicBezTo>
                      <a:cubicBezTo>
                        <a:pt x="432" y="33"/>
                        <a:pt x="436" y="31"/>
                        <a:pt x="439" y="29"/>
                      </a:cubicBezTo>
                      <a:close/>
                      <a:moveTo>
                        <a:pt x="409" y="64"/>
                      </a:moveTo>
                      <a:cubicBezTo>
                        <a:pt x="408" y="64"/>
                        <a:pt x="408" y="69"/>
                        <a:pt x="409" y="74"/>
                      </a:cubicBezTo>
                      <a:cubicBezTo>
                        <a:pt x="404" y="76"/>
                        <a:pt x="401" y="79"/>
                        <a:pt x="402" y="80"/>
                      </a:cubicBezTo>
                      <a:cubicBezTo>
                        <a:pt x="402" y="82"/>
                        <a:pt x="406" y="82"/>
                        <a:pt x="411" y="81"/>
                      </a:cubicBezTo>
                      <a:cubicBezTo>
                        <a:pt x="414" y="86"/>
                        <a:pt x="417" y="90"/>
                        <a:pt x="418" y="90"/>
                      </a:cubicBezTo>
                      <a:cubicBezTo>
                        <a:pt x="419" y="89"/>
                        <a:pt x="418" y="84"/>
                        <a:pt x="417" y="79"/>
                      </a:cubicBezTo>
                      <a:cubicBezTo>
                        <a:pt x="421" y="77"/>
                        <a:pt x="424" y="74"/>
                        <a:pt x="424" y="73"/>
                      </a:cubicBezTo>
                      <a:cubicBezTo>
                        <a:pt x="423" y="71"/>
                        <a:pt x="419" y="71"/>
                        <a:pt x="414" y="73"/>
                      </a:cubicBezTo>
                      <a:cubicBezTo>
                        <a:pt x="412" y="67"/>
                        <a:pt x="410" y="63"/>
                        <a:pt x="409" y="64"/>
                      </a:cubicBezTo>
                      <a:close/>
                      <a:moveTo>
                        <a:pt x="569" y="463"/>
                      </a:moveTo>
                      <a:cubicBezTo>
                        <a:pt x="570" y="463"/>
                        <a:pt x="570" y="463"/>
                        <a:pt x="570" y="464"/>
                      </a:cubicBezTo>
                      <a:cubicBezTo>
                        <a:pt x="576" y="457"/>
                        <a:pt x="576" y="457"/>
                        <a:pt x="576" y="457"/>
                      </a:cubicBezTo>
                      <a:cubicBezTo>
                        <a:pt x="575" y="456"/>
                        <a:pt x="575" y="456"/>
                        <a:pt x="575" y="456"/>
                      </a:cubicBezTo>
                      <a:lnTo>
                        <a:pt x="569" y="463"/>
                      </a:lnTo>
                      <a:close/>
                      <a:moveTo>
                        <a:pt x="569" y="448"/>
                      </a:moveTo>
                      <a:cubicBezTo>
                        <a:pt x="568" y="446"/>
                        <a:pt x="568" y="446"/>
                        <a:pt x="568" y="446"/>
                      </a:cubicBezTo>
                      <a:cubicBezTo>
                        <a:pt x="560" y="450"/>
                        <a:pt x="560" y="450"/>
                        <a:pt x="560" y="450"/>
                      </a:cubicBezTo>
                      <a:cubicBezTo>
                        <a:pt x="560" y="451"/>
                        <a:pt x="561" y="451"/>
                        <a:pt x="561" y="452"/>
                      </a:cubicBezTo>
                      <a:lnTo>
                        <a:pt x="569" y="448"/>
                      </a:lnTo>
                      <a:close/>
                      <a:moveTo>
                        <a:pt x="570" y="450"/>
                      </a:moveTo>
                      <a:cubicBezTo>
                        <a:pt x="570" y="450"/>
                        <a:pt x="570" y="449"/>
                        <a:pt x="569" y="449"/>
                      </a:cubicBezTo>
                      <a:cubicBezTo>
                        <a:pt x="562" y="454"/>
                        <a:pt x="562" y="454"/>
                        <a:pt x="562" y="454"/>
                      </a:cubicBezTo>
                      <a:cubicBezTo>
                        <a:pt x="562" y="454"/>
                        <a:pt x="562" y="454"/>
                        <a:pt x="563" y="455"/>
                      </a:cubicBezTo>
                      <a:lnTo>
                        <a:pt x="570" y="450"/>
                      </a:lnTo>
                      <a:close/>
                      <a:moveTo>
                        <a:pt x="563" y="472"/>
                      </a:moveTo>
                      <a:cubicBezTo>
                        <a:pt x="564" y="473"/>
                        <a:pt x="565" y="473"/>
                        <a:pt x="566" y="472"/>
                      </a:cubicBezTo>
                      <a:cubicBezTo>
                        <a:pt x="567" y="471"/>
                        <a:pt x="566" y="469"/>
                        <a:pt x="566" y="469"/>
                      </a:cubicBezTo>
                      <a:cubicBezTo>
                        <a:pt x="565" y="468"/>
                        <a:pt x="563" y="468"/>
                        <a:pt x="563" y="469"/>
                      </a:cubicBezTo>
                      <a:cubicBezTo>
                        <a:pt x="562" y="470"/>
                        <a:pt x="562" y="472"/>
                        <a:pt x="563" y="472"/>
                      </a:cubicBezTo>
                      <a:close/>
                      <a:moveTo>
                        <a:pt x="567" y="445"/>
                      </a:moveTo>
                      <a:cubicBezTo>
                        <a:pt x="567" y="444"/>
                        <a:pt x="567" y="444"/>
                        <a:pt x="567" y="444"/>
                      </a:cubicBezTo>
                      <a:cubicBezTo>
                        <a:pt x="559" y="447"/>
                        <a:pt x="559" y="447"/>
                        <a:pt x="559" y="447"/>
                      </a:cubicBezTo>
                      <a:cubicBezTo>
                        <a:pt x="559" y="447"/>
                        <a:pt x="559" y="447"/>
                        <a:pt x="559" y="448"/>
                      </a:cubicBezTo>
                      <a:lnTo>
                        <a:pt x="567" y="445"/>
                      </a:lnTo>
                      <a:close/>
                      <a:moveTo>
                        <a:pt x="566" y="442"/>
                      </a:moveTo>
                      <a:cubicBezTo>
                        <a:pt x="566" y="442"/>
                        <a:pt x="566" y="441"/>
                        <a:pt x="566" y="441"/>
                      </a:cubicBezTo>
                      <a:cubicBezTo>
                        <a:pt x="558" y="443"/>
                        <a:pt x="558" y="443"/>
                        <a:pt x="558" y="443"/>
                      </a:cubicBezTo>
                      <a:cubicBezTo>
                        <a:pt x="558" y="443"/>
                        <a:pt x="558" y="444"/>
                        <a:pt x="558" y="444"/>
                      </a:cubicBezTo>
                      <a:lnTo>
                        <a:pt x="566" y="442"/>
                      </a:lnTo>
                      <a:close/>
                      <a:moveTo>
                        <a:pt x="556" y="466"/>
                      </a:moveTo>
                      <a:cubicBezTo>
                        <a:pt x="555" y="466"/>
                        <a:pt x="553" y="466"/>
                        <a:pt x="552" y="467"/>
                      </a:cubicBezTo>
                      <a:cubicBezTo>
                        <a:pt x="551" y="467"/>
                        <a:pt x="551" y="469"/>
                        <a:pt x="551" y="470"/>
                      </a:cubicBezTo>
                      <a:cubicBezTo>
                        <a:pt x="552" y="471"/>
                        <a:pt x="554" y="471"/>
                        <a:pt x="555" y="470"/>
                      </a:cubicBezTo>
                      <a:cubicBezTo>
                        <a:pt x="556" y="469"/>
                        <a:pt x="556" y="467"/>
                        <a:pt x="556" y="466"/>
                      </a:cubicBezTo>
                      <a:close/>
                      <a:moveTo>
                        <a:pt x="576" y="467"/>
                      </a:moveTo>
                      <a:cubicBezTo>
                        <a:pt x="576" y="468"/>
                        <a:pt x="576" y="468"/>
                        <a:pt x="577" y="468"/>
                      </a:cubicBezTo>
                      <a:cubicBezTo>
                        <a:pt x="581" y="460"/>
                        <a:pt x="581" y="460"/>
                        <a:pt x="581" y="460"/>
                      </a:cubicBezTo>
                      <a:cubicBezTo>
                        <a:pt x="581" y="460"/>
                        <a:pt x="580" y="460"/>
                        <a:pt x="580" y="460"/>
                      </a:cubicBezTo>
                      <a:lnTo>
                        <a:pt x="576" y="467"/>
                      </a:lnTo>
                      <a:close/>
                      <a:moveTo>
                        <a:pt x="572" y="465"/>
                      </a:moveTo>
                      <a:cubicBezTo>
                        <a:pt x="573" y="465"/>
                        <a:pt x="573" y="466"/>
                        <a:pt x="574" y="466"/>
                      </a:cubicBezTo>
                      <a:cubicBezTo>
                        <a:pt x="579" y="459"/>
                        <a:pt x="579" y="459"/>
                        <a:pt x="579" y="459"/>
                      </a:cubicBezTo>
                      <a:cubicBezTo>
                        <a:pt x="578" y="459"/>
                        <a:pt x="578" y="458"/>
                        <a:pt x="578" y="458"/>
                      </a:cubicBezTo>
                      <a:lnTo>
                        <a:pt x="572" y="465"/>
                      </a:lnTo>
                      <a:close/>
                      <a:moveTo>
                        <a:pt x="574" y="477"/>
                      </a:moveTo>
                      <a:cubicBezTo>
                        <a:pt x="573" y="478"/>
                        <a:pt x="574" y="479"/>
                        <a:pt x="575" y="479"/>
                      </a:cubicBezTo>
                      <a:cubicBezTo>
                        <a:pt x="576" y="480"/>
                        <a:pt x="577" y="479"/>
                        <a:pt x="578" y="478"/>
                      </a:cubicBezTo>
                      <a:cubicBezTo>
                        <a:pt x="578" y="477"/>
                        <a:pt x="577" y="476"/>
                        <a:pt x="576" y="475"/>
                      </a:cubicBezTo>
                      <a:cubicBezTo>
                        <a:pt x="575" y="475"/>
                        <a:pt x="574" y="475"/>
                        <a:pt x="574" y="477"/>
                      </a:cubicBezTo>
                      <a:close/>
                      <a:moveTo>
                        <a:pt x="566" y="497"/>
                      </a:moveTo>
                      <a:cubicBezTo>
                        <a:pt x="568" y="497"/>
                        <a:pt x="569" y="497"/>
                        <a:pt x="570" y="495"/>
                      </a:cubicBezTo>
                      <a:cubicBezTo>
                        <a:pt x="570" y="493"/>
                        <a:pt x="569" y="492"/>
                        <a:pt x="568" y="491"/>
                      </a:cubicBezTo>
                      <a:cubicBezTo>
                        <a:pt x="566" y="491"/>
                        <a:pt x="564" y="491"/>
                        <a:pt x="564" y="493"/>
                      </a:cubicBezTo>
                      <a:cubicBezTo>
                        <a:pt x="563" y="495"/>
                        <a:pt x="564" y="496"/>
                        <a:pt x="566" y="497"/>
                      </a:cubicBezTo>
                      <a:close/>
                      <a:moveTo>
                        <a:pt x="28" y="436"/>
                      </a:moveTo>
                      <a:cubicBezTo>
                        <a:pt x="26" y="435"/>
                        <a:pt x="17" y="429"/>
                        <a:pt x="17" y="429"/>
                      </a:cubicBezTo>
                      <a:cubicBezTo>
                        <a:pt x="17" y="430"/>
                        <a:pt x="25" y="436"/>
                        <a:pt x="27" y="438"/>
                      </a:cubicBezTo>
                      <a:cubicBezTo>
                        <a:pt x="28" y="438"/>
                        <a:pt x="28" y="438"/>
                        <a:pt x="29" y="438"/>
                      </a:cubicBezTo>
                      <a:cubicBezTo>
                        <a:pt x="29" y="437"/>
                        <a:pt x="29" y="437"/>
                        <a:pt x="28" y="436"/>
                      </a:cubicBezTo>
                      <a:close/>
                      <a:moveTo>
                        <a:pt x="571" y="477"/>
                      </a:moveTo>
                      <a:cubicBezTo>
                        <a:pt x="572" y="476"/>
                        <a:pt x="572" y="474"/>
                        <a:pt x="571" y="474"/>
                      </a:cubicBezTo>
                      <a:cubicBezTo>
                        <a:pt x="570" y="473"/>
                        <a:pt x="568" y="473"/>
                        <a:pt x="568" y="474"/>
                      </a:cubicBezTo>
                      <a:cubicBezTo>
                        <a:pt x="567" y="475"/>
                        <a:pt x="567" y="476"/>
                        <a:pt x="568" y="477"/>
                      </a:cubicBezTo>
                      <a:cubicBezTo>
                        <a:pt x="569" y="478"/>
                        <a:pt x="571" y="478"/>
                        <a:pt x="571" y="477"/>
                      </a:cubicBezTo>
                      <a:close/>
                      <a:moveTo>
                        <a:pt x="122" y="320"/>
                      </a:moveTo>
                      <a:cubicBezTo>
                        <a:pt x="123" y="319"/>
                        <a:pt x="123" y="317"/>
                        <a:pt x="121" y="315"/>
                      </a:cubicBezTo>
                      <a:cubicBezTo>
                        <a:pt x="124" y="314"/>
                        <a:pt x="125" y="312"/>
                        <a:pt x="125" y="312"/>
                      </a:cubicBezTo>
                      <a:cubicBezTo>
                        <a:pt x="124" y="311"/>
                        <a:pt x="122" y="312"/>
                        <a:pt x="120" y="313"/>
                      </a:cubicBezTo>
                      <a:cubicBezTo>
                        <a:pt x="119" y="312"/>
                        <a:pt x="118" y="311"/>
                        <a:pt x="117" y="311"/>
                      </a:cubicBezTo>
                      <a:cubicBezTo>
                        <a:pt x="116" y="311"/>
                        <a:pt x="117" y="313"/>
                        <a:pt x="118" y="315"/>
                      </a:cubicBezTo>
                      <a:cubicBezTo>
                        <a:pt x="116" y="316"/>
                        <a:pt x="114" y="318"/>
                        <a:pt x="114" y="318"/>
                      </a:cubicBezTo>
                      <a:cubicBezTo>
                        <a:pt x="115" y="319"/>
                        <a:pt x="117" y="318"/>
                        <a:pt x="119" y="317"/>
                      </a:cubicBezTo>
                      <a:cubicBezTo>
                        <a:pt x="120" y="319"/>
                        <a:pt x="122" y="320"/>
                        <a:pt x="122" y="320"/>
                      </a:cubicBezTo>
                      <a:close/>
                      <a:moveTo>
                        <a:pt x="139" y="467"/>
                      </a:moveTo>
                      <a:cubicBezTo>
                        <a:pt x="141" y="467"/>
                        <a:pt x="142" y="467"/>
                        <a:pt x="143" y="465"/>
                      </a:cubicBezTo>
                      <a:cubicBezTo>
                        <a:pt x="143" y="464"/>
                        <a:pt x="142" y="463"/>
                        <a:pt x="141" y="462"/>
                      </a:cubicBezTo>
                      <a:cubicBezTo>
                        <a:pt x="140" y="462"/>
                        <a:pt x="138" y="462"/>
                        <a:pt x="138" y="464"/>
                      </a:cubicBezTo>
                      <a:cubicBezTo>
                        <a:pt x="137" y="465"/>
                        <a:pt x="138" y="466"/>
                        <a:pt x="139" y="467"/>
                      </a:cubicBezTo>
                      <a:close/>
                      <a:moveTo>
                        <a:pt x="552" y="482"/>
                      </a:moveTo>
                      <a:cubicBezTo>
                        <a:pt x="551" y="481"/>
                        <a:pt x="549" y="481"/>
                        <a:pt x="548" y="483"/>
                      </a:cubicBezTo>
                      <a:cubicBezTo>
                        <a:pt x="547" y="484"/>
                        <a:pt x="548" y="486"/>
                        <a:pt x="549" y="487"/>
                      </a:cubicBezTo>
                      <a:cubicBezTo>
                        <a:pt x="550" y="488"/>
                        <a:pt x="552" y="487"/>
                        <a:pt x="553" y="486"/>
                      </a:cubicBezTo>
                      <a:cubicBezTo>
                        <a:pt x="554" y="485"/>
                        <a:pt x="554" y="483"/>
                        <a:pt x="552" y="482"/>
                      </a:cubicBezTo>
                      <a:close/>
                      <a:moveTo>
                        <a:pt x="48" y="426"/>
                      </a:moveTo>
                      <a:cubicBezTo>
                        <a:pt x="49" y="426"/>
                        <a:pt x="50" y="426"/>
                        <a:pt x="50" y="425"/>
                      </a:cubicBezTo>
                      <a:cubicBezTo>
                        <a:pt x="50" y="425"/>
                        <a:pt x="50" y="424"/>
                        <a:pt x="49" y="424"/>
                      </a:cubicBezTo>
                      <a:cubicBezTo>
                        <a:pt x="47" y="423"/>
                        <a:pt x="40" y="421"/>
                        <a:pt x="40" y="422"/>
                      </a:cubicBezTo>
                      <a:cubicBezTo>
                        <a:pt x="40" y="422"/>
                        <a:pt x="46" y="425"/>
                        <a:pt x="48" y="426"/>
                      </a:cubicBezTo>
                      <a:close/>
                      <a:moveTo>
                        <a:pt x="49" y="453"/>
                      </a:moveTo>
                      <a:cubicBezTo>
                        <a:pt x="49" y="453"/>
                        <a:pt x="49" y="452"/>
                        <a:pt x="49" y="452"/>
                      </a:cubicBezTo>
                      <a:cubicBezTo>
                        <a:pt x="47" y="451"/>
                        <a:pt x="40" y="446"/>
                        <a:pt x="40" y="447"/>
                      </a:cubicBezTo>
                      <a:cubicBezTo>
                        <a:pt x="40" y="447"/>
                        <a:pt x="46" y="452"/>
                        <a:pt x="47" y="453"/>
                      </a:cubicBezTo>
                      <a:cubicBezTo>
                        <a:pt x="48" y="454"/>
                        <a:pt x="49" y="454"/>
                        <a:pt x="49" y="453"/>
                      </a:cubicBezTo>
                      <a:close/>
                      <a:moveTo>
                        <a:pt x="58" y="460"/>
                      </a:moveTo>
                      <a:cubicBezTo>
                        <a:pt x="58" y="459"/>
                        <a:pt x="58" y="458"/>
                        <a:pt x="57" y="458"/>
                      </a:cubicBezTo>
                      <a:cubicBezTo>
                        <a:pt x="55" y="457"/>
                        <a:pt x="50" y="453"/>
                        <a:pt x="50" y="454"/>
                      </a:cubicBezTo>
                      <a:cubicBezTo>
                        <a:pt x="49" y="454"/>
                        <a:pt x="54" y="458"/>
                        <a:pt x="56" y="460"/>
                      </a:cubicBezTo>
                      <a:cubicBezTo>
                        <a:pt x="56" y="460"/>
                        <a:pt x="57" y="460"/>
                        <a:pt x="58" y="460"/>
                      </a:cubicBezTo>
                      <a:close/>
                      <a:moveTo>
                        <a:pt x="49" y="439"/>
                      </a:moveTo>
                      <a:cubicBezTo>
                        <a:pt x="49" y="440"/>
                        <a:pt x="50" y="440"/>
                        <a:pt x="50" y="439"/>
                      </a:cubicBezTo>
                      <a:cubicBezTo>
                        <a:pt x="51" y="439"/>
                        <a:pt x="50" y="438"/>
                        <a:pt x="50" y="438"/>
                      </a:cubicBezTo>
                      <a:cubicBezTo>
                        <a:pt x="48" y="437"/>
                        <a:pt x="41" y="434"/>
                        <a:pt x="41" y="434"/>
                      </a:cubicBezTo>
                      <a:cubicBezTo>
                        <a:pt x="41" y="434"/>
                        <a:pt x="47" y="438"/>
                        <a:pt x="49" y="439"/>
                      </a:cubicBezTo>
                      <a:close/>
                      <a:moveTo>
                        <a:pt x="38" y="433"/>
                      </a:moveTo>
                      <a:cubicBezTo>
                        <a:pt x="38" y="433"/>
                        <a:pt x="39" y="433"/>
                        <a:pt x="39" y="433"/>
                      </a:cubicBezTo>
                      <a:cubicBezTo>
                        <a:pt x="39" y="432"/>
                        <a:pt x="39" y="432"/>
                        <a:pt x="38" y="432"/>
                      </a:cubicBezTo>
                      <a:cubicBezTo>
                        <a:pt x="36" y="431"/>
                        <a:pt x="29" y="427"/>
                        <a:pt x="29" y="427"/>
                      </a:cubicBezTo>
                      <a:cubicBezTo>
                        <a:pt x="29" y="428"/>
                        <a:pt x="35" y="432"/>
                        <a:pt x="38" y="433"/>
                      </a:cubicBezTo>
                      <a:close/>
                      <a:moveTo>
                        <a:pt x="63" y="466"/>
                      </a:moveTo>
                      <a:cubicBezTo>
                        <a:pt x="63" y="466"/>
                        <a:pt x="64" y="466"/>
                        <a:pt x="65" y="465"/>
                      </a:cubicBezTo>
                      <a:cubicBezTo>
                        <a:pt x="65" y="465"/>
                        <a:pt x="65" y="464"/>
                        <a:pt x="65" y="463"/>
                      </a:cubicBezTo>
                      <a:cubicBezTo>
                        <a:pt x="63" y="462"/>
                        <a:pt x="58" y="459"/>
                        <a:pt x="58" y="460"/>
                      </a:cubicBezTo>
                      <a:cubicBezTo>
                        <a:pt x="57" y="461"/>
                        <a:pt x="61" y="464"/>
                        <a:pt x="63" y="466"/>
                      </a:cubicBezTo>
                      <a:close/>
                      <a:moveTo>
                        <a:pt x="46" y="415"/>
                      </a:moveTo>
                      <a:cubicBezTo>
                        <a:pt x="47" y="414"/>
                        <a:pt x="46" y="413"/>
                        <a:pt x="46" y="413"/>
                      </a:cubicBezTo>
                      <a:cubicBezTo>
                        <a:pt x="43" y="413"/>
                        <a:pt x="36" y="412"/>
                        <a:pt x="36" y="413"/>
                      </a:cubicBezTo>
                      <a:cubicBezTo>
                        <a:pt x="36" y="413"/>
                        <a:pt x="43" y="415"/>
                        <a:pt x="45" y="415"/>
                      </a:cubicBezTo>
                      <a:cubicBezTo>
                        <a:pt x="46" y="416"/>
                        <a:pt x="46" y="415"/>
                        <a:pt x="46" y="415"/>
                      </a:cubicBezTo>
                      <a:close/>
                      <a:moveTo>
                        <a:pt x="68" y="449"/>
                      </a:moveTo>
                      <a:cubicBezTo>
                        <a:pt x="69" y="448"/>
                        <a:pt x="68" y="447"/>
                        <a:pt x="67" y="446"/>
                      </a:cubicBezTo>
                      <a:cubicBezTo>
                        <a:pt x="66" y="446"/>
                        <a:pt x="61" y="444"/>
                        <a:pt x="60" y="444"/>
                      </a:cubicBezTo>
                      <a:cubicBezTo>
                        <a:pt x="60" y="445"/>
                        <a:pt x="64" y="448"/>
                        <a:pt x="66" y="449"/>
                      </a:cubicBezTo>
                      <a:cubicBezTo>
                        <a:pt x="67" y="450"/>
                        <a:pt x="68" y="449"/>
                        <a:pt x="68" y="449"/>
                      </a:cubicBezTo>
                      <a:close/>
                      <a:moveTo>
                        <a:pt x="69" y="432"/>
                      </a:moveTo>
                      <a:cubicBezTo>
                        <a:pt x="69" y="431"/>
                        <a:pt x="69" y="430"/>
                        <a:pt x="68" y="430"/>
                      </a:cubicBezTo>
                      <a:cubicBezTo>
                        <a:pt x="66" y="429"/>
                        <a:pt x="61" y="428"/>
                        <a:pt x="60" y="429"/>
                      </a:cubicBezTo>
                      <a:cubicBezTo>
                        <a:pt x="60" y="430"/>
                        <a:pt x="65" y="432"/>
                        <a:pt x="67" y="433"/>
                      </a:cubicBezTo>
                      <a:cubicBezTo>
                        <a:pt x="67" y="433"/>
                        <a:pt x="68" y="433"/>
                        <a:pt x="69" y="432"/>
                      </a:cubicBezTo>
                      <a:close/>
                      <a:moveTo>
                        <a:pt x="73" y="420"/>
                      </a:moveTo>
                      <a:cubicBezTo>
                        <a:pt x="73" y="418"/>
                        <a:pt x="72" y="417"/>
                        <a:pt x="70" y="416"/>
                      </a:cubicBezTo>
                      <a:cubicBezTo>
                        <a:pt x="69" y="416"/>
                        <a:pt x="67" y="417"/>
                        <a:pt x="67" y="419"/>
                      </a:cubicBezTo>
                      <a:cubicBezTo>
                        <a:pt x="66" y="420"/>
                        <a:pt x="68" y="422"/>
                        <a:pt x="69" y="422"/>
                      </a:cubicBezTo>
                      <a:cubicBezTo>
                        <a:pt x="71" y="423"/>
                        <a:pt x="73" y="422"/>
                        <a:pt x="73" y="420"/>
                      </a:cubicBezTo>
                      <a:close/>
                      <a:moveTo>
                        <a:pt x="116" y="304"/>
                      </a:moveTo>
                      <a:cubicBezTo>
                        <a:pt x="114" y="304"/>
                        <a:pt x="113" y="303"/>
                        <a:pt x="111" y="302"/>
                      </a:cubicBezTo>
                      <a:cubicBezTo>
                        <a:pt x="112" y="303"/>
                        <a:pt x="112" y="305"/>
                        <a:pt x="112" y="307"/>
                      </a:cubicBezTo>
                      <a:cubicBezTo>
                        <a:pt x="113" y="308"/>
                        <a:pt x="115" y="309"/>
                        <a:pt x="116" y="309"/>
                      </a:cubicBezTo>
                      <a:cubicBezTo>
                        <a:pt x="116" y="308"/>
                        <a:pt x="116" y="306"/>
                        <a:pt x="116" y="304"/>
                      </a:cubicBezTo>
                      <a:close/>
                      <a:moveTo>
                        <a:pt x="120" y="286"/>
                      </a:moveTo>
                      <a:cubicBezTo>
                        <a:pt x="117" y="283"/>
                        <a:pt x="114" y="280"/>
                        <a:pt x="111" y="277"/>
                      </a:cubicBezTo>
                      <a:cubicBezTo>
                        <a:pt x="113" y="281"/>
                        <a:pt x="116" y="284"/>
                        <a:pt x="119" y="288"/>
                      </a:cubicBezTo>
                      <a:cubicBezTo>
                        <a:pt x="119" y="287"/>
                        <a:pt x="120" y="287"/>
                        <a:pt x="120" y="286"/>
                      </a:cubicBezTo>
                      <a:close/>
                      <a:moveTo>
                        <a:pt x="114" y="291"/>
                      </a:moveTo>
                      <a:cubicBezTo>
                        <a:pt x="111" y="288"/>
                        <a:pt x="108" y="285"/>
                        <a:pt x="106" y="282"/>
                      </a:cubicBezTo>
                      <a:cubicBezTo>
                        <a:pt x="108" y="285"/>
                        <a:pt x="110" y="289"/>
                        <a:pt x="113" y="293"/>
                      </a:cubicBezTo>
                      <a:cubicBezTo>
                        <a:pt x="113" y="292"/>
                        <a:pt x="114" y="292"/>
                        <a:pt x="114" y="291"/>
                      </a:cubicBezTo>
                      <a:close/>
                      <a:moveTo>
                        <a:pt x="117" y="294"/>
                      </a:moveTo>
                      <a:cubicBezTo>
                        <a:pt x="116" y="293"/>
                        <a:pt x="115" y="293"/>
                        <a:pt x="115" y="294"/>
                      </a:cubicBezTo>
                      <a:cubicBezTo>
                        <a:pt x="114" y="294"/>
                        <a:pt x="114" y="295"/>
                        <a:pt x="114" y="296"/>
                      </a:cubicBezTo>
                      <a:cubicBezTo>
                        <a:pt x="115" y="296"/>
                        <a:pt x="116" y="296"/>
                        <a:pt x="116" y="296"/>
                      </a:cubicBezTo>
                      <a:cubicBezTo>
                        <a:pt x="117" y="296"/>
                        <a:pt x="117" y="295"/>
                        <a:pt x="117" y="294"/>
                      </a:cubicBezTo>
                      <a:close/>
                      <a:moveTo>
                        <a:pt x="109" y="308"/>
                      </a:moveTo>
                      <a:cubicBezTo>
                        <a:pt x="109" y="308"/>
                        <a:pt x="108" y="308"/>
                        <a:pt x="106" y="308"/>
                      </a:cubicBezTo>
                      <a:cubicBezTo>
                        <a:pt x="105" y="307"/>
                        <a:pt x="104" y="306"/>
                        <a:pt x="104" y="306"/>
                      </a:cubicBezTo>
                      <a:cubicBezTo>
                        <a:pt x="104" y="306"/>
                        <a:pt x="104" y="308"/>
                        <a:pt x="104" y="309"/>
                      </a:cubicBezTo>
                      <a:cubicBezTo>
                        <a:pt x="103" y="310"/>
                        <a:pt x="102" y="311"/>
                        <a:pt x="102" y="311"/>
                      </a:cubicBezTo>
                      <a:cubicBezTo>
                        <a:pt x="102" y="312"/>
                        <a:pt x="104" y="311"/>
                        <a:pt x="105" y="311"/>
                      </a:cubicBezTo>
                      <a:cubicBezTo>
                        <a:pt x="106" y="312"/>
                        <a:pt x="107" y="313"/>
                        <a:pt x="107" y="313"/>
                      </a:cubicBezTo>
                      <a:cubicBezTo>
                        <a:pt x="108" y="313"/>
                        <a:pt x="107" y="312"/>
                        <a:pt x="107" y="310"/>
                      </a:cubicBezTo>
                      <a:cubicBezTo>
                        <a:pt x="108" y="309"/>
                        <a:pt x="109" y="308"/>
                        <a:pt x="109" y="308"/>
                      </a:cubicBezTo>
                      <a:close/>
                      <a:moveTo>
                        <a:pt x="110" y="300"/>
                      </a:moveTo>
                      <a:cubicBezTo>
                        <a:pt x="111" y="299"/>
                        <a:pt x="111" y="299"/>
                        <a:pt x="111" y="298"/>
                      </a:cubicBezTo>
                      <a:cubicBezTo>
                        <a:pt x="110" y="297"/>
                        <a:pt x="110" y="297"/>
                        <a:pt x="109" y="297"/>
                      </a:cubicBezTo>
                      <a:cubicBezTo>
                        <a:pt x="108" y="298"/>
                        <a:pt x="108" y="299"/>
                        <a:pt x="108" y="299"/>
                      </a:cubicBezTo>
                      <a:cubicBezTo>
                        <a:pt x="109" y="300"/>
                        <a:pt x="110" y="300"/>
                        <a:pt x="110" y="300"/>
                      </a:cubicBezTo>
                      <a:close/>
                      <a:moveTo>
                        <a:pt x="101" y="312"/>
                      </a:moveTo>
                      <a:cubicBezTo>
                        <a:pt x="99" y="311"/>
                        <a:pt x="98" y="310"/>
                        <a:pt x="97" y="308"/>
                      </a:cubicBezTo>
                      <a:cubicBezTo>
                        <a:pt x="97" y="310"/>
                        <a:pt x="97" y="312"/>
                        <a:pt x="97" y="313"/>
                      </a:cubicBezTo>
                      <a:cubicBezTo>
                        <a:pt x="98" y="315"/>
                        <a:pt x="99" y="316"/>
                        <a:pt x="100" y="317"/>
                      </a:cubicBezTo>
                      <a:cubicBezTo>
                        <a:pt x="100" y="315"/>
                        <a:pt x="101" y="314"/>
                        <a:pt x="101" y="312"/>
                      </a:cubicBezTo>
                      <a:close/>
                      <a:moveTo>
                        <a:pt x="123" y="289"/>
                      </a:moveTo>
                      <a:cubicBezTo>
                        <a:pt x="122" y="288"/>
                        <a:pt x="121" y="288"/>
                        <a:pt x="121" y="289"/>
                      </a:cubicBezTo>
                      <a:cubicBezTo>
                        <a:pt x="120" y="289"/>
                        <a:pt x="120" y="290"/>
                        <a:pt x="121" y="290"/>
                      </a:cubicBezTo>
                      <a:cubicBezTo>
                        <a:pt x="121" y="291"/>
                        <a:pt x="122" y="291"/>
                        <a:pt x="123" y="291"/>
                      </a:cubicBezTo>
                      <a:cubicBezTo>
                        <a:pt x="123" y="290"/>
                        <a:pt x="123" y="289"/>
                        <a:pt x="123" y="289"/>
                      </a:cubicBezTo>
                      <a:close/>
                      <a:moveTo>
                        <a:pt x="130" y="308"/>
                      </a:moveTo>
                      <a:cubicBezTo>
                        <a:pt x="131" y="308"/>
                        <a:pt x="133" y="307"/>
                        <a:pt x="135" y="306"/>
                      </a:cubicBezTo>
                      <a:cubicBezTo>
                        <a:pt x="136" y="307"/>
                        <a:pt x="138" y="308"/>
                        <a:pt x="138" y="308"/>
                      </a:cubicBezTo>
                      <a:cubicBezTo>
                        <a:pt x="139" y="307"/>
                        <a:pt x="138" y="306"/>
                        <a:pt x="137" y="304"/>
                      </a:cubicBezTo>
                      <a:cubicBezTo>
                        <a:pt x="139" y="302"/>
                        <a:pt x="140" y="300"/>
                        <a:pt x="139" y="300"/>
                      </a:cubicBezTo>
                      <a:cubicBezTo>
                        <a:pt x="139" y="299"/>
                        <a:pt x="137" y="300"/>
                        <a:pt x="135" y="302"/>
                      </a:cubicBezTo>
                      <a:cubicBezTo>
                        <a:pt x="133" y="301"/>
                        <a:pt x="132" y="300"/>
                        <a:pt x="131" y="300"/>
                      </a:cubicBezTo>
                      <a:cubicBezTo>
                        <a:pt x="131" y="301"/>
                        <a:pt x="132" y="302"/>
                        <a:pt x="133" y="304"/>
                      </a:cubicBezTo>
                      <a:cubicBezTo>
                        <a:pt x="131" y="306"/>
                        <a:pt x="130" y="307"/>
                        <a:pt x="130" y="308"/>
                      </a:cubicBezTo>
                      <a:close/>
                      <a:moveTo>
                        <a:pt x="125" y="282"/>
                      </a:moveTo>
                      <a:cubicBezTo>
                        <a:pt x="121" y="279"/>
                        <a:pt x="118" y="276"/>
                        <a:pt x="115" y="274"/>
                      </a:cubicBezTo>
                      <a:cubicBezTo>
                        <a:pt x="118" y="277"/>
                        <a:pt x="121" y="280"/>
                        <a:pt x="124" y="283"/>
                      </a:cubicBezTo>
                      <a:lnTo>
                        <a:pt x="125" y="282"/>
                      </a:lnTo>
                      <a:close/>
                      <a:moveTo>
                        <a:pt x="130" y="299"/>
                      </a:moveTo>
                      <a:cubicBezTo>
                        <a:pt x="130" y="297"/>
                        <a:pt x="129" y="296"/>
                        <a:pt x="129" y="294"/>
                      </a:cubicBezTo>
                      <a:cubicBezTo>
                        <a:pt x="127" y="294"/>
                        <a:pt x="126" y="293"/>
                        <a:pt x="124" y="292"/>
                      </a:cubicBezTo>
                      <a:cubicBezTo>
                        <a:pt x="125" y="294"/>
                        <a:pt x="125" y="295"/>
                        <a:pt x="126" y="297"/>
                      </a:cubicBezTo>
                      <a:cubicBezTo>
                        <a:pt x="127" y="298"/>
                        <a:pt x="129" y="298"/>
                        <a:pt x="130" y="299"/>
                      </a:cubicBezTo>
                      <a:close/>
                      <a:moveTo>
                        <a:pt x="51" y="403"/>
                      </a:moveTo>
                      <a:cubicBezTo>
                        <a:pt x="52" y="403"/>
                        <a:pt x="53" y="403"/>
                        <a:pt x="53" y="402"/>
                      </a:cubicBezTo>
                      <a:cubicBezTo>
                        <a:pt x="53" y="402"/>
                        <a:pt x="52" y="401"/>
                        <a:pt x="52" y="401"/>
                      </a:cubicBezTo>
                      <a:cubicBezTo>
                        <a:pt x="49" y="401"/>
                        <a:pt x="43" y="401"/>
                        <a:pt x="43" y="402"/>
                      </a:cubicBezTo>
                      <a:cubicBezTo>
                        <a:pt x="43" y="402"/>
                        <a:pt x="49" y="403"/>
                        <a:pt x="51" y="403"/>
                      </a:cubicBezTo>
                      <a:close/>
                      <a:moveTo>
                        <a:pt x="56" y="418"/>
                      </a:moveTo>
                      <a:cubicBezTo>
                        <a:pt x="56" y="418"/>
                        <a:pt x="57" y="417"/>
                        <a:pt x="57" y="417"/>
                      </a:cubicBezTo>
                      <a:cubicBezTo>
                        <a:pt x="57" y="416"/>
                        <a:pt x="57" y="415"/>
                        <a:pt x="56" y="415"/>
                      </a:cubicBezTo>
                      <a:cubicBezTo>
                        <a:pt x="54" y="415"/>
                        <a:pt x="47" y="414"/>
                        <a:pt x="47" y="415"/>
                      </a:cubicBezTo>
                      <a:cubicBezTo>
                        <a:pt x="47" y="415"/>
                        <a:pt x="53" y="417"/>
                        <a:pt x="56" y="418"/>
                      </a:cubicBezTo>
                      <a:close/>
                      <a:moveTo>
                        <a:pt x="45" y="390"/>
                      </a:moveTo>
                      <a:cubicBezTo>
                        <a:pt x="46" y="390"/>
                        <a:pt x="47" y="389"/>
                        <a:pt x="46" y="388"/>
                      </a:cubicBezTo>
                      <a:cubicBezTo>
                        <a:pt x="46" y="388"/>
                        <a:pt x="46" y="387"/>
                        <a:pt x="45" y="387"/>
                      </a:cubicBezTo>
                      <a:cubicBezTo>
                        <a:pt x="43" y="388"/>
                        <a:pt x="36" y="389"/>
                        <a:pt x="36" y="389"/>
                      </a:cubicBezTo>
                      <a:cubicBezTo>
                        <a:pt x="36" y="390"/>
                        <a:pt x="43" y="390"/>
                        <a:pt x="45" y="390"/>
                      </a:cubicBezTo>
                      <a:close/>
                      <a:moveTo>
                        <a:pt x="66" y="419"/>
                      </a:moveTo>
                      <a:cubicBezTo>
                        <a:pt x="66" y="418"/>
                        <a:pt x="66" y="417"/>
                        <a:pt x="65" y="417"/>
                      </a:cubicBezTo>
                      <a:cubicBezTo>
                        <a:pt x="63" y="416"/>
                        <a:pt x="58" y="416"/>
                        <a:pt x="57" y="417"/>
                      </a:cubicBezTo>
                      <a:cubicBezTo>
                        <a:pt x="57" y="417"/>
                        <a:pt x="62" y="419"/>
                        <a:pt x="64" y="420"/>
                      </a:cubicBezTo>
                      <a:cubicBezTo>
                        <a:pt x="65" y="420"/>
                        <a:pt x="66" y="419"/>
                        <a:pt x="66" y="419"/>
                      </a:cubicBezTo>
                      <a:close/>
                      <a:moveTo>
                        <a:pt x="42" y="402"/>
                      </a:moveTo>
                      <a:cubicBezTo>
                        <a:pt x="42" y="401"/>
                        <a:pt x="41" y="401"/>
                        <a:pt x="41" y="401"/>
                      </a:cubicBezTo>
                      <a:cubicBezTo>
                        <a:pt x="38" y="401"/>
                        <a:pt x="31" y="401"/>
                        <a:pt x="31" y="401"/>
                      </a:cubicBezTo>
                      <a:cubicBezTo>
                        <a:pt x="31" y="401"/>
                        <a:pt x="38" y="402"/>
                        <a:pt x="41" y="403"/>
                      </a:cubicBezTo>
                      <a:cubicBezTo>
                        <a:pt x="41" y="403"/>
                        <a:pt x="42" y="402"/>
                        <a:pt x="42" y="402"/>
                      </a:cubicBezTo>
                      <a:close/>
                      <a:moveTo>
                        <a:pt x="29" y="401"/>
                      </a:moveTo>
                      <a:cubicBezTo>
                        <a:pt x="29" y="401"/>
                        <a:pt x="28" y="400"/>
                        <a:pt x="28" y="400"/>
                      </a:cubicBezTo>
                      <a:cubicBezTo>
                        <a:pt x="25" y="400"/>
                        <a:pt x="17" y="400"/>
                        <a:pt x="17" y="400"/>
                      </a:cubicBezTo>
                      <a:cubicBezTo>
                        <a:pt x="17" y="401"/>
                        <a:pt x="25" y="401"/>
                        <a:pt x="28" y="402"/>
                      </a:cubicBezTo>
                      <a:cubicBezTo>
                        <a:pt x="28" y="402"/>
                        <a:pt x="29" y="402"/>
                        <a:pt x="29" y="401"/>
                      </a:cubicBezTo>
                      <a:close/>
                      <a:moveTo>
                        <a:pt x="96" y="302"/>
                      </a:moveTo>
                      <a:cubicBezTo>
                        <a:pt x="94" y="298"/>
                        <a:pt x="92" y="294"/>
                        <a:pt x="90" y="290"/>
                      </a:cubicBezTo>
                      <a:cubicBezTo>
                        <a:pt x="92" y="294"/>
                        <a:pt x="93" y="298"/>
                        <a:pt x="94" y="302"/>
                      </a:cubicBezTo>
                      <a:lnTo>
                        <a:pt x="96" y="302"/>
                      </a:lnTo>
                      <a:close/>
                      <a:moveTo>
                        <a:pt x="85" y="277"/>
                      </a:moveTo>
                      <a:cubicBezTo>
                        <a:pt x="83" y="275"/>
                        <a:pt x="80" y="273"/>
                        <a:pt x="78" y="271"/>
                      </a:cubicBezTo>
                      <a:cubicBezTo>
                        <a:pt x="78" y="274"/>
                        <a:pt x="77" y="277"/>
                        <a:pt x="76" y="280"/>
                      </a:cubicBezTo>
                      <a:cubicBezTo>
                        <a:pt x="78" y="282"/>
                        <a:pt x="80" y="284"/>
                        <a:pt x="83" y="286"/>
                      </a:cubicBezTo>
                      <a:cubicBezTo>
                        <a:pt x="84" y="283"/>
                        <a:pt x="85" y="280"/>
                        <a:pt x="85" y="277"/>
                      </a:cubicBezTo>
                      <a:close/>
                      <a:moveTo>
                        <a:pt x="96" y="307"/>
                      </a:moveTo>
                      <a:cubicBezTo>
                        <a:pt x="97" y="306"/>
                        <a:pt x="97" y="305"/>
                        <a:pt x="97" y="305"/>
                      </a:cubicBezTo>
                      <a:cubicBezTo>
                        <a:pt x="97" y="304"/>
                        <a:pt x="96" y="304"/>
                        <a:pt x="95" y="304"/>
                      </a:cubicBezTo>
                      <a:cubicBezTo>
                        <a:pt x="95" y="304"/>
                        <a:pt x="94" y="305"/>
                        <a:pt x="95" y="306"/>
                      </a:cubicBezTo>
                      <a:cubicBezTo>
                        <a:pt x="95" y="306"/>
                        <a:pt x="96" y="307"/>
                        <a:pt x="96" y="307"/>
                      </a:cubicBezTo>
                      <a:close/>
                      <a:moveTo>
                        <a:pt x="71" y="329"/>
                      </a:moveTo>
                      <a:cubicBezTo>
                        <a:pt x="71" y="328"/>
                        <a:pt x="69" y="328"/>
                        <a:pt x="66" y="328"/>
                      </a:cubicBezTo>
                      <a:cubicBezTo>
                        <a:pt x="66" y="326"/>
                        <a:pt x="66" y="324"/>
                        <a:pt x="65" y="324"/>
                      </a:cubicBezTo>
                      <a:cubicBezTo>
                        <a:pt x="65" y="324"/>
                        <a:pt x="64" y="326"/>
                        <a:pt x="64" y="328"/>
                      </a:cubicBezTo>
                      <a:cubicBezTo>
                        <a:pt x="61" y="328"/>
                        <a:pt x="59" y="328"/>
                        <a:pt x="59" y="329"/>
                      </a:cubicBezTo>
                      <a:cubicBezTo>
                        <a:pt x="59" y="329"/>
                        <a:pt x="61" y="330"/>
                        <a:pt x="64" y="330"/>
                      </a:cubicBezTo>
                      <a:cubicBezTo>
                        <a:pt x="64" y="332"/>
                        <a:pt x="64" y="334"/>
                        <a:pt x="65" y="334"/>
                      </a:cubicBezTo>
                      <a:cubicBezTo>
                        <a:pt x="66" y="334"/>
                        <a:pt x="66" y="332"/>
                        <a:pt x="66" y="330"/>
                      </a:cubicBezTo>
                      <a:cubicBezTo>
                        <a:pt x="69" y="330"/>
                        <a:pt x="71" y="330"/>
                        <a:pt x="71" y="329"/>
                      </a:cubicBezTo>
                      <a:close/>
                      <a:moveTo>
                        <a:pt x="548" y="470"/>
                      </a:moveTo>
                      <a:cubicBezTo>
                        <a:pt x="547" y="469"/>
                        <a:pt x="546" y="469"/>
                        <a:pt x="545" y="469"/>
                      </a:cubicBezTo>
                      <a:cubicBezTo>
                        <a:pt x="544" y="470"/>
                        <a:pt x="544" y="471"/>
                        <a:pt x="545" y="472"/>
                      </a:cubicBezTo>
                      <a:cubicBezTo>
                        <a:pt x="545" y="473"/>
                        <a:pt x="547" y="473"/>
                        <a:pt x="547" y="472"/>
                      </a:cubicBezTo>
                      <a:cubicBezTo>
                        <a:pt x="548" y="472"/>
                        <a:pt x="548" y="470"/>
                        <a:pt x="548" y="470"/>
                      </a:cubicBezTo>
                      <a:close/>
                      <a:moveTo>
                        <a:pt x="77" y="317"/>
                      </a:moveTo>
                      <a:cubicBezTo>
                        <a:pt x="77" y="317"/>
                        <a:pt x="76" y="317"/>
                        <a:pt x="74" y="317"/>
                      </a:cubicBezTo>
                      <a:cubicBezTo>
                        <a:pt x="74" y="315"/>
                        <a:pt x="73" y="314"/>
                        <a:pt x="73" y="314"/>
                      </a:cubicBezTo>
                      <a:cubicBezTo>
                        <a:pt x="73" y="314"/>
                        <a:pt x="72" y="315"/>
                        <a:pt x="72" y="317"/>
                      </a:cubicBezTo>
                      <a:cubicBezTo>
                        <a:pt x="71" y="317"/>
                        <a:pt x="69" y="317"/>
                        <a:pt x="69" y="318"/>
                      </a:cubicBezTo>
                      <a:cubicBezTo>
                        <a:pt x="69" y="318"/>
                        <a:pt x="71" y="318"/>
                        <a:pt x="72" y="318"/>
                      </a:cubicBezTo>
                      <a:cubicBezTo>
                        <a:pt x="72" y="320"/>
                        <a:pt x="73" y="321"/>
                        <a:pt x="73" y="321"/>
                      </a:cubicBezTo>
                      <a:cubicBezTo>
                        <a:pt x="74" y="321"/>
                        <a:pt x="74" y="320"/>
                        <a:pt x="74" y="318"/>
                      </a:cubicBezTo>
                      <a:cubicBezTo>
                        <a:pt x="76" y="318"/>
                        <a:pt x="77" y="318"/>
                        <a:pt x="77" y="317"/>
                      </a:cubicBezTo>
                      <a:close/>
                      <a:moveTo>
                        <a:pt x="69" y="403"/>
                      </a:moveTo>
                      <a:cubicBezTo>
                        <a:pt x="69" y="401"/>
                        <a:pt x="68" y="400"/>
                        <a:pt x="66" y="400"/>
                      </a:cubicBezTo>
                      <a:cubicBezTo>
                        <a:pt x="64" y="400"/>
                        <a:pt x="63" y="401"/>
                        <a:pt x="63" y="403"/>
                      </a:cubicBezTo>
                      <a:cubicBezTo>
                        <a:pt x="62" y="404"/>
                        <a:pt x="64" y="406"/>
                        <a:pt x="66" y="406"/>
                      </a:cubicBezTo>
                      <a:cubicBezTo>
                        <a:pt x="67" y="406"/>
                        <a:pt x="69" y="405"/>
                        <a:pt x="69" y="403"/>
                      </a:cubicBezTo>
                      <a:close/>
                      <a:moveTo>
                        <a:pt x="526" y="426"/>
                      </a:moveTo>
                      <a:cubicBezTo>
                        <a:pt x="527" y="427"/>
                        <a:pt x="529" y="426"/>
                        <a:pt x="529" y="424"/>
                      </a:cubicBezTo>
                      <a:cubicBezTo>
                        <a:pt x="530" y="422"/>
                        <a:pt x="528" y="421"/>
                        <a:pt x="527" y="420"/>
                      </a:cubicBezTo>
                      <a:cubicBezTo>
                        <a:pt x="525" y="420"/>
                        <a:pt x="524" y="421"/>
                        <a:pt x="523" y="423"/>
                      </a:cubicBezTo>
                      <a:cubicBezTo>
                        <a:pt x="523" y="424"/>
                        <a:pt x="524" y="426"/>
                        <a:pt x="526" y="426"/>
                      </a:cubicBezTo>
                      <a:close/>
                      <a:moveTo>
                        <a:pt x="526" y="447"/>
                      </a:moveTo>
                      <a:cubicBezTo>
                        <a:pt x="528" y="447"/>
                        <a:pt x="529" y="445"/>
                        <a:pt x="529" y="443"/>
                      </a:cubicBezTo>
                      <a:cubicBezTo>
                        <a:pt x="529" y="442"/>
                        <a:pt x="528" y="440"/>
                        <a:pt x="526" y="441"/>
                      </a:cubicBezTo>
                      <a:cubicBezTo>
                        <a:pt x="524" y="441"/>
                        <a:pt x="523" y="442"/>
                        <a:pt x="523" y="444"/>
                      </a:cubicBezTo>
                      <a:cubicBezTo>
                        <a:pt x="523" y="446"/>
                        <a:pt x="525" y="447"/>
                        <a:pt x="526" y="447"/>
                      </a:cubicBezTo>
                      <a:close/>
                      <a:moveTo>
                        <a:pt x="531" y="457"/>
                      </a:moveTo>
                      <a:cubicBezTo>
                        <a:pt x="533" y="456"/>
                        <a:pt x="533" y="454"/>
                        <a:pt x="533" y="453"/>
                      </a:cubicBezTo>
                      <a:cubicBezTo>
                        <a:pt x="532" y="451"/>
                        <a:pt x="530" y="450"/>
                        <a:pt x="529" y="451"/>
                      </a:cubicBezTo>
                      <a:cubicBezTo>
                        <a:pt x="527" y="452"/>
                        <a:pt x="527" y="453"/>
                        <a:pt x="527" y="455"/>
                      </a:cubicBezTo>
                      <a:cubicBezTo>
                        <a:pt x="528" y="457"/>
                        <a:pt x="530" y="457"/>
                        <a:pt x="531" y="457"/>
                      </a:cubicBezTo>
                      <a:close/>
                      <a:moveTo>
                        <a:pt x="524" y="418"/>
                      </a:moveTo>
                      <a:cubicBezTo>
                        <a:pt x="524" y="417"/>
                        <a:pt x="522" y="415"/>
                        <a:pt x="520" y="414"/>
                      </a:cubicBezTo>
                      <a:cubicBezTo>
                        <a:pt x="518" y="414"/>
                        <a:pt x="516" y="415"/>
                        <a:pt x="516" y="417"/>
                      </a:cubicBezTo>
                      <a:cubicBezTo>
                        <a:pt x="515" y="419"/>
                        <a:pt x="517" y="421"/>
                        <a:pt x="518" y="421"/>
                      </a:cubicBezTo>
                      <a:cubicBezTo>
                        <a:pt x="520" y="421"/>
                        <a:pt x="523" y="420"/>
                        <a:pt x="524" y="418"/>
                      </a:cubicBezTo>
                      <a:close/>
                      <a:moveTo>
                        <a:pt x="522" y="440"/>
                      </a:moveTo>
                      <a:cubicBezTo>
                        <a:pt x="522" y="438"/>
                        <a:pt x="520" y="437"/>
                        <a:pt x="518" y="437"/>
                      </a:cubicBezTo>
                      <a:cubicBezTo>
                        <a:pt x="516" y="437"/>
                        <a:pt x="514" y="439"/>
                        <a:pt x="515" y="440"/>
                      </a:cubicBezTo>
                      <a:cubicBezTo>
                        <a:pt x="515" y="442"/>
                        <a:pt x="516" y="444"/>
                        <a:pt x="518" y="443"/>
                      </a:cubicBezTo>
                      <a:cubicBezTo>
                        <a:pt x="520" y="443"/>
                        <a:pt x="522" y="442"/>
                        <a:pt x="522" y="440"/>
                      </a:cubicBezTo>
                      <a:close/>
                      <a:moveTo>
                        <a:pt x="22" y="392"/>
                      </a:moveTo>
                      <a:cubicBezTo>
                        <a:pt x="22" y="392"/>
                        <a:pt x="23" y="391"/>
                        <a:pt x="23" y="391"/>
                      </a:cubicBezTo>
                      <a:cubicBezTo>
                        <a:pt x="22" y="390"/>
                        <a:pt x="22" y="390"/>
                        <a:pt x="21" y="390"/>
                      </a:cubicBezTo>
                      <a:cubicBezTo>
                        <a:pt x="19" y="391"/>
                        <a:pt x="11" y="392"/>
                        <a:pt x="11" y="392"/>
                      </a:cubicBezTo>
                      <a:cubicBezTo>
                        <a:pt x="11" y="392"/>
                        <a:pt x="19" y="392"/>
                        <a:pt x="22" y="392"/>
                      </a:cubicBezTo>
                      <a:close/>
                      <a:moveTo>
                        <a:pt x="533" y="436"/>
                      </a:moveTo>
                      <a:cubicBezTo>
                        <a:pt x="532" y="436"/>
                        <a:pt x="532" y="437"/>
                        <a:pt x="532" y="438"/>
                      </a:cubicBezTo>
                      <a:cubicBezTo>
                        <a:pt x="532" y="439"/>
                        <a:pt x="533" y="440"/>
                        <a:pt x="534" y="440"/>
                      </a:cubicBezTo>
                      <a:cubicBezTo>
                        <a:pt x="535" y="440"/>
                        <a:pt x="536" y="439"/>
                        <a:pt x="536" y="438"/>
                      </a:cubicBezTo>
                      <a:cubicBezTo>
                        <a:pt x="535" y="437"/>
                        <a:pt x="535" y="436"/>
                        <a:pt x="533" y="436"/>
                      </a:cubicBezTo>
                      <a:close/>
                      <a:moveTo>
                        <a:pt x="542" y="442"/>
                      </a:moveTo>
                      <a:cubicBezTo>
                        <a:pt x="543" y="442"/>
                        <a:pt x="545" y="441"/>
                        <a:pt x="545" y="439"/>
                      </a:cubicBezTo>
                      <a:cubicBezTo>
                        <a:pt x="544" y="438"/>
                        <a:pt x="543" y="437"/>
                        <a:pt x="541" y="437"/>
                      </a:cubicBezTo>
                      <a:cubicBezTo>
                        <a:pt x="540" y="437"/>
                        <a:pt x="539" y="438"/>
                        <a:pt x="539" y="440"/>
                      </a:cubicBezTo>
                      <a:cubicBezTo>
                        <a:pt x="539" y="441"/>
                        <a:pt x="540" y="442"/>
                        <a:pt x="542" y="442"/>
                      </a:cubicBezTo>
                      <a:close/>
                      <a:moveTo>
                        <a:pt x="509" y="417"/>
                      </a:moveTo>
                      <a:cubicBezTo>
                        <a:pt x="508" y="418"/>
                        <a:pt x="509" y="420"/>
                        <a:pt x="511" y="420"/>
                      </a:cubicBezTo>
                      <a:cubicBezTo>
                        <a:pt x="512" y="420"/>
                        <a:pt x="514" y="419"/>
                        <a:pt x="514" y="418"/>
                      </a:cubicBezTo>
                      <a:cubicBezTo>
                        <a:pt x="514" y="416"/>
                        <a:pt x="513" y="415"/>
                        <a:pt x="512" y="415"/>
                      </a:cubicBezTo>
                      <a:cubicBezTo>
                        <a:pt x="510" y="414"/>
                        <a:pt x="509" y="415"/>
                        <a:pt x="509" y="417"/>
                      </a:cubicBezTo>
                      <a:close/>
                      <a:moveTo>
                        <a:pt x="537" y="420"/>
                      </a:moveTo>
                      <a:cubicBezTo>
                        <a:pt x="537" y="419"/>
                        <a:pt x="536" y="418"/>
                        <a:pt x="535" y="418"/>
                      </a:cubicBezTo>
                      <a:cubicBezTo>
                        <a:pt x="534" y="418"/>
                        <a:pt x="533" y="418"/>
                        <a:pt x="533" y="419"/>
                      </a:cubicBezTo>
                      <a:cubicBezTo>
                        <a:pt x="533" y="420"/>
                        <a:pt x="533" y="421"/>
                        <a:pt x="535" y="422"/>
                      </a:cubicBezTo>
                      <a:cubicBezTo>
                        <a:pt x="536" y="422"/>
                        <a:pt x="537" y="421"/>
                        <a:pt x="537" y="420"/>
                      </a:cubicBezTo>
                      <a:close/>
                      <a:moveTo>
                        <a:pt x="533" y="467"/>
                      </a:moveTo>
                      <a:cubicBezTo>
                        <a:pt x="535" y="466"/>
                        <a:pt x="536" y="464"/>
                        <a:pt x="535" y="463"/>
                      </a:cubicBezTo>
                      <a:cubicBezTo>
                        <a:pt x="534" y="461"/>
                        <a:pt x="533" y="461"/>
                        <a:pt x="531" y="461"/>
                      </a:cubicBezTo>
                      <a:cubicBezTo>
                        <a:pt x="530" y="462"/>
                        <a:pt x="529" y="463"/>
                        <a:pt x="529" y="465"/>
                      </a:cubicBezTo>
                      <a:cubicBezTo>
                        <a:pt x="530" y="467"/>
                        <a:pt x="532" y="467"/>
                        <a:pt x="533" y="467"/>
                      </a:cubicBezTo>
                      <a:close/>
                      <a:moveTo>
                        <a:pt x="538" y="458"/>
                      </a:moveTo>
                      <a:cubicBezTo>
                        <a:pt x="539" y="458"/>
                        <a:pt x="540" y="457"/>
                        <a:pt x="539" y="456"/>
                      </a:cubicBezTo>
                      <a:cubicBezTo>
                        <a:pt x="539" y="455"/>
                        <a:pt x="538" y="454"/>
                        <a:pt x="537" y="454"/>
                      </a:cubicBezTo>
                      <a:cubicBezTo>
                        <a:pt x="536" y="455"/>
                        <a:pt x="535" y="456"/>
                        <a:pt x="536" y="457"/>
                      </a:cubicBezTo>
                      <a:cubicBezTo>
                        <a:pt x="536" y="458"/>
                        <a:pt x="537" y="458"/>
                        <a:pt x="538" y="458"/>
                      </a:cubicBezTo>
                      <a:close/>
                      <a:moveTo>
                        <a:pt x="475" y="468"/>
                      </a:moveTo>
                      <a:cubicBezTo>
                        <a:pt x="472" y="469"/>
                        <a:pt x="471" y="472"/>
                        <a:pt x="471" y="475"/>
                      </a:cubicBezTo>
                      <a:cubicBezTo>
                        <a:pt x="472" y="478"/>
                        <a:pt x="475" y="480"/>
                        <a:pt x="478" y="479"/>
                      </a:cubicBezTo>
                      <a:cubicBezTo>
                        <a:pt x="481" y="478"/>
                        <a:pt x="483" y="475"/>
                        <a:pt x="482" y="472"/>
                      </a:cubicBezTo>
                      <a:cubicBezTo>
                        <a:pt x="481" y="469"/>
                        <a:pt x="478" y="467"/>
                        <a:pt x="475" y="468"/>
                      </a:cubicBezTo>
                      <a:close/>
                      <a:moveTo>
                        <a:pt x="481" y="427"/>
                      </a:moveTo>
                      <a:cubicBezTo>
                        <a:pt x="481" y="429"/>
                        <a:pt x="483" y="431"/>
                        <a:pt x="485" y="431"/>
                      </a:cubicBezTo>
                      <a:cubicBezTo>
                        <a:pt x="486" y="431"/>
                        <a:pt x="488" y="430"/>
                        <a:pt x="488" y="428"/>
                      </a:cubicBezTo>
                      <a:cubicBezTo>
                        <a:pt x="488" y="426"/>
                        <a:pt x="487" y="424"/>
                        <a:pt x="485" y="424"/>
                      </a:cubicBezTo>
                      <a:cubicBezTo>
                        <a:pt x="483" y="424"/>
                        <a:pt x="481" y="425"/>
                        <a:pt x="481" y="427"/>
                      </a:cubicBezTo>
                      <a:close/>
                      <a:moveTo>
                        <a:pt x="474" y="450"/>
                      </a:moveTo>
                      <a:cubicBezTo>
                        <a:pt x="471" y="451"/>
                        <a:pt x="469" y="454"/>
                        <a:pt x="470" y="457"/>
                      </a:cubicBezTo>
                      <a:cubicBezTo>
                        <a:pt x="470" y="460"/>
                        <a:pt x="473" y="461"/>
                        <a:pt x="476" y="461"/>
                      </a:cubicBezTo>
                      <a:cubicBezTo>
                        <a:pt x="479" y="460"/>
                        <a:pt x="481" y="457"/>
                        <a:pt x="480" y="454"/>
                      </a:cubicBezTo>
                      <a:cubicBezTo>
                        <a:pt x="479" y="451"/>
                        <a:pt x="476" y="449"/>
                        <a:pt x="474" y="450"/>
                      </a:cubicBezTo>
                      <a:close/>
                      <a:moveTo>
                        <a:pt x="494" y="445"/>
                      </a:moveTo>
                      <a:cubicBezTo>
                        <a:pt x="494" y="442"/>
                        <a:pt x="490" y="441"/>
                        <a:pt x="487" y="441"/>
                      </a:cubicBezTo>
                      <a:cubicBezTo>
                        <a:pt x="485" y="441"/>
                        <a:pt x="483" y="443"/>
                        <a:pt x="483" y="446"/>
                      </a:cubicBezTo>
                      <a:cubicBezTo>
                        <a:pt x="483" y="448"/>
                        <a:pt x="486" y="450"/>
                        <a:pt x="488" y="450"/>
                      </a:cubicBezTo>
                      <a:cubicBezTo>
                        <a:pt x="491" y="450"/>
                        <a:pt x="494" y="448"/>
                        <a:pt x="494" y="445"/>
                      </a:cubicBezTo>
                      <a:close/>
                      <a:moveTo>
                        <a:pt x="476" y="437"/>
                      </a:moveTo>
                      <a:cubicBezTo>
                        <a:pt x="476" y="435"/>
                        <a:pt x="475" y="433"/>
                        <a:pt x="474" y="432"/>
                      </a:cubicBezTo>
                      <a:cubicBezTo>
                        <a:pt x="472" y="435"/>
                        <a:pt x="469" y="438"/>
                        <a:pt x="467" y="441"/>
                      </a:cubicBezTo>
                      <a:cubicBezTo>
                        <a:pt x="468" y="441"/>
                        <a:pt x="469" y="442"/>
                        <a:pt x="470" y="442"/>
                      </a:cubicBezTo>
                      <a:cubicBezTo>
                        <a:pt x="473" y="442"/>
                        <a:pt x="476" y="440"/>
                        <a:pt x="476" y="437"/>
                      </a:cubicBezTo>
                      <a:close/>
                      <a:moveTo>
                        <a:pt x="509" y="392"/>
                      </a:moveTo>
                      <a:cubicBezTo>
                        <a:pt x="507" y="391"/>
                        <a:pt x="504" y="392"/>
                        <a:pt x="503" y="394"/>
                      </a:cubicBezTo>
                      <a:cubicBezTo>
                        <a:pt x="502" y="396"/>
                        <a:pt x="503" y="398"/>
                        <a:pt x="505" y="399"/>
                      </a:cubicBezTo>
                      <a:cubicBezTo>
                        <a:pt x="507" y="400"/>
                        <a:pt x="509" y="400"/>
                        <a:pt x="511" y="398"/>
                      </a:cubicBezTo>
                      <a:cubicBezTo>
                        <a:pt x="512" y="396"/>
                        <a:pt x="511" y="393"/>
                        <a:pt x="509" y="392"/>
                      </a:cubicBezTo>
                      <a:close/>
                      <a:moveTo>
                        <a:pt x="489" y="464"/>
                      </a:moveTo>
                      <a:cubicBezTo>
                        <a:pt x="490" y="464"/>
                        <a:pt x="492" y="462"/>
                        <a:pt x="491" y="460"/>
                      </a:cubicBezTo>
                      <a:cubicBezTo>
                        <a:pt x="491" y="458"/>
                        <a:pt x="489" y="457"/>
                        <a:pt x="487" y="458"/>
                      </a:cubicBezTo>
                      <a:cubicBezTo>
                        <a:pt x="485" y="458"/>
                        <a:pt x="484" y="460"/>
                        <a:pt x="484" y="462"/>
                      </a:cubicBezTo>
                      <a:cubicBezTo>
                        <a:pt x="485" y="464"/>
                        <a:pt x="487" y="465"/>
                        <a:pt x="489" y="464"/>
                      </a:cubicBezTo>
                      <a:close/>
                      <a:moveTo>
                        <a:pt x="508" y="410"/>
                      </a:moveTo>
                      <a:cubicBezTo>
                        <a:pt x="509" y="407"/>
                        <a:pt x="507" y="405"/>
                        <a:pt x="505" y="405"/>
                      </a:cubicBezTo>
                      <a:cubicBezTo>
                        <a:pt x="503" y="404"/>
                        <a:pt x="501" y="406"/>
                        <a:pt x="500" y="408"/>
                      </a:cubicBezTo>
                      <a:cubicBezTo>
                        <a:pt x="500" y="410"/>
                        <a:pt x="501" y="413"/>
                        <a:pt x="503" y="413"/>
                      </a:cubicBezTo>
                      <a:cubicBezTo>
                        <a:pt x="506" y="413"/>
                        <a:pt x="508" y="412"/>
                        <a:pt x="508" y="410"/>
                      </a:cubicBezTo>
                      <a:close/>
                      <a:moveTo>
                        <a:pt x="505" y="436"/>
                      </a:moveTo>
                      <a:cubicBezTo>
                        <a:pt x="504" y="434"/>
                        <a:pt x="502" y="432"/>
                        <a:pt x="500" y="432"/>
                      </a:cubicBezTo>
                      <a:cubicBezTo>
                        <a:pt x="498" y="432"/>
                        <a:pt x="496" y="434"/>
                        <a:pt x="496" y="437"/>
                      </a:cubicBezTo>
                      <a:cubicBezTo>
                        <a:pt x="496" y="439"/>
                        <a:pt x="498" y="441"/>
                        <a:pt x="501" y="440"/>
                      </a:cubicBezTo>
                      <a:cubicBezTo>
                        <a:pt x="503" y="440"/>
                        <a:pt x="505" y="438"/>
                        <a:pt x="505" y="436"/>
                      </a:cubicBezTo>
                      <a:close/>
                      <a:moveTo>
                        <a:pt x="503" y="450"/>
                      </a:moveTo>
                      <a:cubicBezTo>
                        <a:pt x="503" y="448"/>
                        <a:pt x="501" y="446"/>
                        <a:pt x="499" y="446"/>
                      </a:cubicBezTo>
                      <a:cubicBezTo>
                        <a:pt x="497" y="446"/>
                        <a:pt x="495" y="448"/>
                        <a:pt x="495" y="451"/>
                      </a:cubicBezTo>
                      <a:cubicBezTo>
                        <a:pt x="495" y="453"/>
                        <a:pt x="497" y="455"/>
                        <a:pt x="500" y="455"/>
                      </a:cubicBezTo>
                      <a:cubicBezTo>
                        <a:pt x="502" y="454"/>
                        <a:pt x="504" y="452"/>
                        <a:pt x="503" y="450"/>
                      </a:cubicBezTo>
                      <a:close/>
                      <a:moveTo>
                        <a:pt x="497" y="481"/>
                      </a:moveTo>
                      <a:cubicBezTo>
                        <a:pt x="499" y="481"/>
                        <a:pt x="502" y="477"/>
                        <a:pt x="501" y="475"/>
                      </a:cubicBezTo>
                      <a:cubicBezTo>
                        <a:pt x="500" y="472"/>
                        <a:pt x="496" y="472"/>
                        <a:pt x="493" y="473"/>
                      </a:cubicBezTo>
                      <a:cubicBezTo>
                        <a:pt x="491" y="474"/>
                        <a:pt x="490" y="476"/>
                        <a:pt x="491" y="479"/>
                      </a:cubicBezTo>
                      <a:cubicBezTo>
                        <a:pt x="492" y="481"/>
                        <a:pt x="494" y="482"/>
                        <a:pt x="497" y="481"/>
                      </a:cubicBezTo>
                      <a:close/>
                      <a:moveTo>
                        <a:pt x="514" y="465"/>
                      </a:moveTo>
                      <a:cubicBezTo>
                        <a:pt x="513" y="466"/>
                        <a:pt x="512" y="467"/>
                        <a:pt x="512" y="469"/>
                      </a:cubicBezTo>
                      <a:cubicBezTo>
                        <a:pt x="513" y="470"/>
                        <a:pt x="515" y="471"/>
                        <a:pt x="516" y="470"/>
                      </a:cubicBezTo>
                      <a:cubicBezTo>
                        <a:pt x="517" y="470"/>
                        <a:pt x="518" y="468"/>
                        <a:pt x="518" y="467"/>
                      </a:cubicBezTo>
                      <a:cubicBezTo>
                        <a:pt x="517" y="465"/>
                        <a:pt x="515" y="465"/>
                        <a:pt x="514" y="465"/>
                      </a:cubicBezTo>
                      <a:close/>
                      <a:moveTo>
                        <a:pt x="324" y="562"/>
                      </a:moveTo>
                      <a:cubicBezTo>
                        <a:pt x="324" y="565"/>
                        <a:pt x="325" y="567"/>
                        <a:pt x="325" y="567"/>
                      </a:cubicBezTo>
                      <a:cubicBezTo>
                        <a:pt x="326" y="567"/>
                        <a:pt x="327" y="565"/>
                        <a:pt x="327" y="561"/>
                      </a:cubicBezTo>
                      <a:cubicBezTo>
                        <a:pt x="330" y="561"/>
                        <a:pt x="332" y="560"/>
                        <a:pt x="332" y="559"/>
                      </a:cubicBezTo>
                      <a:cubicBezTo>
                        <a:pt x="332" y="558"/>
                        <a:pt x="330" y="558"/>
                        <a:pt x="327" y="558"/>
                      </a:cubicBezTo>
                      <a:cubicBezTo>
                        <a:pt x="326" y="555"/>
                        <a:pt x="325" y="553"/>
                        <a:pt x="324" y="553"/>
                      </a:cubicBezTo>
                      <a:cubicBezTo>
                        <a:pt x="323" y="553"/>
                        <a:pt x="323" y="555"/>
                        <a:pt x="323" y="558"/>
                      </a:cubicBezTo>
                      <a:cubicBezTo>
                        <a:pt x="320" y="559"/>
                        <a:pt x="318" y="560"/>
                        <a:pt x="318" y="561"/>
                      </a:cubicBezTo>
                      <a:cubicBezTo>
                        <a:pt x="318" y="561"/>
                        <a:pt x="321" y="562"/>
                        <a:pt x="324" y="562"/>
                      </a:cubicBezTo>
                      <a:close/>
                      <a:moveTo>
                        <a:pt x="361" y="627"/>
                      </a:moveTo>
                      <a:cubicBezTo>
                        <a:pt x="360" y="625"/>
                        <a:pt x="355" y="629"/>
                        <a:pt x="350" y="633"/>
                      </a:cubicBezTo>
                      <a:cubicBezTo>
                        <a:pt x="345" y="629"/>
                        <a:pt x="340" y="626"/>
                        <a:pt x="339" y="627"/>
                      </a:cubicBezTo>
                      <a:cubicBezTo>
                        <a:pt x="338" y="628"/>
                        <a:pt x="340" y="633"/>
                        <a:pt x="345" y="638"/>
                      </a:cubicBezTo>
                      <a:cubicBezTo>
                        <a:pt x="340" y="643"/>
                        <a:pt x="336" y="647"/>
                        <a:pt x="337" y="649"/>
                      </a:cubicBezTo>
                      <a:cubicBezTo>
                        <a:pt x="338" y="651"/>
                        <a:pt x="344" y="649"/>
                        <a:pt x="350" y="644"/>
                      </a:cubicBezTo>
                      <a:cubicBezTo>
                        <a:pt x="355" y="649"/>
                        <a:pt x="360" y="652"/>
                        <a:pt x="361" y="651"/>
                      </a:cubicBezTo>
                      <a:cubicBezTo>
                        <a:pt x="363" y="649"/>
                        <a:pt x="361" y="644"/>
                        <a:pt x="356" y="639"/>
                      </a:cubicBezTo>
                      <a:cubicBezTo>
                        <a:pt x="361" y="633"/>
                        <a:pt x="363" y="628"/>
                        <a:pt x="361" y="627"/>
                      </a:cubicBezTo>
                      <a:close/>
                      <a:moveTo>
                        <a:pt x="398" y="546"/>
                      </a:moveTo>
                      <a:cubicBezTo>
                        <a:pt x="397" y="544"/>
                        <a:pt x="392" y="543"/>
                        <a:pt x="384" y="544"/>
                      </a:cubicBezTo>
                      <a:cubicBezTo>
                        <a:pt x="383" y="537"/>
                        <a:pt x="379" y="532"/>
                        <a:pt x="378" y="533"/>
                      </a:cubicBezTo>
                      <a:cubicBezTo>
                        <a:pt x="376" y="533"/>
                        <a:pt x="376" y="539"/>
                        <a:pt x="377" y="546"/>
                      </a:cubicBezTo>
                      <a:cubicBezTo>
                        <a:pt x="370" y="547"/>
                        <a:pt x="365" y="550"/>
                        <a:pt x="365" y="551"/>
                      </a:cubicBezTo>
                      <a:cubicBezTo>
                        <a:pt x="365" y="553"/>
                        <a:pt x="371" y="553"/>
                        <a:pt x="378" y="553"/>
                      </a:cubicBezTo>
                      <a:cubicBezTo>
                        <a:pt x="379" y="560"/>
                        <a:pt x="381" y="565"/>
                        <a:pt x="382" y="565"/>
                      </a:cubicBezTo>
                      <a:cubicBezTo>
                        <a:pt x="384" y="565"/>
                        <a:pt x="386" y="560"/>
                        <a:pt x="386" y="552"/>
                      </a:cubicBezTo>
                      <a:cubicBezTo>
                        <a:pt x="393" y="551"/>
                        <a:pt x="398" y="548"/>
                        <a:pt x="398" y="546"/>
                      </a:cubicBezTo>
                      <a:close/>
                      <a:moveTo>
                        <a:pt x="324" y="580"/>
                      </a:moveTo>
                      <a:cubicBezTo>
                        <a:pt x="325" y="577"/>
                        <a:pt x="325" y="574"/>
                        <a:pt x="324" y="574"/>
                      </a:cubicBezTo>
                      <a:cubicBezTo>
                        <a:pt x="324" y="574"/>
                        <a:pt x="322" y="576"/>
                        <a:pt x="321" y="579"/>
                      </a:cubicBezTo>
                      <a:cubicBezTo>
                        <a:pt x="318" y="578"/>
                        <a:pt x="316" y="578"/>
                        <a:pt x="316" y="578"/>
                      </a:cubicBezTo>
                      <a:cubicBezTo>
                        <a:pt x="315" y="579"/>
                        <a:pt x="317" y="580"/>
                        <a:pt x="320" y="582"/>
                      </a:cubicBezTo>
                      <a:cubicBezTo>
                        <a:pt x="319" y="585"/>
                        <a:pt x="318" y="587"/>
                        <a:pt x="319" y="587"/>
                      </a:cubicBezTo>
                      <a:cubicBezTo>
                        <a:pt x="320" y="588"/>
                        <a:pt x="322" y="586"/>
                        <a:pt x="323" y="583"/>
                      </a:cubicBezTo>
                      <a:cubicBezTo>
                        <a:pt x="326" y="584"/>
                        <a:pt x="328" y="584"/>
                        <a:pt x="329" y="584"/>
                      </a:cubicBezTo>
                      <a:cubicBezTo>
                        <a:pt x="329" y="583"/>
                        <a:pt x="327" y="581"/>
                        <a:pt x="324" y="580"/>
                      </a:cubicBezTo>
                      <a:close/>
                      <a:moveTo>
                        <a:pt x="308" y="529"/>
                      </a:moveTo>
                      <a:cubicBezTo>
                        <a:pt x="309" y="529"/>
                        <a:pt x="308" y="527"/>
                        <a:pt x="305" y="525"/>
                      </a:cubicBezTo>
                      <a:cubicBezTo>
                        <a:pt x="306" y="522"/>
                        <a:pt x="307" y="520"/>
                        <a:pt x="306" y="519"/>
                      </a:cubicBezTo>
                      <a:cubicBezTo>
                        <a:pt x="305" y="519"/>
                        <a:pt x="303" y="521"/>
                        <a:pt x="302" y="523"/>
                      </a:cubicBezTo>
                      <a:cubicBezTo>
                        <a:pt x="299" y="522"/>
                        <a:pt x="296" y="522"/>
                        <a:pt x="296" y="523"/>
                      </a:cubicBezTo>
                      <a:cubicBezTo>
                        <a:pt x="296" y="523"/>
                        <a:pt x="298" y="525"/>
                        <a:pt x="300" y="526"/>
                      </a:cubicBezTo>
                      <a:cubicBezTo>
                        <a:pt x="299" y="529"/>
                        <a:pt x="298" y="531"/>
                        <a:pt x="299" y="532"/>
                      </a:cubicBezTo>
                      <a:cubicBezTo>
                        <a:pt x="300" y="532"/>
                        <a:pt x="301" y="530"/>
                        <a:pt x="303" y="528"/>
                      </a:cubicBezTo>
                      <a:cubicBezTo>
                        <a:pt x="306" y="529"/>
                        <a:pt x="308" y="530"/>
                        <a:pt x="308" y="529"/>
                      </a:cubicBezTo>
                      <a:close/>
                      <a:moveTo>
                        <a:pt x="277" y="608"/>
                      </a:moveTo>
                      <a:cubicBezTo>
                        <a:pt x="277" y="608"/>
                        <a:pt x="275" y="607"/>
                        <a:pt x="272" y="606"/>
                      </a:cubicBezTo>
                      <a:cubicBezTo>
                        <a:pt x="272" y="603"/>
                        <a:pt x="272" y="601"/>
                        <a:pt x="271" y="600"/>
                      </a:cubicBezTo>
                      <a:cubicBezTo>
                        <a:pt x="271" y="600"/>
                        <a:pt x="270" y="602"/>
                        <a:pt x="268" y="605"/>
                      </a:cubicBezTo>
                      <a:cubicBezTo>
                        <a:pt x="266" y="604"/>
                        <a:pt x="263" y="604"/>
                        <a:pt x="263" y="605"/>
                      </a:cubicBezTo>
                      <a:cubicBezTo>
                        <a:pt x="263" y="606"/>
                        <a:pt x="264" y="607"/>
                        <a:pt x="267" y="608"/>
                      </a:cubicBezTo>
                      <a:cubicBezTo>
                        <a:pt x="267" y="611"/>
                        <a:pt x="267" y="614"/>
                        <a:pt x="268" y="614"/>
                      </a:cubicBezTo>
                      <a:cubicBezTo>
                        <a:pt x="269" y="614"/>
                        <a:pt x="270" y="612"/>
                        <a:pt x="271" y="609"/>
                      </a:cubicBezTo>
                      <a:cubicBezTo>
                        <a:pt x="274" y="610"/>
                        <a:pt x="277" y="609"/>
                        <a:pt x="277" y="608"/>
                      </a:cubicBezTo>
                      <a:close/>
                      <a:moveTo>
                        <a:pt x="477" y="518"/>
                      </a:moveTo>
                      <a:cubicBezTo>
                        <a:pt x="474" y="515"/>
                        <a:pt x="470" y="515"/>
                        <a:pt x="467" y="517"/>
                      </a:cubicBezTo>
                      <a:cubicBezTo>
                        <a:pt x="464" y="520"/>
                        <a:pt x="464" y="524"/>
                        <a:pt x="467" y="527"/>
                      </a:cubicBezTo>
                      <a:cubicBezTo>
                        <a:pt x="469" y="529"/>
                        <a:pt x="474" y="530"/>
                        <a:pt x="476" y="527"/>
                      </a:cubicBezTo>
                      <a:cubicBezTo>
                        <a:pt x="479" y="525"/>
                        <a:pt x="479" y="520"/>
                        <a:pt x="477" y="518"/>
                      </a:cubicBezTo>
                      <a:close/>
                      <a:moveTo>
                        <a:pt x="480" y="536"/>
                      </a:moveTo>
                      <a:cubicBezTo>
                        <a:pt x="477" y="539"/>
                        <a:pt x="477" y="543"/>
                        <a:pt x="479" y="546"/>
                      </a:cubicBezTo>
                      <a:cubicBezTo>
                        <a:pt x="482" y="549"/>
                        <a:pt x="486" y="549"/>
                        <a:pt x="489" y="546"/>
                      </a:cubicBezTo>
                      <a:cubicBezTo>
                        <a:pt x="492" y="544"/>
                        <a:pt x="492" y="539"/>
                        <a:pt x="489" y="537"/>
                      </a:cubicBezTo>
                      <a:cubicBezTo>
                        <a:pt x="487" y="534"/>
                        <a:pt x="483" y="534"/>
                        <a:pt x="480" y="536"/>
                      </a:cubicBezTo>
                      <a:close/>
                      <a:moveTo>
                        <a:pt x="460" y="541"/>
                      </a:moveTo>
                      <a:cubicBezTo>
                        <a:pt x="457" y="543"/>
                        <a:pt x="457" y="548"/>
                        <a:pt x="459" y="551"/>
                      </a:cubicBezTo>
                      <a:cubicBezTo>
                        <a:pt x="462" y="554"/>
                        <a:pt x="467" y="554"/>
                        <a:pt x="470" y="551"/>
                      </a:cubicBezTo>
                      <a:cubicBezTo>
                        <a:pt x="473" y="549"/>
                        <a:pt x="475" y="542"/>
                        <a:pt x="472" y="539"/>
                      </a:cubicBezTo>
                      <a:cubicBezTo>
                        <a:pt x="469" y="536"/>
                        <a:pt x="463" y="538"/>
                        <a:pt x="460" y="541"/>
                      </a:cubicBezTo>
                      <a:close/>
                      <a:moveTo>
                        <a:pt x="461" y="516"/>
                      </a:moveTo>
                      <a:cubicBezTo>
                        <a:pt x="464" y="514"/>
                        <a:pt x="465" y="510"/>
                        <a:pt x="464" y="506"/>
                      </a:cubicBezTo>
                      <a:cubicBezTo>
                        <a:pt x="462" y="503"/>
                        <a:pt x="458" y="502"/>
                        <a:pt x="455" y="503"/>
                      </a:cubicBezTo>
                      <a:cubicBezTo>
                        <a:pt x="451" y="505"/>
                        <a:pt x="450" y="509"/>
                        <a:pt x="452" y="512"/>
                      </a:cubicBezTo>
                      <a:cubicBezTo>
                        <a:pt x="453" y="516"/>
                        <a:pt x="457" y="517"/>
                        <a:pt x="461" y="516"/>
                      </a:cubicBezTo>
                      <a:close/>
                      <a:moveTo>
                        <a:pt x="454" y="494"/>
                      </a:moveTo>
                      <a:cubicBezTo>
                        <a:pt x="458" y="492"/>
                        <a:pt x="459" y="488"/>
                        <a:pt x="457" y="485"/>
                      </a:cubicBezTo>
                      <a:cubicBezTo>
                        <a:pt x="456" y="481"/>
                        <a:pt x="452" y="480"/>
                        <a:pt x="448" y="481"/>
                      </a:cubicBezTo>
                      <a:cubicBezTo>
                        <a:pt x="445" y="483"/>
                        <a:pt x="444" y="487"/>
                        <a:pt x="445" y="490"/>
                      </a:cubicBezTo>
                      <a:cubicBezTo>
                        <a:pt x="447" y="494"/>
                        <a:pt x="451" y="495"/>
                        <a:pt x="454" y="494"/>
                      </a:cubicBezTo>
                      <a:close/>
                      <a:moveTo>
                        <a:pt x="493" y="518"/>
                      </a:moveTo>
                      <a:cubicBezTo>
                        <a:pt x="491" y="516"/>
                        <a:pt x="488" y="516"/>
                        <a:pt x="486" y="518"/>
                      </a:cubicBezTo>
                      <a:cubicBezTo>
                        <a:pt x="485" y="519"/>
                        <a:pt x="484" y="522"/>
                        <a:pt x="486" y="524"/>
                      </a:cubicBezTo>
                      <a:cubicBezTo>
                        <a:pt x="488" y="526"/>
                        <a:pt x="490" y="526"/>
                        <a:pt x="492" y="524"/>
                      </a:cubicBezTo>
                      <a:cubicBezTo>
                        <a:pt x="494" y="522"/>
                        <a:pt x="494" y="520"/>
                        <a:pt x="493" y="518"/>
                      </a:cubicBezTo>
                      <a:close/>
                      <a:moveTo>
                        <a:pt x="286" y="632"/>
                      </a:moveTo>
                      <a:cubicBezTo>
                        <a:pt x="286" y="627"/>
                        <a:pt x="285" y="624"/>
                        <a:pt x="283" y="624"/>
                      </a:cubicBezTo>
                      <a:cubicBezTo>
                        <a:pt x="282" y="624"/>
                        <a:pt x="282" y="627"/>
                        <a:pt x="281" y="632"/>
                      </a:cubicBezTo>
                      <a:cubicBezTo>
                        <a:pt x="276" y="632"/>
                        <a:pt x="273" y="633"/>
                        <a:pt x="273" y="634"/>
                      </a:cubicBezTo>
                      <a:cubicBezTo>
                        <a:pt x="272" y="635"/>
                        <a:pt x="276" y="637"/>
                        <a:pt x="281" y="637"/>
                      </a:cubicBezTo>
                      <a:cubicBezTo>
                        <a:pt x="281" y="642"/>
                        <a:pt x="283" y="646"/>
                        <a:pt x="284" y="646"/>
                      </a:cubicBezTo>
                      <a:cubicBezTo>
                        <a:pt x="286" y="646"/>
                        <a:pt x="287" y="642"/>
                        <a:pt x="287" y="637"/>
                      </a:cubicBezTo>
                      <a:cubicBezTo>
                        <a:pt x="292" y="637"/>
                        <a:pt x="295" y="635"/>
                        <a:pt x="295" y="634"/>
                      </a:cubicBezTo>
                      <a:cubicBezTo>
                        <a:pt x="295" y="632"/>
                        <a:pt x="291" y="632"/>
                        <a:pt x="286" y="632"/>
                      </a:cubicBezTo>
                      <a:close/>
                      <a:moveTo>
                        <a:pt x="251" y="543"/>
                      </a:moveTo>
                      <a:cubicBezTo>
                        <a:pt x="251" y="542"/>
                        <a:pt x="250" y="540"/>
                        <a:pt x="247" y="538"/>
                      </a:cubicBezTo>
                      <a:cubicBezTo>
                        <a:pt x="249" y="536"/>
                        <a:pt x="250" y="534"/>
                        <a:pt x="250" y="533"/>
                      </a:cubicBezTo>
                      <a:cubicBezTo>
                        <a:pt x="249" y="532"/>
                        <a:pt x="247" y="534"/>
                        <a:pt x="245" y="536"/>
                      </a:cubicBezTo>
                      <a:cubicBezTo>
                        <a:pt x="242" y="534"/>
                        <a:pt x="240" y="533"/>
                        <a:pt x="239" y="534"/>
                      </a:cubicBezTo>
                      <a:cubicBezTo>
                        <a:pt x="239" y="535"/>
                        <a:pt x="240" y="537"/>
                        <a:pt x="243" y="539"/>
                      </a:cubicBezTo>
                      <a:cubicBezTo>
                        <a:pt x="241" y="542"/>
                        <a:pt x="241" y="544"/>
                        <a:pt x="241" y="545"/>
                      </a:cubicBezTo>
                      <a:cubicBezTo>
                        <a:pt x="242" y="545"/>
                        <a:pt x="244" y="543"/>
                        <a:pt x="246" y="541"/>
                      </a:cubicBezTo>
                      <a:cubicBezTo>
                        <a:pt x="248" y="542"/>
                        <a:pt x="250" y="543"/>
                        <a:pt x="251" y="543"/>
                      </a:cubicBezTo>
                      <a:close/>
                      <a:moveTo>
                        <a:pt x="298" y="553"/>
                      </a:moveTo>
                      <a:cubicBezTo>
                        <a:pt x="285" y="555"/>
                        <a:pt x="285" y="555"/>
                        <a:pt x="285" y="555"/>
                      </a:cubicBezTo>
                      <a:cubicBezTo>
                        <a:pt x="275" y="546"/>
                        <a:pt x="275" y="546"/>
                        <a:pt x="275" y="546"/>
                      </a:cubicBezTo>
                      <a:cubicBezTo>
                        <a:pt x="273" y="559"/>
                        <a:pt x="273" y="559"/>
                        <a:pt x="273" y="559"/>
                      </a:cubicBezTo>
                      <a:cubicBezTo>
                        <a:pt x="261" y="566"/>
                        <a:pt x="261" y="566"/>
                        <a:pt x="261" y="566"/>
                      </a:cubicBezTo>
                      <a:cubicBezTo>
                        <a:pt x="273" y="571"/>
                        <a:pt x="273" y="571"/>
                        <a:pt x="273" y="571"/>
                      </a:cubicBezTo>
                      <a:cubicBezTo>
                        <a:pt x="276" y="585"/>
                        <a:pt x="276" y="585"/>
                        <a:pt x="276" y="585"/>
                      </a:cubicBezTo>
                      <a:cubicBezTo>
                        <a:pt x="285" y="575"/>
                        <a:pt x="285" y="575"/>
                        <a:pt x="285" y="575"/>
                      </a:cubicBezTo>
                      <a:cubicBezTo>
                        <a:pt x="299" y="577"/>
                        <a:pt x="299" y="577"/>
                        <a:pt x="299" y="577"/>
                      </a:cubicBezTo>
                      <a:cubicBezTo>
                        <a:pt x="292" y="565"/>
                        <a:pt x="292" y="565"/>
                        <a:pt x="292" y="565"/>
                      </a:cubicBezTo>
                      <a:lnTo>
                        <a:pt x="298" y="553"/>
                      </a:lnTo>
                      <a:close/>
                      <a:moveTo>
                        <a:pt x="292" y="606"/>
                      </a:moveTo>
                      <a:cubicBezTo>
                        <a:pt x="291" y="603"/>
                        <a:pt x="290" y="601"/>
                        <a:pt x="289" y="601"/>
                      </a:cubicBezTo>
                      <a:cubicBezTo>
                        <a:pt x="289" y="601"/>
                        <a:pt x="288" y="603"/>
                        <a:pt x="289" y="606"/>
                      </a:cubicBezTo>
                      <a:cubicBezTo>
                        <a:pt x="286" y="607"/>
                        <a:pt x="284" y="608"/>
                        <a:pt x="284" y="609"/>
                      </a:cubicBezTo>
                      <a:cubicBezTo>
                        <a:pt x="284" y="609"/>
                        <a:pt x="286" y="610"/>
                        <a:pt x="289" y="610"/>
                      </a:cubicBezTo>
                      <a:cubicBezTo>
                        <a:pt x="290" y="613"/>
                        <a:pt x="291" y="615"/>
                        <a:pt x="292" y="614"/>
                      </a:cubicBezTo>
                      <a:cubicBezTo>
                        <a:pt x="293" y="614"/>
                        <a:pt x="294" y="612"/>
                        <a:pt x="293" y="609"/>
                      </a:cubicBezTo>
                      <a:cubicBezTo>
                        <a:pt x="296" y="608"/>
                        <a:pt x="298" y="606"/>
                        <a:pt x="298" y="605"/>
                      </a:cubicBezTo>
                      <a:cubicBezTo>
                        <a:pt x="297" y="605"/>
                        <a:pt x="295" y="605"/>
                        <a:pt x="292" y="606"/>
                      </a:cubicBezTo>
                      <a:close/>
                      <a:moveTo>
                        <a:pt x="208" y="517"/>
                      </a:moveTo>
                      <a:cubicBezTo>
                        <a:pt x="209" y="516"/>
                        <a:pt x="205" y="512"/>
                        <a:pt x="199" y="507"/>
                      </a:cubicBezTo>
                      <a:cubicBezTo>
                        <a:pt x="203" y="502"/>
                        <a:pt x="205" y="497"/>
                        <a:pt x="204" y="495"/>
                      </a:cubicBezTo>
                      <a:cubicBezTo>
                        <a:pt x="203" y="494"/>
                        <a:pt x="198" y="497"/>
                        <a:pt x="193" y="503"/>
                      </a:cubicBezTo>
                      <a:cubicBezTo>
                        <a:pt x="187" y="499"/>
                        <a:pt x="181" y="498"/>
                        <a:pt x="180" y="500"/>
                      </a:cubicBezTo>
                      <a:cubicBezTo>
                        <a:pt x="179" y="502"/>
                        <a:pt x="183" y="506"/>
                        <a:pt x="189" y="510"/>
                      </a:cubicBezTo>
                      <a:cubicBezTo>
                        <a:pt x="185" y="517"/>
                        <a:pt x="184" y="522"/>
                        <a:pt x="186" y="523"/>
                      </a:cubicBezTo>
                      <a:cubicBezTo>
                        <a:pt x="188" y="524"/>
                        <a:pt x="191" y="520"/>
                        <a:pt x="195" y="514"/>
                      </a:cubicBezTo>
                      <a:cubicBezTo>
                        <a:pt x="202" y="517"/>
                        <a:pt x="207" y="519"/>
                        <a:pt x="208" y="517"/>
                      </a:cubicBezTo>
                      <a:close/>
                      <a:moveTo>
                        <a:pt x="242" y="586"/>
                      </a:moveTo>
                      <a:cubicBezTo>
                        <a:pt x="243" y="585"/>
                        <a:pt x="242" y="583"/>
                        <a:pt x="241" y="580"/>
                      </a:cubicBezTo>
                      <a:cubicBezTo>
                        <a:pt x="244" y="579"/>
                        <a:pt x="246" y="577"/>
                        <a:pt x="246" y="577"/>
                      </a:cubicBezTo>
                      <a:cubicBezTo>
                        <a:pt x="246" y="576"/>
                        <a:pt x="243" y="576"/>
                        <a:pt x="240" y="577"/>
                      </a:cubicBezTo>
                      <a:cubicBezTo>
                        <a:pt x="239" y="574"/>
                        <a:pt x="238" y="572"/>
                        <a:pt x="237" y="572"/>
                      </a:cubicBezTo>
                      <a:cubicBezTo>
                        <a:pt x="237" y="572"/>
                        <a:pt x="236" y="575"/>
                        <a:pt x="237" y="578"/>
                      </a:cubicBezTo>
                      <a:cubicBezTo>
                        <a:pt x="234" y="579"/>
                        <a:pt x="232" y="581"/>
                        <a:pt x="233" y="582"/>
                      </a:cubicBezTo>
                      <a:cubicBezTo>
                        <a:pt x="233" y="583"/>
                        <a:pt x="235" y="582"/>
                        <a:pt x="238" y="581"/>
                      </a:cubicBezTo>
                      <a:cubicBezTo>
                        <a:pt x="240" y="584"/>
                        <a:pt x="242" y="586"/>
                        <a:pt x="242" y="586"/>
                      </a:cubicBezTo>
                      <a:close/>
                      <a:moveTo>
                        <a:pt x="174" y="559"/>
                      </a:moveTo>
                      <a:cubicBezTo>
                        <a:pt x="174" y="566"/>
                        <a:pt x="176" y="572"/>
                        <a:pt x="178" y="571"/>
                      </a:cubicBezTo>
                      <a:cubicBezTo>
                        <a:pt x="180" y="571"/>
                        <a:pt x="181" y="566"/>
                        <a:pt x="182" y="559"/>
                      </a:cubicBezTo>
                      <a:cubicBezTo>
                        <a:pt x="189" y="559"/>
                        <a:pt x="194" y="558"/>
                        <a:pt x="194" y="556"/>
                      </a:cubicBezTo>
                      <a:cubicBezTo>
                        <a:pt x="194" y="555"/>
                        <a:pt x="189" y="553"/>
                        <a:pt x="182" y="551"/>
                      </a:cubicBezTo>
                      <a:cubicBezTo>
                        <a:pt x="183" y="545"/>
                        <a:pt x="183" y="539"/>
                        <a:pt x="181" y="539"/>
                      </a:cubicBezTo>
                      <a:cubicBezTo>
                        <a:pt x="179" y="538"/>
                        <a:pt x="176" y="543"/>
                        <a:pt x="175" y="550"/>
                      </a:cubicBezTo>
                      <a:cubicBezTo>
                        <a:pt x="167" y="550"/>
                        <a:pt x="162" y="551"/>
                        <a:pt x="162" y="553"/>
                      </a:cubicBezTo>
                      <a:cubicBezTo>
                        <a:pt x="162" y="556"/>
                        <a:pt x="167" y="558"/>
                        <a:pt x="174" y="559"/>
                      </a:cubicBezTo>
                      <a:close/>
                      <a:moveTo>
                        <a:pt x="315" y="593"/>
                      </a:moveTo>
                      <a:cubicBezTo>
                        <a:pt x="314" y="593"/>
                        <a:pt x="312" y="594"/>
                        <a:pt x="310" y="596"/>
                      </a:cubicBezTo>
                      <a:cubicBezTo>
                        <a:pt x="308" y="594"/>
                        <a:pt x="306" y="592"/>
                        <a:pt x="305" y="593"/>
                      </a:cubicBezTo>
                      <a:cubicBezTo>
                        <a:pt x="305" y="593"/>
                        <a:pt x="306" y="595"/>
                        <a:pt x="307" y="598"/>
                      </a:cubicBezTo>
                      <a:cubicBezTo>
                        <a:pt x="305" y="600"/>
                        <a:pt x="304" y="602"/>
                        <a:pt x="304" y="602"/>
                      </a:cubicBezTo>
                      <a:cubicBezTo>
                        <a:pt x="304" y="603"/>
                        <a:pt x="307" y="602"/>
                        <a:pt x="310" y="601"/>
                      </a:cubicBezTo>
                      <a:cubicBezTo>
                        <a:pt x="312" y="603"/>
                        <a:pt x="314" y="604"/>
                        <a:pt x="314" y="603"/>
                      </a:cubicBezTo>
                      <a:cubicBezTo>
                        <a:pt x="315" y="603"/>
                        <a:pt x="314" y="601"/>
                        <a:pt x="312" y="598"/>
                      </a:cubicBezTo>
                      <a:cubicBezTo>
                        <a:pt x="315" y="596"/>
                        <a:pt x="315" y="594"/>
                        <a:pt x="315" y="593"/>
                      </a:cubicBezTo>
                      <a:close/>
                      <a:moveTo>
                        <a:pt x="585" y="540"/>
                      </a:moveTo>
                      <a:cubicBezTo>
                        <a:pt x="585" y="540"/>
                        <a:pt x="585" y="540"/>
                        <a:pt x="585" y="540"/>
                      </a:cubicBezTo>
                      <a:cubicBezTo>
                        <a:pt x="587" y="538"/>
                        <a:pt x="588" y="536"/>
                        <a:pt x="590" y="534"/>
                      </a:cubicBezTo>
                      <a:cubicBezTo>
                        <a:pt x="590" y="534"/>
                        <a:pt x="590" y="534"/>
                        <a:pt x="590" y="534"/>
                      </a:cubicBezTo>
                      <a:cubicBezTo>
                        <a:pt x="587" y="534"/>
                        <a:pt x="585" y="537"/>
                        <a:pt x="585" y="540"/>
                      </a:cubicBezTo>
                      <a:close/>
                      <a:moveTo>
                        <a:pt x="35" y="474"/>
                      </a:moveTo>
                      <a:cubicBezTo>
                        <a:pt x="36" y="476"/>
                        <a:pt x="38" y="479"/>
                        <a:pt x="39" y="481"/>
                      </a:cubicBezTo>
                      <a:cubicBezTo>
                        <a:pt x="39" y="481"/>
                        <a:pt x="39" y="481"/>
                        <a:pt x="39" y="481"/>
                      </a:cubicBezTo>
                      <a:cubicBezTo>
                        <a:pt x="40" y="480"/>
                        <a:pt x="40" y="480"/>
                        <a:pt x="39" y="479"/>
                      </a:cubicBezTo>
                      <a:cubicBezTo>
                        <a:pt x="39" y="478"/>
                        <a:pt x="37" y="476"/>
                        <a:pt x="35" y="474"/>
                      </a:cubicBezTo>
                      <a:close/>
                      <a:moveTo>
                        <a:pt x="51" y="498"/>
                      </a:moveTo>
                      <a:cubicBezTo>
                        <a:pt x="50" y="498"/>
                        <a:pt x="50" y="499"/>
                        <a:pt x="50" y="500"/>
                      </a:cubicBezTo>
                      <a:cubicBezTo>
                        <a:pt x="50" y="501"/>
                        <a:pt x="51" y="502"/>
                        <a:pt x="52" y="503"/>
                      </a:cubicBezTo>
                      <a:cubicBezTo>
                        <a:pt x="53" y="503"/>
                        <a:pt x="54" y="503"/>
                        <a:pt x="55" y="503"/>
                      </a:cubicBezTo>
                      <a:cubicBezTo>
                        <a:pt x="56" y="502"/>
                        <a:pt x="57" y="500"/>
                        <a:pt x="56" y="498"/>
                      </a:cubicBezTo>
                      <a:cubicBezTo>
                        <a:pt x="55" y="497"/>
                        <a:pt x="53" y="497"/>
                        <a:pt x="51" y="498"/>
                      </a:cubicBezTo>
                      <a:close/>
                      <a:moveTo>
                        <a:pt x="505" y="567"/>
                      </a:moveTo>
                      <a:cubicBezTo>
                        <a:pt x="502" y="565"/>
                        <a:pt x="496" y="568"/>
                        <a:pt x="494" y="572"/>
                      </a:cubicBezTo>
                      <a:cubicBezTo>
                        <a:pt x="492" y="575"/>
                        <a:pt x="493" y="580"/>
                        <a:pt x="497" y="582"/>
                      </a:cubicBezTo>
                      <a:cubicBezTo>
                        <a:pt x="500" y="584"/>
                        <a:pt x="505" y="583"/>
                        <a:pt x="507" y="579"/>
                      </a:cubicBezTo>
                      <a:cubicBezTo>
                        <a:pt x="509" y="576"/>
                        <a:pt x="509" y="570"/>
                        <a:pt x="505" y="567"/>
                      </a:cubicBezTo>
                      <a:close/>
                      <a:moveTo>
                        <a:pt x="95" y="468"/>
                      </a:moveTo>
                      <a:cubicBezTo>
                        <a:pt x="93" y="471"/>
                        <a:pt x="93" y="475"/>
                        <a:pt x="96" y="477"/>
                      </a:cubicBezTo>
                      <a:cubicBezTo>
                        <a:pt x="99" y="479"/>
                        <a:pt x="103" y="479"/>
                        <a:pt x="105" y="476"/>
                      </a:cubicBezTo>
                      <a:cubicBezTo>
                        <a:pt x="107" y="473"/>
                        <a:pt x="107" y="469"/>
                        <a:pt x="104" y="467"/>
                      </a:cubicBezTo>
                      <a:cubicBezTo>
                        <a:pt x="102" y="465"/>
                        <a:pt x="98" y="465"/>
                        <a:pt x="95" y="468"/>
                      </a:cubicBezTo>
                      <a:close/>
                      <a:moveTo>
                        <a:pt x="582" y="523"/>
                      </a:moveTo>
                      <a:cubicBezTo>
                        <a:pt x="580" y="522"/>
                        <a:pt x="578" y="524"/>
                        <a:pt x="578" y="527"/>
                      </a:cubicBezTo>
                      <a:cubicBezTo>
                        <a:pt x="578" y="529"/>
                        <a:pt x="580" y="531"/>
                        <a:pt x="582" y="531"/>
                      </a:cubicBezTo>
                      <a:cubicBezTo>
                        <a:pt x="584" y="531"/>
                        <a:pt x="586" y="529"/>
                        <a:pt x="586" y="527"/>
                      </a:cubicBezTo>
                      <a:cubicBezTo>
                        <a:pt x="586" y="525"/>
                        <a:pt x="585" y="523"/>
                        <a:pt x="582" y="523"/>
                      </a:cubicBezTo>
                      <a:close/>
                      <a:moveTo>
                        <a:pt x="412" y="625"/>
                      </a:moveTo>
                      <a:cubicBezTo>
                        <a:pt x="409" y="624"/>
                        <a:pt x="405" y="629"/>
                        <a:pt x="399" y="637"/>
                      </a:cubicBezTo>
                      <a:cubicBezTo>
                        <a:pt x="390" y="633"/>
                        <a:pt x="383" y="630"/>
                        <a:pt x="382" y="632"/>
                      </a:cubicBezTo>
                      <a:cubicBezTo>
                        <a:pt x="381" y="634"/>
                        <a:pt x="386" y="640"/>
                        <a:pt x="393" y="646"/>
                      </a:cubicBezTo>
                      <a:cubicBezTo>
                        <a:pt x="392" y="648"/>
                        <a:pt x="391" y="650"/>
                        <a:pt x="390" y="651"/>
                      </a:cubicBezTo>
                      <a:cubicBezTo>
                        <a:pt x="398" y="650"/>
                        <a:pt x="405" y="648"/>
                        <a:pt x="413" y="647"/>
                      </a:cubicBezTo>
                      <a:cubicBezTo>
                        <a:pt x="412" y="645"/>
                        <a:pt x="410" y="644"/>
                        <a:pt x="408" y="643"/>
                      </a:cubicBezTo>
                      <a:cubicBezTo>
                        <a:pt x="413" y="634"/>
                        <a:pt x="414" y="626"/>
                        <a:pt x="412" y="625"/>
                      </a:cubicBezTo>
                      <a:close/>
                      <a:moveTo>
                        <a:pt x="216" y="635"/>
                      </a:moveTo>
                      <a:cubicBezTo>
                        <a:pt x="218" y="636"/>
                        <a:pt x="220" y="637"/>
                        <a:pt x="223" y="638"/>
                      </a:cubicBezTo>
                      <a:cubicBezTo>
                        <a:pt x="225" y="634"/>
                        <a:pt x="226" y="631"/>
                        <a:pt x="225" y="630"/>
                      </a:cubicBezTo>
                      <a:cubicBezTo>
                        <a:pt x="224" y="629"/>
                        <a:pt x="220" y="632"/>
                        <a:pt x="216" y="635"/>
                      </a:cubicBezTo>
                      <a:close/>
                      <a:moveTo>
                        <a:pt x="578" y="538"/>
                      </a:moveTo>
                      <a:cubicBezTo>
                        <a:pt x="578" y="536"/>
                        <a:pt x="577" y="534"/>
                        <a:pt x="575" y="534"/>
                      </a:cubicBezTo>
                      <a:cubicBezTo>
                        <a:pt x="573" y="534"/>
                        <a:pt x="571" y="535"/>
                        <a:pt x="571" y="537"/>
                      </a:cubicBezTo>
                      <a:cubicBezTo>
                        <a:pt x="570" y="539"/>
                        <a:pt x="572" y="540"/>
                        <a:pt x="574" y="541"/>
                      </a:cubicBezTo>
                      <a:cubicBezTo>
                        <a:pt x="576" y="541"/>
                        <a:pt x="577" y="540"/>
                        <a:pt x="578" y="538"/>
                      </a:cubicBezTo>
                      <a:close/>
                      <a:moveTo>
                        <a:pt x="577" y="550"/>
                      </a:moveTo>
                      <a:cubicBezTo>
                        <a:pt x="577" y="549"/>
                        <a:pt x="578" y="549"/>
                        <a:pt x="578" y="548"/>
                      </a:cubicBezTo>
                      <a:cubicBezTo>
                        <a:pt x="578" y="548"/>
                        <a:pt x="577" y="549"/>
                        <a:pt x="577" y="550"/>
                      </a:cubicBezTo>
                      <a:close/>
                      <a:moveTo>
                        <a:pt x="262" y="648"/>
                      </a:moveTo>
                      <a:cubicBezTo>
                        <a:pt x="262" y="648"/>
                        <a:pt x="261" y="648"/>
                        <a:pt x="261" y="649"/>
                      </a:cubicBezTo>
                      <a:cubicBezTo>
                        <a:pt x="262" y="649"/>
                        <a:pt x="262" y="649"/>
                        <a:pt x="263" y="649"/>
                      </a:cubicBezTo>
                      <a:cubicBezTo>
                        <a:pt x="262" y="649"/>
                        <a:pt x="262" y="648"/>
                        <a:pt x="262" y="648"/>
                      </a:cubicBezTo>
                      <a:close/>
                      <a:moveTo>
                        <a:pt x="303" y="647"/>
                      </a:moveTo>
                      <a:cubicBezTo>
                        <a:pt x="302" y="647"/>
                        <a:pt x="302" y="650"/>
                        <a:pt x="302" y="655"/>
                      </a:cubicBezTo>
                      <a:cubicBezTo>
                        <a:pt x="304" y="655"/>
                        <a:pt x="307" y="655"/>
                        <a:pt x="309" y="655"/>
                      </a:cubicBezTo>
                      <a:cubicBezTo>
                        <a:pt x="307" y="650"/>
                        <a:pt x="304" y="647"/>
                        <a:pt x="303" y="647"/>
                      </a:cubicBezTo>
                      <a:close/>
                      <a:moveTo>
                        <a:pt x="575" y="502"/>
                      </a:moveTo>
                      <a:cubicBezTo>
                        <a:pt x="577" y="502"/>
                        <a:pt x="578" y="501"/>
                        <a:pt x="579" y="500"/>
                      </a:cubicBezTo>
                      <a:cubicBezTo>
                        <a:pt x="579" y="498"/>
                        <a:pt x="579" y="496"/>
                        <a:pt x="577" y="496"/>
                      </a:cubicBezTo>
                      <a:cubicBezTo>
                        <a:pt x="575" y="495"/>
                        <a:pt x="574" y="496"/>
                        <a:pt x="573" y="498"/>
                      </a:cubicBezTo>
                      <a:cubicBezTo>
                        <a:pt x="573" y="499"/>
                        <a:pt x="574" y="501"/>
                        <a:pt x="575" y="502"/>
                      </a:cubicBezTo>
                      <a:close/>
                      <a:moveTo>
                        <a:pt x="522" y="560"/>
                      </a:moveTo>
                      <a:cubicBezTo>
                        <a:pt x="518" y="558"/>
                        <a:pt x="514" y="559"/>
                        <a:pt x="512" y="562"/>
                      </a:cubicBezTo>
                      <a:cubicBezTo>
                        <a:pt x="510" y="565"/>
                        <a:pt x="511" y="570"/>
                        <a:pt x="514" y="572"/>
                      </a:cubicBezTo>
                      <a:cubicBezTo>
                        <a:pt x="518" y="574"/>
                        <a:pt x="522" y="573"/>
                        <a:pt x="524" y="569"/>
                      </a:cubicBezTo>
                      <a:cubicBezTo>
                        <a:pt x="526" y="566"/>
                        <a:pt x="525" y="562"/>
                        <a:pt x="522" y="560"/>
                      </a:cubicBezTo>
                      <a:close/>
                      <a:moveTo>
                        <a:pt x="526" y="504"/>
                      </a:moveTo>
                      <a:cubicBezTo>
                        <a:pt x="528" y="502"/>
                        <a:pt x="528" y="500"/>
                        <a:pt x="526" y="498"/>
                      </a:cubicBezTo>
                      <a:cubicBezTo>
                        <a:pt x="525" y="496"/>
                        <a:pt x="522" y="496"/>
                        <a:pt x="521" y="497"/>
                      </a:cubicBezTo>
                      <a:cubicBezTo>
                        <a:pt x="519" y="499"/>
                        <a:pt x="518" y="501"/>
                        <a:pt x="520" y="503"/>
                      </a:cubicBezTo>
                      <a:cubicBezTo>
                        <a:pt x="521" y="505"/>
                        <a:pt x="524" y="505"/>
                        <a:pt x="526" y="504"/>
                      </a:cubicBezTo>
                      <a:close/>
                      <a:moveTo>
                        <a:pt x="514" y="506"/>
                      </a:moveTo>
                      <a:cubicBezTo>
                        <a:pt x="516" y="505"/>
                        <a:pt x="517" y="501"/>
                        <a:pt x="516" y="499"/>
                      </a:cubicBezTo>
                      <a:cubicBezTo>
                        <a:pt x="514" y="497"/>
                        <a:pt x="510" y="498"/>
                        <a:pt x="508" y="499"/>
                      </a:cubicBezTo>
                      <a:cubicBezTo>
                        <a:pt x="506" y="501"/>
                        <a:pt x="506" y="504"/>
                        <a:pt x="507" y="506"/>
                      </a:cubicBezTo>
                      <a:cubicBezTo>
                        <a:pt x="509" y="508"/>
                        <a:pt x="512" y="508"/>
                        <a:pt x="514" y="506"/>
                      </a:cubicBezTo>
                      <a:close/>
                      <a:moveTo>
                        <a:pt x="536" y="537"/>
                      </a:moveTo>
                      <a:cubicBezTo>
                        <a:pt x="537" y="534"/>
                        <a:pt x="536" y="531"/>
                        <a:pt x="533" y="530"/>
                      </a:cubicBezTo>
                      <a:cubicBezTo>
                        <a:pt x="530" y="528"/>
                        <a:pt x="527" y="529"/>
                        <a:pt x="526" y="532"/>
                      </a:cubicBezTo>
                      <a:cubicBezTo>
                        <a:pt x="525" y="535"/>
                        <a:pt x="526" y="538"/>
                        <a:pt x="529" y="539"/>
                      </a:cubicBezTo>
                      <a:cubicBezTo>
                        <a:pt x="531" y="541"/>
                        <a:pt x="535" y="539"/>
                        <a:pt x="536" y="537"/>
                      </a:cubicBezTo>
                      <a:close/>
                      <a:moveTo>
                        <a:pt x="498" y="530"/>
                      </a:moveTo>
                      <a:cubicBezTo>
                        <a:pt x="496" y="532"/>
                        <a:pt x="496" y="536"/>
                        <a:pt x="498" y="538"/>
                      </a:cubicBezTo>
                      <a:cubicBezTo>
                        <a:pt x="501" y="540"/>
                        <a:pt x="504" y="540"/>
                        <a:pt x="507" y="537"/>
                      </a:cubicBezTo>
                      <a:cubicBezTo>
                        <a:pt x="509" y="535"/>
                        <a:pt x="510" y="530"/>
                        <a:pt x="507" y="528"/>
                      </a:cubicBezTo>
                      <a:cubicBezTo>
                        <a:pt x="505" y="525"/>
                        <a:pt x="500" y="527"/>
                        <a:pt x="498" y="530"/>
                      </a:cubicBezTo>
                      <a:close/>
                      <a:moveTo>
                        <a:pt x="501" y="510"/>
                      </a:moveTo>
                      <a:cubicBezTo>
                        <a:pt x="499" y="513"/>
                        <a:pt x="500" y="516"/>
                        <a:pt x="502" y="518"/>
                      </a:cubicBezTo>
                      <a:cubicBezTo>
                        <a:pt x="504" y="520"/>
                        <a:pt x="508" y="520"/>
                        <a:pt x="510" y="517"/>
                      </a:cubicBezTo>
                      <a:cubicBezTo>
                        <a:pt x="512" y="515"/>
                        <a:pt x="511" y="512"/>
                        <a:pt x="509" y="510"/>
                      </a:cubicBezTo>
                      <a:cubicBezTo>
                        <a:pt x="507" y="508"/>
                        <a:pt x="503" y="508"/>
                        <a:pt x="501" y="510"/>
                      </a:cubicBezTo>
                      <a:close/>
                      <a:moveTo>
                        <a:pt x="541" y="565"/>
                      </a:moveTo>
                      <a:cubicBezTo>
                        <a:pt x="538" y="564"/>
                        <a:pt x="534" y="566"/>
                        <a:pt x="533" y="569"/>
                      </a:cubicBezTo>
                      <a:cubicBezTo>
                        <a:pt x="532" y="573"/>
                        <a:pt x="534" y="577"/>
                        <a:pt x="538" y="578"/>
                      </a:cubicBezTo>
                      <a:cubicBezTo>
                        <a:pt x="541" y="579"/>
                        <a:pt x="545" y="577"/>
                        <a:pt x="546" y="573"/>
                      </a:cubicBezTo>
                      <a:cubicBezTo>
                        <a:pt x="547" y="569"/>
                        <a:pt x="545" y="566"/>
                        <a:pt x="541" y="565"/>
                      </a:cubicBezTo>
                      <a:close/>
                      <a:moveTo>
                        <a:pt x="558" y="539"/>
                      </a:moveTo>
                      <a:cubicBezTo>
                        <a:pt x="560" y="540"/>
                        <a:pt x="563" y="539"/>
                        <a:pt x="563" y="537"/>
                      </a:cubicBezTo>
                      <a:cubicBezTo>
                        <a:pt x="564" y="534"/>
                        <a:pt x="563" y="530"/>
                        <a:pt x="561" y="529"/>
                      </a:cubicBezTo>
                      <a:cubicBezTo>
                        <a:pt x="559" y="529"/>
                        <a:pt x="556" y="531"/>
                        <a:pt x="555" y="534"/>
                      </a:cubicBezTo>
                      <a:cubicBezTo>
                        <a:pt x="554" y="536"/>
                        <a:pt x="555" y="539"/>
                        <a:pt x="558" y="539"/>
                      </a:cubicBezTo>
                      <a:close/>
                      <a:moveTo>
                        <a:pt x="555" y="557"/>
                      </a:moveTo>
                      <a:cubicBezTo>
                        <a:pt x="552" y="556"/>
                        <a:pt x="550" y="557"/>
                        <a:pt x="549" y="560"/>
                      </a:cubicBezTo>
                      <a:cubicBezTo>
                        <a:pt x="549" y="562"/>
                        <a:pt x="550" y="564"/>
                        <a:pt x="552" y="565"/>
                      </a:cubicBezTo>
                      <a:cubicBezTo>
                        <a:pt x="555" y="566"/>
                        <a:pt x="557" y="564"/>
                        <a:pt x="558" y="562"/>
                      </a:cubicBezTo>
                      <a:cubicBezTo>
                        <a:pt x="558" y="560"/>
                        <a:pt x="557" y="557"/>
                        <a:pt x="555" y="557"/>
                      </a:cubicBezTo>
                      <a:close/>
                      <a:moveTo>
                        <a:pt x="544" y="550"/>
                      </a:moveTo>
                      <a:cubicBezTo>
                        <a:pt x="547" y="551"/>
                        <a:pt x="550" y="550"/>
                        <a:pt x="551" y="547"/>
                      </a:cubicBezTo>
                      <a:cubicBezTo>
                        <a:pt x="552" y="544"/>
                        <a:pt x="551" y="541"/>
                        <a:pt x="549" y="540"/>
                      </a:cubicBezTo>
                      <a:cubicBezTo>
                        <a:pt x="546" y="538"/>
                        <a:pt x="543" y="540"/>
                        <a:pt x="541" y="542"/>
                      </a:cubicBezTo>
                      <a:cubicBezTo>
                        <a:pt x="540" y="545"/>
                        <a:pt x="541" y="548"/>
                        <a:pt x="544" y="550"/>
                      </a:cubicBezTo>
                      <a:close/>
                      <a:moveTo>
                        <a:pt x="565" y="542"/>
                      </a:moveTo>
                      <a:cubicBezTo>
                        <a:pt x="562" y="541"/>
                        <a:pt x="559" y="543"/>
                        <a:pt x="559" y="546"/>
                      </a:cubicBezTo>
                      <a:cubicBezTo>
                        <a:pt x="558" y="549"/>
                        <a:pt x="560" y="552"/>
                        <a:pt x="563" y="552"/>
                      </a:cubicBezTo>
                      <a:cubicBezTo>
                        <a:pt x="566" y="553"/>
                        <a:pt x="569" y="551"/>
                        <a:pt x="569" y="548"/>
                      </a:cubicBezTo>
                      <a:cubicBezTo>
                        <a:pt x="570" y="545"/>
                        <a:pt x="568" y="542"/>
                        <a:pt x="565" y="542"/>
                      </a:cubicBezTo>
                      <a:close/>
                      <a:moveTo>
                        <a:pt x="539" y="556"/>
                      </a:moveTo>
                      <a:cubicBezTo>
                        <a:pt x="540" y="554"/>
                        <a:pt x="539" y="548"/>
                        <a:pt x="536" y="547"/>
                      </a:cubicBezTo>
                      <a:cubicBezTo>
                        <a:pt x="533" y="546"/>
                        <a:pt x="529" y="549"/>
                        <a:pt x="528" y="552"/>
                      </a:cubicBezTo>
                      <a:cubicBezTo>
                        <a:pt x="527" y="555"/>
                        <a:pt x="528" y="558"/>
                        <a:pt x="531" y="559"/>
                      </a:cubicBezTo>
                      <a:cubicBezTo>
                        <a:pt x="534" y="561"/>
                        <a:pt x="537" y="559"/>
                        <a:pt x="539" y="556"/>
                      </a:cubicBezTo>
                      <a:close/>
                      <a:moveTo>
                        <a:pt x="538" y="479"/>
                      </a:moveTo>
                      <a:cubicBezTo>
                        <a:pt x="537" y="477"/>
                        <a:pt x="534" y="478"/>
                        <a:pt x="533" y="479"/>
                      </a:cubicBezTo>
                      <a:cubicBezTo>
                        <a:pt x="531" y="480"/>
                        <a:pt x="531" y="482"/>
                        <a:pt x="532" y="484"/>
                      </a:cubicBezTo>
                      <a:cubicBezTo>
                        <a:pt x="533" y="485"/>
                        <a:pt x="535" y="485"/>
                        <a:pt x="537" y="484"/>
                      </a:cubicBezTo>
                      <a:cubicBezTo>
                        <a:pt x="538" y="483"/>
                        <a:pt x="539" y="480"/>
                        <a:pt x="538" y="479"/>
                      </a:cubicBezTo>
                      <a:close/>
                      <a:moveTo>
                        <a:pt x="535" y="503"/>
                      </a:moveTo>
                      <a:cubicBezTo>
                        <a:pt x="533" y="502"/>
                        <a:pt x="531" y="503"/>
                        <a:pt x="530" y="505"/>
                      </a:cubicBezTo>
                      <a:cubicBezTo>
                        <a:pt x="528" y="506"/>
                        <a:pt x="529" y="509"/>
                        <a:pt x="531" y="510"/>
                      </a:cubicBezTo>
                      <a:cubicBezTo>
                        <a:pt x="533" y="512"/>
                        <a:pt x="535" y="511"/>
                        <a:pt x="537" y="509"/>
                      </a:cubicBezTo>
                      <a:cubicBezTo>
                        <a:pt x="538" y="507"/>
                        <a:pt x="537" y="505"/>
                        <a:pt x="535" y="503"/>
                      </a:cubicBezTo>
                      <a:close/>
                      <a:moveTo>
                        <a:pt x="529" y="486"/>
                      </a:moveTo>
                      <a:cubicBezTo>
                        <a:pt x="528" y="485"/>
                        <a:pt x="527" y="485"/>
                        <a:pt x="525" y="486"/>
                      </a:cubicBezTo>
                      <a:cubicBezTo>
                        <a:pt x="524" y="487"/>
                        <a:pt x="524" y="489"/>
                        <a:pt x="525" y="490"/>
                      </a:cubicBezTo>
                      <a:cubicBezTo>
                        <a:pt x="526" y="491"/>
                        <a:pt x="528" y="491"/>
                        <a:pt x="529" y="490"/>
                      </a:cubicBezTo>
                      <a:cubicBezTo>
                        <a:pt x="530" y="489"/>
                        <a:pt x="530" y="488"/>
                        <a:pt x="529" y="486"/>
                      </a:cubicBezTo>
                      <a:close/>
                      <a:moveTo>
                        <a:pt x="530" y="526"/>
                      </a:moveTo>
                      <a:cubicBezTo>
                        <a:pt x="532" y="528"/>
                        <a:pt x="535" y="527"/>
                        <a:pt x="536" y="525"/>
                      </a:cubicBezTo>
                      <a:cubicBezTo>
                        <a:pt x="538" y="523"/>
                        <a:pt x="538" y="519"/>
                        <a:pt x="536" y="517"/>
                      </a:cubicBezTo>
                      <a:cubicBezTo>
                        <a:pt x="534" y="516"/>
                        <a:pt x="530" y="518"/>
                        <a:pt x="529" y="520"/>
                      </a:cubicBezTo>
                      <a:cubicBezTo>
                        <a:pt x="527" y="522"/>
                        <a:pt x="528" y="525"/>
                        <a:pt x="530" y="526"/>
                      </a:cubicBezTo>
                      <a:close/>
                      <a:moveTo>
                        <a:pt x="510" y="445"/>
                      </a:moveTo>
                      <a:cubicBezTo>
                        <a:pt x="511" y="445"/>
                        <a:pt x="512" y="444"/>
                        <a:pt x="512" y="442"/>
                      </a:cubicBezTo>
                      <a:cubicBezTo>
                        <a:pt x="512" y="441"/>
                        <a:pt x="511" y="439"/>
                        <a:pt x="509" y="440"/>
                      </a:cubicBezTo>
                      <a:cubicBezTo>
                        <a:pt x="508" y="440"/>
                        <a:pt x="507" y="441"/>
                        <a:pt x="507" y="443"/>
                      </a:cubicBezTo>
                      <a:cubicBezTo>
                        <a:pt x="507" y="444"/>
                        <a:pt x="508" y="445"/>
                        <a:pt x="510" y="445"/>
                      </a:cubicBezTo>
                      <a:close/>
                      <a:moveTo>
                        <a:pt x="524" y="466"/>
                      </a:moveTo>
                      <a:cubicBezTo>
                        <a:pt x="526" y="465"/>
                        <a:pt x="528" y="463"/>
                        <a:pt x="527" y="461"/>
                      </a:cubicBezTo>
                      <a:cubicBezTo>
                        <a:pt x="527" y="460"/>
                        <a:pt x="524" y="459"/>
                        <a:pt x="522" y="460"/>
                      </a:cubicBezTo>
                      <a:cubicBezTo>
                        <a:pt x="520" y="461"/>
                        <a:pt x="520" y="462"/>
                        <a:pt x="520" y="464"/>
                      </a:cubicBezTo>
                      <a:cubicBezTo>
                        <a:pt x="521" y="466"/>
                        <a:pt x="523" y="467"/>
                        <a:pt x="524" y="466"/>
                      </a:cubicBezTo>
                      <a:close/>
                      <a:moveTo>
                        <a:pt x="509" y="483"/>
                      </a:moveTo>
                      <a:cubicBezTo>
                        <a:pt x="511" y="482"/>
                        <a:pt x="512" y="479"/>
                        <a:pt x="512" y="477"/>
                      </a:cubicBezTo>
                      <a:cubicBezTo>
                        <a:pt x="511" y="475"/>
                        <a:pt x="508" y="474"/>
                        <a:pt x="506" y="475"/>
                      </a:cubicBezTo>
                      <a:cubicBezTo>
                        <a:pt x="504" y="475"/>
                        <a:pt x="503" y="478"/>
                        <a:pt x="504" y="480"/>
                      </a:cubicBezTo>
                      <a:cubicBezTo>
                        <a:pt x="504" y="482"/>
                        <a:pt x="507" y="483"/>
                        <a:pt x="509" y="483"/>
                      </a:cubicBezTo>
                      <a:close/>
                      <a:moveTo>
                        <a:pt x="561" y="466"/>
                      </a:moveTo>
                      <a:cubicBezTo>
                        <a:pt x="560" y="465"/>
                        <a:pt x="559" y="465"/>
                        <a:pt x="558" y="466"/>
                      </a:cubicBezTo>
                      <a:cubicBezTo>
                        <a:pt x="557" y="466"/>
                        <a:pt x="557" y="468"/>
                        <a:pt x="558" y="469"/>
                      </a:cubicBezTo>
                      <a:cubicBezTo>
                        <a:pt x="558" y="470"/>
                        <a:pt x="560" y="470"/>
                        <a:pt x="561" y="469"/>
                      </a:cubicBezTo>
                      <a:cubicBezTo>
                        <a:pt x="562" y="468"/>
                        <a:pt x="562" y="467"/>
                        <a:pt x="561" y="466"/>
                      </a:cubicBezTo>
                      <a:close/>
                      <a:moveTo>
                        <a:pt x="556" y="494"/>
                      </a:moveTo>
                      <a:cubicBezTo>
                        <a:pt x="558" y="495"/>
                        <a:pt x="560" y="495"/>
                        <a:pt x="561" y="493"/>
                      </a:cubicBezTo>
                      <a:cubicBezTo>
                        <a:pt x="562" y="492"/>
                        <a:pt x="561" y="490"/>
                        <a:pt x="560" y="489"/>
                      </a:cubicBezTo>
                      <a:cubicBezTo>
                        <a:pt x="558" y="488"/>
                        <a:pt x="557" y="488"/>
                        <a:pt x="556" y="490"/>
                      </a:cubicBezTo>
                      <a:cubicBezTo>
                        <a:pt x="555" y="491"/>
                        <a:pt x="555" y="493"/>
                        <a:pt x="556" y="494"/>
                      </a:cubicBezTo>
                      <a:close/>
                      <a:moveTo>
                        <a:pt x="548" y="498"/>
                      </a:moveTo>
                      <a:cubicBezTo>
                        <a:pt x="550" y="499"/>
                        <a:pt x="552" y="499"/>
                        <a:pt x="553" y="497"/>
                      </a:cubicBezTo>
                      <a:cubicBezTo>
                        <a:pt x="554" y="496"/>
                        <a:pt x="554" y="493"/>
                        <a:pt x="552" y="492"/>
                      </a:cubicBezTo>
                      <a:cubicBezTo>
                        <a:pt x="551" y="491"/>
                        <a:pt x="548" y="492"/>
                        <a:pt x="547" y="494"/>
                      </a:cubicBezTo>
                      <a:cubicBezTo>
                        <a:pt x="546" y="495"/>
                        <a:pt x="547" y="497"/>
                        <a:pt x="548" y="498"/>
                      </a:cubicBezTo>
                      <a:close/>
                      <a:moveTo>
                        <a:pt x="554" y="524"/>
                      </a:moveTo>
                      <a:cubicBezTo>
                        <a:pt x="557" y="525"/>
                        <a:pt x="559" y="524"/>
                        <a:pt x="560" y="522"/>
                      </a:cubicBezTo>
                      <a:cubicBezTo>
                        <a:pt x="560" y="519"/>
                        <a:pt x="559" y="517"/>
                        <a:pt x="557" y="516"/>
                      </a:cubicBezTo>
                      <a:cubicBezTo>
                        <a:pt x="555" y="516"/>
                        <a:pt x="552" y="517"/>
                        <a:pt x="552" y="519"/>
                      </a:cubicBezTo>
                      <a:cubicBezTo>
                        <a:pt x="551" y="521"/>
                        <a:pt x="552" y="524"/>
                        <a:pt x="554" y="524"/>
                      </a:cubicBezTo>
                      <a:close/>
                      <a:moveTo>
                        <a:pt x="540" y="473"/>
                      </a:moveTo>
                      <a:cubicBezTo>
                        <a:pt x="542" y="472"/>
                        <a:pt x="542" y="470"/>
                        <a:pt x="541" y="469"/>
                      </a:cubicBezTo>
                      <a:cubicBezTo>
                        <a:pt x="540" y="468"/>
                        <a:pt x="538" y="467"/>
                        <a:pt x="536" y="469"/>
                      </a:cubicBezTo>
                      <a:cubicBezTo>
                        <a:pt x="535" y="470"/>
                        <a:pt x="535" y="472"/>
                        <a:pt x="536" y="473"/>
                      </a:cubicBezTo>
                      <a:cubicBezTo>
                        <a:pt x="537" y="474"/>
                        <a:pt x="539" y="474"/>
                        <a:pt x="540" y="473"/>
                      </a:cubicBezTo>
                      <a:close/>
                      <a:moveTo>
                        <a:pt x="489" y="493"/>
                      </a:moveTo>
                      <a:cubicBezTo>
                        <a:pt x="491" y="491"/>
                        <a:pt x="492" y="488"/>
                        <a:pt x="490" y="485"/>
                      </a:cubicBezTo>
                      <a:cubicBezTo>
                        <a:pt x="489" y="483"/>
                        <a:pt x="485" y="482"/>
                        <a:pt x="483" y="484"/>
                      </a:cubicBezTo>
                      <a:cubicBezTo>
                        <a:pt x="480" y="485"/>
                        <a:pt x="480" y="488"/>
                        <a:pt x="481" y="491"/>
                      </a:cubicBezTo>
                      <a:cubicBezTo>
                        <a:pt x="483" y="494"/>
                        <a:pt x="486" y="494"/>
                        <a:pt x="489" y="493"/>
                      </a:cubicBezTo>
                      <a:close/>
                      <a:moveTo>
                        <a:pt x="275" y="520"/>
                      </a:moveTo>
                      <a:cubicBezTo>
                        <a:pt x="275" y="521"/>
                        <a:pt x="277" y="522"/>
                        <a:pt x="280" y="522"/>
                      </a:cubicBezTo>
                      <a:cubicBezTo>
                        <a:pt x="281" y="525"/>
                        <a:pt x="281" y="527"/>
                        <a:pt x="282" y="527"/>
                      </a:cubicBezTo>
                      <a:cubicBezTo>
                        <a:pt x="283" y="527"/>
                        <a:pt x="283" y="525"/>
                        <a:pt x="284" y="522"/>
                      </a:cubicBezTo>
                      <a:cubicBezTo>
                        <a:pt x="287" y="522"/>
                        <a:pt x="289" y="522"/>
                        <a:pt x="289" y="521"/>
                      </a:cubicBezTo>
                      <a:cubicBezTo>
                        <a:pt x="289" y="520"/>
                        <a:pt x="287" y="519"/>
                        <a:pt x="284" y="518"/>
                      </a:cubicBezTo>
                      <a:cubicBezTo>
                        <a:pt x="284" y="515"/>
                        <a:pt x="283" y="513"/>
                        <a:pt x="282" y="513"/>
                      </a:cubicBezTo>
                      <a:cubicBezTo>
                        <a:pt x="281" y="513"/>
                        <a:pt x="280" y="515"/>
                        <a:pt x="280" y="518"/>
                      </a:cubicBezTo>
                      <a:cubicBezTo>
                        <a:pt x="277" y="519"/>
                        <a:pt x="275" y="520"/>
                        <a:pt x="275" y="520"/>
                      </a:cubicBezTo>
                      <a:close/>
                      <a:moveTo>
                        <a:pt x="334" y="520"/>
                      </a:moveTo>
                      <a:cubicBezTo>
                        <a:pt x="335" y="519"/>
                        <a:pt x="334" y="516"/>
                        <a:pt x="330" y="512"/>
                      </a:cubicBezTo>
                      <a:cubicBezTo>
                        <a:pt x="333" y="508"/>
                        <a:pt x="335" y="505"/>
                        <a:pt x="334" y="504"/>
                      </a:cubicBezTo>
                      <a:cubicBezTo>
                        <a:pt x="332" y="503"/>
                        <a:pt x="329" y="505"/>
                        <a:pt x="326" y="509"/>
                      </a:cubicBezTo>
                      <a:cubicBezTo>
                        <a:pt x="322" y="506"/>
                        <a:pt x="318" y="505"/>
                        <a:pt x="317" y="506"/>
                      </a:cubicBezTo>
                      <a:cubicBezTo>
                        <a:pt x="317" y="507"/>
                        <a:pt x="319" y="510"/>
                        <a:pt x="323" y="513"/>
                      </a:cubicBezTo>
                      <a:cubicBezTo>
                        <a:pt x="320" y="517"/>
                        <a:pt x="319" y="520"/>
                        <a:pt x="319" y="521"/>
                      </a:cubicBezTo>
                      <a:cubicBezTo>
                        <a:pt x="320" y="522"/>
                        <a:pt x="323" y="519"/>
                        <a:pt x="327" y="516"/>
                      </a:cubicBezTo>
                      <a:cubicBezTo>
                        <a:pt x="330" y="519"/>
                        <a:pt x="333" y="521"/>
                        <a:pt x="334" y="520"/>
                      </a:cubicBezTo>
                      <a:close/>
                      <a:moveTo>
                        <a:pt x="345" y="543"/>
                      </a:moveTo>
                      <a:cubicBezTo>
                        <a:pt x="346" y="547"/>
                        <a:pt x="348" y="550"/>
                        <a:pt x="349" y="550"/>
                      </a:cubicBezTo>
                      <a:cubicBezTo>
                        <a:pt x="351" y="550"/>
                        <a:pt x="351" y="546"/>
                        <a:pt x="349" y="541"/>
                      </a:cubicBezTo>
                      <a:cubicBezTo>
                        <a:pt x="354" y="539"/>
                        <a:pt x="357" y="536"/>
                        <a:pt x="356" y="535"/>
                      </a:cubicBezTo>
                      <a:cubicBezTo>
                        <a:pt x="356" y="534"/>
                        <a:pt x="352" y="534"/>
                        <a:pt x="347" y="536"/>
                      </a:cubicBezTo>
                      <a:cubicBezTo>
                        <a:pt x="345" y="531"/>
                        <a:pt x="342" y="529"/>
                        <a:pt x="341" y="529"/>
                      </a:cubicBezTo>
                      <a:cubicBezTo>
                        <a:pt x="340" y="530"/>
                        <a:pt x="341" y="533"/>
                        <a:pt x="343" y="538"/>
                      </a:cubicBezTo>
                      <a:cubicBezTo>
                        <a:pt x="338" y="540"/>
                        <a:pt x="335" y="542"/>
                        <a:pt x="336" y="543"/>
                      </a:cubicBezTo>
                      <a:cubicBezTo>
                        <a:pt x="336" y="544"/>
                        <a:pt x="340" y="544"/>
                        <a:pt x="345" y="543"/>
                      </a:cubicBezTo>
                      <a:close/>
                      <a:moveTo>
                        <a:pt x="459" y="449"/>
                      </a:moveTo>
                      <a:cubicBezTo>
                        <a:pt x="457" y="451"/>
                        <a:pt x="456" y="453"/>
                        <a:pt x="454" y="455"/>
                      </a:cubicBezTo>
                      <a:cubicBezTo>
                        <a:pt x="454" y="456"/>
                        <a:pt x="456" y="458"/>
                        <a:pt x="458" y="457"/>
                      </a:cubicBezTo>
                      <a:cubicBezTo>
                        <a:pt x="461" y="457"/>
                        <a:pt x="462" y="455"/>
                        <a:pt x="462" y="452"/>
                      </a:cubicBezTo>
                      <a:cubicBezTo>
                        <a:pt x="462" y="451"/>
                        <a:pt x="461" y="450"/>
                        <a:pt x="459" y="449"/>
                      </a:cubicBezTo>
                      <a:close/>
                      <a:moveTo>
                        <a:pt x="228" y="480"/>
                      </a:moveTo>
                      <a:cubicBezTo>
                        <a:pt x="232" y="486"/>
                        <a:pt x="236" y="490"/>
                        <a:pt x="238" y="489"/>
                      </a:cubicBezTo>
                      <a:cubicBezTo>
                        <a:pt x="239" y="488"/>
                        <a:pt x="238" y="483"/>
                        <a:pt x="235" y="476"/>
                      </a:cubicBezTo>
                      <a:cubicBezTo>
                        <a:pt x="236" y="476"/>
                        <a:pt x="236" y="476"/>
                        <a:pt x="237" y="475"/>
                      </a:cubicBezTo>
                      <a:cubicBezTo>
                        <a:pt x="231" y="472"/>
                        <a:pt x="226" y="468"/>
                        <a:pt x="221" y="463"/>
                      </a:cubicBezTo>
                      <a:cubicBezTo>
                        <a:pt x="221" y="466"/>
                        <a:pt x="222" y="470"/>
                        <a:pt x="224" y="474"/>
                      </a:cubicBezTo>
                      <a:cubicBezTo>
                        <a:pt x="218" y="478"/>
                        <a:pt x="215" y="483"/>
                        <a:pt x="216" y="484"/>
                      </a:cubicBezTo>
                      <a:cubicBezTo>
                        <a:pt x="217" y="486"/>
                        <a:pt x="222" y="483"/>
                        <a:pt x="228" y="480"/>
                      </a:cubicBezTo>
                      <a:close/>
                      <a:moveTo>
                        <a:pt x="275" y="497"/>
                      </a:moveTo>
                      <a:cubicBezTo>
                        <a:pt x="274" y="495"/>
                        <a:pt x="271" y="495"/>
                        <a:pt x="266" y="495"/>
                      </a:cubicBezTo>
                      <a:cubicBezTo>
                        <a:pt x="264" y="491"/>
                        <a:pt x="262" y="488"/>
                        <a:pt x="261" y="488"/>
                      </a:cubicBezTo>
                      <a:cubicBezTo>
                        <a:pt x="259" y="488"/>
                        <a:pt x="259" y="492"/>
                        <a:pt x="260" y="497"/>
                      </a:cubicBezTo>
                      <a:cubicBezTo>
                        <a:pt x="255" y="499"/>
                        <a:pt x="253" y="501"/>
                        <a:pt x="253" y="502"/>
                      </a:cubicBezTo>
                      <a:cubicBezTo>
                        <a:pt x="254" y="504"/>
                        <a:pt x="257" y="503"/>
                        <a:pt x="262" y="502"/>
                      </a:cubicBezTo>
                      <a:cubicBezTo>
                        <a:pt x="264" y="506"/>
                        <a:pt x="265" y="510"/>
                        <a:pt x="266" y="509"/>
                      </a:cubicBezTo>
                      <a:cubicBezTo>
                        <a:pt x="267" y="509"/>
                        <a:pt x="268" y="505"/>
                        <a:pt x="267" y="501"/>
                      </a:cubicBezTo>
                      <a:cubicBezTo>
                        <a:pt x="271" y="499"/>
                        <a:pt x="275" y="498"/>
                        <a:pt x="275" y="497"/>
                      </a:cubicBezTo>
                      <a:close/>
                      <a:moveTo>
                        <a:pt x="480" y="511"/>
                      </a:moveTo>
                      <a:cubicBezTo>
                        <a:pt x="483" y="509"/>
                        <a:pt x="485" y="505"/>
                        <a:pt x="483" y="502"/>
                      </a:cubicBezTo>
                      <a:cubicBezTo>
                        <a:pt x="482" y="499"/>
                        <a:pt x="477" y="499"/>
                        <a:pt x="474" y="501"/>
                      </a:cubicBezTo>
                      <a:cubicBezTo>
                        <a:pt x="471" y="503"/>
                        <a:pt x="470" y="506"/>
                        <a:pt x="472" y="509"/>
                      </a:cubicBezTo>
                      <a:cubicBezTo>
                        <a:pt x="474" y="512"/>
                        <a:pt x="477" y="513"/>
                        <a:pt x="480" y="511"/>
                      </a:cubicBezTo>
                      <a:close/>
                      <a:moveTo>
                        <a:pt x="502" y="493"/>
                      </a:moveTo>
                      <a:cubicBezTo>
                        <a:pt x="503" y="492"/>
                        <a:pt x="504" y="489"/>
                        <a:pt x="503" y="488"/>
                      </a:cubicBezTo>
                      <a:cubicBezTo>
                        <a:pt x="502" y="486"/>
                        <a:pt x="500" y="486"/>
                        <a:pt x="498" y="487"/>
                      </a:cubicBezTo>
                      <a:cubicBezTo>
                        <a:pt x="496" y="488"/>
                        <a:pt x="496" y="490"/>
                        <a:pt x="497" y="492"/>
                      </a:cubicBezTo>
                      <a:cubicBezTo>
                        <a:pt x="498" y="493"/>
                        <a:pt x="500" y="494"/>
                        <a:pt x="502" y="493"/>
                      </a:cubicBezTo>
                      <a:close/>
                      <a:moveTo>
                        <a:pt x="462" y="475"/>
                      </a:moveTo>
                      <a:cubicBezTo>
                        <a:pt x="466" y="475"/>
                        <a:pt x="469" y="471"/>
                        <a:pt x="469" y="468"/>
                      </a:cubicBezTo>
                      <a:cubicBezTo>
                        <a:pt x="468" y="465"/>
                        <a:pt x="463" y="463"/>
                        <a:pt x="460" y="464"/>
                      </a:cubicBezTo>
                      <a:cubicBezTo>
                        <a:pt x="456" y="465"/>
                        <a:pt x="454" y="468"/>
                        <a:pt x="455" y="471"/>
                      </a:cubicBezTo>
                      <a:cubicBezTo>
                        <a:pt x="456" y="474"/>
                        <a:pt x="459" y="476"/>
                        <a:pt x="462" y="475"/>
                      </a:cubicBezTo>
                      <a:close/>
                      <a:moveTo>
                        <a:pt x="562" y="460"/>
                      </a:moveTo>
                      <a:cubicBezTo>
                        <a:pt x="562" y="460"/>
                        <a:pt x="561" y="459"/>
                        <a:pt x="560" y="460"/>
                      </a:cubicBezTo>
                      <a:cubicBezTo>
                        <a:pt x="560" y="460"/>
                        <a:pt x="560" y="461"/>
                        <a:pt x="560" y="462"/>
                      </a:cubicBezTo>
                      <a:cubicBezTo>
                        <a:pt x="561" y="462"/>
                        <a:pt x="562" y="463"/>
                        <a:pt x="562" y="462"/>
                      </a:cubicBezTo>
                      <a:cubicBezTo>
                        <a:pt x="563" y="462"/>
                        <a:pt x="563" y="461"/>
                        <a:pt x="562" y="460"/>
                      </a:cubicBezTo>
                      <a:close/>
                      <a:moveTo>
                        <a:pt x="470" y="495"/>
                      </a:moveTo>
                      <a:cubicBezTo>
                        <a:pt x="472" y="494"/>
                        <a:pt x="473" y="492"/>
                        <a:pt x="472" y="490"/>
                      </a:cubicBezTo>
                      <a:cubicBezTo>
                        <a:pt x="471" y="487"/>
                        <a:pt x="469" y="486"/>
                        <a:pt x="467" y="487"/>
                      </a:cubicBezTo>
                      <a:cubicBezTo>
                        <a:pt x="464" y="488"/>
                        <a:pt x="464" y="491"/>
                        <a:pt x="465" y="493"/>
                      </a:cubicBezTo>
                      <a:cubicBezTo>
                        <a:pt x="466" y="495"/>
                        <a:pt x="468" y="496"/>
                        <a:pt x="470" y="495"/>
                      </a:cubicBezTo>
                      <a:close/>
                      <a:moveTo>
                        <a:pt x="506" y="469"/>
                      </a:moveTo>
                      <a:cubicBezTo>
                        <a:pt x="508" y="468"/>
                        <a:pt x="509" y="465"/>
                        <a:pt x="508" y="463"/>
                      </a:cubicBezTo>
                      <a:cubicBezTo>
                        <a:pt x="508" y="461"/>
                        <a:pt x="505" y="460"/>
                        <a:pt x="503" y="461"/>
                      </a:cubicBezTo>
                      <a:cubicBezTo>
                        <a:pt x="501" y="462"/>
                        <a:pt x="500" y="464"/>
                        <a:pt x="501" y="466"/>
                      </a:cubicBezTo>
                      <a:cubicBezTo>
                        <a:pt x="501" y="468"/>
                        <a:pt x="504" y="469"/>
                        <a:pt x="506" y="469"/>
                      </a:cubicBezTo>
                      <a:close/>
                      <a:moveTo>
                        <a:pt x="73" y="430"/>
                      </a:moveTo>
                      <a:cubicBezTo>
                        <a:pt x="72" y="430"/>
                        <a:pt x="70" y="431"/>
                        <a:pt x="69" y="432"/>
                      </a:cubicBezTo>
                      <a:cubicBezTo>
                        <a:pt x="69" y="434"/>
                        <a:pt x="70" y="436"/>
                        <a:pt x="71" y="436"/>
                      </a:cubicBezTo>
                      <a:cubicBezTo>
                        <a:pt x="73" y="437"/>
                        <a:pt x="75" y="436"/>
                        <a:pt x="75" y="434"/>
                      </a:cubicBezTo>
                      <a:cubicBezTo>
                        <a:pt x="76" y="433"/>
                        <a:pt x="75" y="431"/>
                        <a:pt x="73" y="430"/>
                      </a:cubicBezTo>
                      <a:close/>
                      <a:moveTo>
                        <a:pt x="46" y="488"/>
                      </a:moveTo>
                      <a:cubicBezTo>
                        <a:pt x="44" y="486"/>
                        <a:pt x="40" y="481"/>
                        <a:pt x="40" y="481"/>
                      </a:cubicBezTo>
                      <a:cubicBezTo>
                        <a:pt x="39" y="482"/>
                        <a:pt x="43" y="487"/>
                        <a:pt x="44" y="489"/>
                      </a:cubicBezTo>
                      <a:cubicBezTo>
                        <a:pt x="44" y="490"/>
                        <a:pt x="45" y="490"/>
                        <a:pt x="46" y="490"/>
                      </a:cubicBezTo>
                      <a:cubicBezTo>
                        <a:pt x="46" y="489"/>
                        <a:pt x="46" y="488"/>
                        <a:pt x="46" y="488"/>
                      </a:cubicBezTo>
                      <a:close/>
                      <a:moveTo>
                        <a:pt x="51" y="497"/>
                      </a:moveTo>
                      <a:cubicBezTo>
                        <a:pt x="52" y="497"/>
                        <a:pt x="52" y="495"/>
                        <a:pt x="51" y="495"/>
                      </a:cubicBezTo>
                      <a:cubicBezTo>
                        <a:pt x="50" y="493"/>
                        <a:pt x="46" y="489"/>
                        <a:pt x="46" y="490"/>
                      </a:cubicBezTo>
                      <a:cubicBezTo>
                        <a:pt x="45" y="490"/>
                        <a:pt x="47" y="495"/>
                        <a:pt x="49" y="497"/>
                      </a:cubicBezTo>
                      <a:cubicBezTo>
                        <a:pt x="49" y="497"/>
                        <a:pt x="50" y="498"/>
                        <a:pt x="51" y="497"/>
                      </a:cubicBezTo>
                      <a:close/>
                      <a:moveTo>
                        <a:pt x="45" y="467"/>
                      </a:moveTo>
                      <a:cubicBezTo>
                        <a:pt x="46" y="467"/>
                        <a:pt x="46" y="466"/>
                        <a:pt x="45" y="466"/>
                      </a:cubicBezTo>
                      <a:cubicBezTo>
                        <a:pt x="43" y="464"/>
                        <a:pt x="38" y="459"/>
                        <a:pt x="38" y="459"/>
                      </a:cubicBezTo>
                      <a:cubicBezTo>
                        <a:pt x="38" y="460"/>
                        <a:pt x="42" y="465"/>
                        <a:pt x="44" y="467"/>
                      </a:cubicBezTo>
                      <a:cubicBezTo>
                        <a:pt x="44" y="467"/>
                        <a:pt x="45" y="468"/>
                        <a:pt x="45" y="467"/>
                      </a:cubicBezTo>
                      <a:close/>
                      <a:moveTo>
                        <a:pt x="36" y="458"/>
                      </a:moveTo>
                      <a:cubicBezTo>
                        <a:pt x="37" y="457"/>
                        <a:pt x="37" y="457"/>
                        <a:pt x="36" y="456"/>
                      </a:cubicBezTo>
                      <a:cubicBezTo>
                        <a:pt x="34" y="455"/>
                        <a:pt x="28" y="449"/>
                        <a:pt x="28" y="449"/>
                      </a:cubicBezTo>
                      <a:cubicBezTo>
                        <a:pt x="28" y="450"/>
                        <a:pt x="33" y="456"/>
                        <a:pt x="35" y="458"/>
                      </a:cubicBezTo>
                      <a:cubicBezTo>
                        <a:pt x="35" y="458"/>
                        <a:pt x="36" y="458"/>
                        <a:pt x="36" y="458"/>
                      </a:cubicBezTo>
                      <a:close/>
                      <a:moveTo>
                        <a:pt x="53" y="475"/>
                      </a:moveTo>
                      <a:cubicBezTo>
                        <a:pt x="53" y="475"/>
                        <a:pt x="53" y="474"/>
                        <a:pt x="53" y="473"/>
                      </a:cubicBezTo>
                      <a:cubicBezTo>
                        <a:pt x="51" y="472"/>
                        <a:pt x="46" y="467"/>
                        <a:pt x="46" y="468"/>
                      </a:cubicBezTo>
                      <a:cubicBezTo>
                        <a:pt x="46" y="468"/>
                        <a:pt x="50" y="473"/>
                        <a:pt x="51" y="475"/>
                      </a:cubicBezTo>
                      <a:cubicBezTo>
                        <a:pt x="52" y="476"/>
                        <a:pt x="53" y="476"/>
                        <a:pt x="53" y="475"/>
                      </a:cubicBezTo>
                      <a:close/>
                      <a:moveTo>
                        <a:pt x="37" y="445"/>
                      </a:moveTo>
                      <a:cubicBezTo>
                        <a:pt x="37" y="446"/>
                        <a:pt x="38" y="446"/>
                        <a:pt x="39" y="445"/>
                      </a:cubicBezTo>
                      <a:cubicBezTo>
                        <a:pt x="39" y="445"/>
                        <a:pt x="39" y="444"/>
                        <a:pt x="38" y="444"/>
                      </a:cubicBezTo>
                      <a:cubicBezTo>
                        <a:pt x="36" y="443"/>
                        <a:pt x="29" y="438"/>
                        <a:pt x="29" y="438"/>
                      </a:cubicBezTo>
                      <a:cubicBezTo>
                        <a:pt x="29" y="438"/>
                        <a:pt x="35" y="444"/>
                        <a:pt x="37" y="445"/>
                      </a:cubicBezTo>
                      <a:close/>
                      <a:moveTo>
                        <a:pt x="59" y="479"/>
                      </a:moveTo>
                      <a:cubicBezTo>
                        <a:pt x="58" y="478"/>
                        <a:pt x="54" y="475"/>
                        <a:pt x="53" y="475"/>
                      </a:cubicBezTo>
                      <a:cubicBezTo>
                        <a:pt x="53" y="476"/>
                        <a:pt x="56" y="480"/>
                        <a:pt x="57" y="482"/>
                      </a:cubicBezTo>
                      <a:cubicBezTo>
                        <a:pt x="58" y="482"/>
                        <a:pt x="59" y="482"/>
                        <a:pt x="59" y="482"/>
                      </a:cubicBezTo>
                      <a:cubicBezTo>
                        <a:pt x="60" y="481"/>
                        <a:pt x="60" y="480"/>
                        <a:pt x="59" y="479"/>
                      </a:cubicBezTo>
                      <a:close/>
                      <a:moveTo>
                        <a:pt x="21" y="442"/>
                      </a:moveTo>
                      <a:cubicBezTo>
                        <a:pt x="21" y="442"/>
                        <a:pt x="22" y="443"/>
                        <a:pt x="22" y="443"/>
                      </a:cubicBezTo>
                      <a:cubicBezTo>
                        <a:pt x="23" y="445"/>
                        <a:pt x="25" y="447"/>
                        <a:pt x="26" y="449"/>
                      </a:cubicBezTo>
                      <a:cubicBezTo>
                        <a:pt x="26" y="449"/>
                        <a:pt x="27" y="449"/>
                        <a:pt x="28" y="449"/>
                      </a:cubicBezTo>
                      <a:cubicBezTo>
                        <a:pt x="28" y="448"/>
                        <a:pt x="28" y="448"/>
                        <a:pt x="28" y="447"/>
                      </a:cubicBezTo>
                      <a:cubicBezTo>
                        <a:pt x="26" y="446"/>
                        <a:pt x="23" y="444"/>
                        <a:pt x="21" y="442"/>
                      </a:cubicBezTo>
                      <a:close/>
                      <a:moveTo>
                        <a:pt x="73" y="448"/>
                      </a:moveTo>
                      <a:cubicBezTo>
                        <a:pt x="71" y="447"/>
                        <a:pt x="70" y="447"/>
                        <a:pt x="69" y="449"/>
                      </a:cubicBezTo>
                      <a:cubicBezTo>
                        <a:pt x="68" y="450"/>
                        <a:pt x="68" y="452"/>
                        <a:pt x="70" y="453"/>
                      </a:cubicBezTo>
                      <a:cubicBezTo>
                        <a:pt x="71" y="454"/>
                        <a:pt x="73" y="453"/>
                        <a:pt x="74" y="452"/>
                      </a:cubicBezTo>
                      <a:cubicBezTo>
                        <a:pt x="75" y="450"/>
                        <a:pt x="74" y="449"/>
                        <a:pt x="73" y="448"/>
                      </a:cubicBezTo>
                      <a:close/>
                      <a:moveTo>
                        <a:pt x="70" y="465"/>
                      </a:moveTo>
                      <a:cubicBezTo>
                        <a:pt x="68" y="464"/>
                        <a:pt x="66" y="464"/>
                        <a:pt x="65" y="466"/>
                      </a:cubicBezTo>
                      <a:cubicBezTo>
                        <a:pt x="64" y="467"/>
                        <a:pt x="65" y="469"/>
                        <a:pt x="66" y="470"/>
                      </a:cubicBezTo>
                      <a:cubicBezTo>
                        <a:pt x="67" y="471"/>
                        <a:pt x="69" y="471"/>
                        <a:pt x="70" y="470"/>
                      </a:cubicBezTo>
                      <a:cubicBezTo>
                        <a:pt x="71" y="468"/>
                        <a:pt x="71" y="466"/>
                        <a:pt x="70" y="465"/>
                      </a:cubicBezTo>
                      <a:close/>
                      <a:moveTo>
                        <a:pt x="60" y="482"/>
                      </a:moveTo>
                      <a:cubicBezTo>
                        <a:pt x="58" y="483"/>
                        <a:pt x="58" y="485"/>
                        <a:pt x="60" y="487"/>
                      </a:cubicBezTo>
                      <a:cubicBezTo>
                        <a:pt x="61" y="488"/>
                        <a:pt x="63" y="488"/>
                        <a:pt x="64" y="487"/>
                      </a:cubicBezTo>
                      <a:cubicBezTo>
                        <a:pt x="65" y="485"/>
                        <a:pt x="65" y="483"/>
                        <a:pt x="64" y="482"/>
                      </a:cubicBezTo>
                      <a:cubicBezTo>
                        <a:pt x="63" y="481"/>
                        <a:pt x="61" y="481"/>
                        <a:pt x="60" y="482"/>
                      </a:cubicBezTo>
                      <a:close/>
                      <a:moveTo>
                        <a:pt x="580" y="485"/>
                      </a:moveTo>
                      <a:cubicBezTo>
                        <a:pt x="580" y="484"/>
                        <a:pt x="580" y="482"/>
                        <a:pt x="578" y="482"/>
                      </a:cubicBezTo>
                      <a:cubicBezTo>
                        <a:pt x="577" y="481"/>
                        <a:pt x="576" y="483"/>
                        <a:pt x="575" y="484"/>
                      </a:cubicBezTo>
                      <a:cubicBezTo>
                        <a:pt x="575" y="485"/>
                        <a:pt x="576" y="486"/>
                        <a:pt x="577" y="487"/>
                      </a:cubicBezTo>
                      <a:cubicBezTo>
                        <a:pt x="578" y="487"/>
                        <a:pt x="579" y="487"/>
                        <a:pt x="580" y="485"/>
                      </a:cubicBezTo>
                      <a:close/>
                      <a:moveTo>
                        <a:pt x="566" y="480"/>
                      </a:moveTo>
                      <a:cubicBezTo>
                        <a:pt x="567" y="478"/>
                        <a:pt x="567" y="476"/>
                        <a:pt x="566" y="476"/>
                      </a:cubicBezTo>
                      <a:cubicBezTo>
                        <a:pt x="565" y="475"/>
                        <a:pt x="563" y="476"/>
                        <a:pt x="562" y="477"/>
                      </a:cubicBezTo>
                      <a:cubicBezTo>
                        <a:pt x="561" y="478"/>
                        <a:pt x="562" y="479"/>
                        <a:pt x="563" y="480"/>
                      </a:cubicBezTo>
                      <a:cubicBezTo>
                        <a:pt x="564" y="481"/>
                        <a:pt x="565" y="481"/>
                        <a:pt x="566" y="480"/>
                      </a:cubicBezTo>
                      <a:close/>
                      <a:moveTo>
                        <a:pt x="401" y="4"/>
                      </a:moveTo>
                      <a:cubicBezTo>
                        <a:pt x="402" y="4"/>
                        <a:pt x="402" y="3"/>
                        <a:pt x="403" y="1"/>
                      </a:cubicBezTo>
                      <a:cubicBezTo>
                        <a:pt x="401" y="1"/>
                        <a:pt x="400" y="1"/>
                        <a:pt x="399" y="0"/>
                      </a:cubicBezTo>
                      <a:cubicBezTo>
                        <a:pt x="399" y="3"/>
                        <a:pt x="400" y="4"/>
                        <a:pt x="401" y="4"/>
                      </a:cubicBezTo>
                      <a:close/>
                      <a:moveTo>
                        <a:pt x="571" y="501"/>
                      </a:moveTo>
                      <a:cubicBezTo>
                        <a:pt x="569" y="500"/>
                        <a:pt x="567" y="502"/>
                        <a:pt x="566" y="504"/>
                      </a:cubicBezTo>
                      <a:cubicBezTo>
                        <a:pt x="566" y="506"/>
                        <a:pt x="567" y="507"/>
                        <a:pt x="568" y="508"/>
                      </a:cubicBezTo>
                      <a:cubicBezTo>
                        <a:pt x="570" y="508"/>
                        <a:pt x="572" y="507"/>
                        <a:pt x="573" y="506"/>
                      </a:cubicBezTo>
                      <a:cubicBezTo>
                        <a:pt x="573" y="504"/>
                        <a:pt x="572" y="501"/>
                        <a:pt x="571" y="501"/>
                      </a:cubicBezTo>
                      <a:close/>
                      <a:moveTo>
                        <a:pt x="567" y="531"/>
                      </a:moveTo>
                      <a:cubicBezTo>
                        <a:pt x="569" y="531"/>
                        <a:pt x="572" y="530"/>
                        <a:pt x="572" y="528"/>
                      </a:cubicBezTo>
                      <a:cubicBezTo>
                        <a:pt x="573" y="526"/>
                        <a:pt x="572" y="523"/>
                        <a:pt x="570" y="523"/>
                      </a:cubicBezTo>
                      <a:cubicBezTo>
                        <a:pt x="567" y="522"/>
                        <a:pt x="565" y="523"/>
                        <a:pt x="564" y="525"/>
                      </a:cubicBezTo>
                      <a:cubicBezTo>
                        <a:pt x="564" y="528"/>
                        <a:pt x="565" y="530"/>
                        <a:pt x="567" y="531"/>
                      </a:cubicBezTo>
                      <a:close/>
                      <a:moveTo>
                        <a:pt x="567" y="515"/>
                      </a:moveTo>
                      <a:cubicBezTo>
                        <a:pt x="568" y="513"/>
                        <a:pt x="567" y="512"/>
                        <a:pt x="565" y="512"/>
                      </a:cubicBezTo>
                      <a:cubicBezTo>
                        <a:pt x="564" y="511"/>
                        <a:pt x="563" y="512"/>
                        <a:pt x="562" y="513"/>
                      </a:cubicBezTo>
                      <a:cubicBezTo>
                        <a:pt x="562" y="515"/>
                        <a:pt x="562" y="516"/>
                        <a:pt x="564" y="517"/>
                      </a:cubicBezTo>
                      <a:cubicBezTo>
                        <a:pt x="565" y="517"/>
                        <a:pt x="567" y="516"/>
                        <a:pt x="567" y="515"/>
                      </a:cubicBezTo>
                      <a:close/>
                      <a:moveTo>
                        <a:pt x="575" y="490"/>
                      </a:moveTo>
                      <a:cubicBezTo>
                        <a:pt x="576" y="489"/>
                        <a:pt x="575" y="488"/>
                        <a:pt x="574" y="488"/>
                      </a:cubicBezTo>
                      <a:cubicBezTo>
                        <a:pt x="573" y="487"/>
                        <a:pt x="572" y="488"/>
                        <a:pt x="572" y="489"/>
                      </a:cubicBezTo>
                      <a:cubicBezTo>
                        <a:pt x="571" y="490"/>
                        <a:pt x="572" y="491"/>
                        <a:pt x="573" y="491"/>
                      </a:cubicBezTo>
                      <a:cubicBezTo>
                        <a:pt x="574" y="492"/>
                        <a:pt x="575" y="491"/>
                        <a:pt x="575" y="490"/>
                      </a:cubicBezTo>
                      <a:close/>
                      <a:moveTo>
                        <a:pt x="582" y="474"/>
                      </a:moveTo>
                      <a:cubicBezTo>
                        <a:pt x="582" y="474"/>
                        <a:pt x="581" y="473"/>
                        <a:pt x="581" y="473"/>
                      </a:cubicBezTo>
                      <a:cubicBezTo>
                        <a:pt x="580" y="473"/>
                        <a:pt x="579" y="473"/>
                        <a:pt x="579" y="474"/>
                      </a:cubicBezTo>
                      <a:cubicBezTo>
                        <a:pt x="579" y="474"/>
                        <a:pt x="579" y="475"/>
                        <a:pt x="580" y="475"/>
                      </a:cubicBezTo>
                      <a:cubicBezTo>
                        <a:pt x="581" y="476"/>
                        <a:pt x="581" y="475"/>
                        <a:pt x="582" y="474"/>
                      </a:cubicBezTo>
                      <a:close/>
                      <a:moveTo>
                        <a:pt x="426" y="15"/>
                      </a:moveTo>
                      <a:cubicBezTo>
                        <a:pt x="426" y="19"/>
                        <a:pt x="427" y="22"/>
                        <a:pt x="428" y="22"/>
                      </a:cubicBezTo>
                      <a:cubicBezTo>
                        <a:pt x="429" y="22"/>
                        <a:pt x="430" y="19"/>
                        <a:pt x="430" y="15"/>
                      </a:cubicBezTo>
                      <a:cubicBezTo>
                        <a:pt x="433" y="15"/>
                        <a:pt x="436" y="14"/>
                        <a:pt x="436" y="13"/>
                      </a:cubicBezTo>
                      <a:cubicBezTo>
                        <a:pt x="436" y="12"/>
                        <a:pt x="433" y="11"/>
                        <a:pt x="429" y="11"/>
                      </a:cubicBezTo>
                      <a:cubicBezTo>
                        <a:pt x="429" y="10"/>
                        <a:pt x="429" y="9"/>
                        <a:pt x="429" y="8"/>
                      </a:cubicBezTo>
                      <a:cubicBezTo>
                        <a:pt x="428" y="8"/>
                        <a:pt x="427" y="7"/>
                        <a:pt x="426" y="7"/>
                      </a:cubicBezTo>
                      <a:cubicBezTo>
                        <a:pt x="426" y="8"/>
                        <a:pt x="425" y="10"/>
                        <a:pt x="425" y="11"/>
                      </a:cubicBezTo>
                      <a:cubicBezTo>
                        <a:pt x="422" y="11"/>
                        <a:pt x="419" y="12"/>
                        <a:pt x="419" y="14"/>
                      </a:cubicBezTo>
                      <a:cubicBezTo>
                        <a:pt x="419" y="15"/>
                        <a:pt x="422" y="15"/>
                        <a:pt x="426" y="15"/>
                      </a:cubicBezTo>
                      <a:close/>
                      <a:moveTo>
                        <a:pt x="586" y="518"/>
                      </a:moveTo>
                      <a:cubicBezTo>
                        <a:pt x="586" y="520"/>
                        <a:pt x="588" y="521"/>
                        <a:pt x="589" y="521"/>
                      </a:cubicBezTo>
                      <a:cubicBezTo>
                        <a:pt x="590" y="521"/>
                        <a:pt x="590" y="521"/>
                        <a:pt x="591" y="521"/>
                      </a:cubicBezTo>
                      <a:cubicBezTo>
                        <a:pt x="591" y="516"/>
                        <a:pt x="591" y="516"/>
                        <a:pt x="591" y="516"/>
                      </a:cubicBezTo>
                      <a:cubicBezTo>
                        <a:pt x="590" y="516"/>
                        <a:pt x="590" y="516"/>
                        <a:pt x="589" y="516"/>
                      </a:cubicBezTo>
                      <a:cubicBezTo>
                        <a:pt x="588" y="516"/>
                        <a:pt x="587" y="517"/>
                        <a:pt x="586" y="518"/>
                      </a:cubicBezTo>
                      <a:close/>
                      <a:moveTo>
                        <a:pt x="586" y="502"/>
                      </a:moveTo>
                      <a:cubicBezTo>
                        <a:pt x="588" y="502"/>
                        <a:pt x="589" y="500"/>
                        <a:pt x="589" y="499"/>
                      </a:cubicBezTo>
                      <a:cubicBezTo>
                        <a:pt x="589" y="497"/>
                        <a:pt x="588" y="496"/>
                        <a:pt x="586" y="496"/>
                      </a:cubicBezTo>
                      <a:cubicBezTo>
                        <a:pt x="584" y="496"/>
                        <a:pt x="583" y="497"/>
                        <a:pt x="583" y="499"/>
                      </a:cubicBezTo>
                      <a:cubicBezTo>
                        <a:pt x="583" y="500"/>
                        <a:pt x="584" y="502"/>
                        <a:pt x="586" y="502"/>
                      </a:cubicBezTo>
                      <a:close/>
                      <a:moveTo>
                        <a:pt x="581" y="482"/>
                      </a:moveTo>
                      <a:cubicBezTo>
                        <a:pt x="583" y="483"/>
                        <a:pt x="584" y="482"/>
                        <a:pt x="584" y="481"/>
                      </a:cubicBezTo>
                      <a:cubicBezTo>
                        <a:pt x="584" y="480"/>
                        <a:pt x="584" y="479"/>
                        <a:pt x="583" y="478"/>
                      </a:cubicBezTo>
                      <a:cubicBezTo>
                        <a:pt x="582" y="478"/>
                        <a:pt x="580" y="479"/>
                        <a:pt x="580" y="480"/>
                      </a:cubicBezTo>
                      <a:cubicBezTo>
                        <a:pt x="580" y="481"/>
                        <a:pt x="580" y="482"/>
                        <a:pt x="581" y="482"/>
                      </a:cubicBezTo>
                      <a:close/>
                      <a:moveTo>
                        <a:pt x="589" y="305"/>
                      </a:moveTo>
                      <a:cubicBezTo>
                        <a:pt x="586" y="305"/>
                        <a:pt x="584" y="308"/>
                        <a:pt x="584" y="311"/>
                      </a:cubicBezTo>
                      <a:cubicBezTo>
                        <a:pt x="585" y="314"/>
                        <a:pt x="588" y="316"/>
                        <a:pt x="591" y="316"/>
                      </a:cubicBezTo>
                      <a:cubicBezTo>
                        <a:pt x="591" y="316"/>
                        <a:pt x="591" y="316"/>
                        <a:pt x="591" y="316"/>
                      </a:cubicBezTo>
                      <a:cubicBezTo>
                        <a:pt x="591" y="305"/>
                        <a:pt x="591" y="305"/>
                        <a:pt x="591" y="305"/>
                      </a:cubicBezTo>
                      <a:cubicBezTo>
                        <a:pt x="590" y="305"/>
                        <a:pt x="590" y="305"/>
                        <a:pt x="589" y="305"/>
                      </a:cubicBezTo>
                      <a:close/>
                      <a:moveTo>
                        <a:pt x="564" y="368"/>
                      </a:moveTo>
                      <a:cubicBezTo>
                        <a:pt x="562" y="369"/>
                        <a:pt x="562" y="371"/>
                        <a:pt x="563" y="373"/>
                      </a:cubicBezTo>
                      <a:cubicBezTo>
                        <a:pt x="563" y="374"/>
                        <a:pt x="565" y="375"/>
                        <a:pt x="567" y="374"/>
                      </a:cubicBezTo>
                      <a:cubicBezTo>
                        <a:pt x="568" y="373"/>
                        <a:pt x="569" y="371"/>
                        <a:pt x="568" y="370"/>
                      </a:cubicBezTo>
                      <a:cubicBezTo>
                        <a:pt x="567" y="368"/>
                        <a:pt x="565" y="368"/>
                        <a:pt x="564" y="368"/>
                      </a:cubicBezTo>
                      <a:close/>
                      <a:moveTo>
                        <a:pt x="566" y="386"/>
                      </a:moveTo>
                      <a:cubicBezTo>
                        <a:pt x="565" y="386"/>
                        <a:pt x="565" y="388"/>
                        <a:pt x="565" y="389"/>
                      </a:cubicBezTo>
                      <a:cubicBezTo>
                        <a:pt x="566" y="390"/>
                        <a:pt x="568" y="391"/>
                        <a:pt x="569" y="390"/>
                      </a:cubicBezTo>
                      <a:cubicBezTo>
                        <a:pt x="570" y="390"/>
                        <a:pt x="570" y="388"/>
                        <a:pt x="569" y="387"/>
                      </a:cubicBezTo>
                      <a:cubicBezTo>
                        <a:pt x="569" y="385"/>
                        <a:pt x="567" y="385"/>
                        <a:pt x="566" y="386"/>
                      </a:cubicBezTo>
                      <a:close/>
                      <a:moveTo>
                        <a:pt x="566" y="378"/>
                      </a:moveTo>
                      <a:cubicBezTo>
                        <a:pt x="565" y="377"/>
                        <a:pt x="564" y="377"/>
                        <a:pt x="563" y="377"/>
                      </a:cubicBezTo>
                      <a:cubicBezTo>
                        <a:pt x="562" y="378"/>
                        <a:pt x="562" y="379"/>
                        <a:pt x="562" y="380"/>
                      </a:cubicBezTo>
                      <a:cubicBezTo>
                        <a:pt x="563" y="381"/>
                        <a:pt x="564" y="381"/>
                        <a:pt x="565" y="381"/>
                      </a:cubicBezTo>
                      <a:cubicBezTo>
                        <a:pt x="566" y="380"/>
                        <a:pt x="566" y="379"/>
                        <a:pt x="566" y="378"/>
                      </a:cubicBezTo>
                      <a:close/>
                      <a:moveTo>
                        <a:pt x="570" y="393"/>
                      </a:moveTo>
                      <a:cubicBezTo>
                        <a:pt x="569" y="392"/>
                        <a:pt x="568" y="392"/>
                        <a:pt x="567" y="392"/>
                      </a:cubicBezTo>
                      <a:cubicBezTo>
                        <a:pt x="566" y="393"/>
                        <a:pt x="565" y="394"/>
                        <a:pt x="566" y="395"/>
                      </a:cubicBezTo>
                      <a:cubicBezTo>
                        <a:pt x="567" y="396"/>
                        <a:pt x="568" y="396"/>
                        <a:pt x="569" y="396"/>
                      </a:cubicBezTo>
                      <a:cubicBezTo>
                        <a:pt x="570" y="395"/>
                        <a:pt x="570" y="394"/>
                        <a:pt x="570" y="393"/>
                      </a:cubicBezTo>
                      <a:close/>
                      <a:moveTo>
                        <a:pt x="571" y="304"/>
                      </a:moveTo>
                      <a:cubicBezTo>
                        <a:pt x="568" y="305"/>
                        <a:pt x="566" y="307"/>
                        <a:pt x="566" y="310"/>
                      </a:cubicBezTo>
                      <a:cubicBezTo>
                        <a:pt x="567" y="313"/>
                        <a:pt x="569" y="315"/>
                        <a:pt x="572" y="315"/>
                      </a:cubicBezTo>
                      <a:cubicBezTo>
                        <a:pt x="575" y="315"/>
                        <a:pt x="577" y="312"/>
                        <a:pt x="577" y="309"/>
                      </a:cubicBezTo>
                      <a:cubicBezTo>
                        <a:pt x="577" y="306"/>
                        <a:pt x="574" y="304"/>
                        <a:pt x="571" y="304"/>
                      </a:cubicBezTo>
                      <a:close/>
                      <a:moveTo>
                        <a:pt x="566" y="326"/>
                      </a:moveTo>
                      <a:cubicBezTo>
                        <a:pt x="564" y="326"/>
                        <a:pt x="562" y="329"/>
                        <a:pt x="563" y="332"/>
                      </a:cubicBezTo>
                      <a:cubicBezTo>
                        <a:pt x="563" y="334"/>
                        <a:pt x="567" y="337"/>
                        <a:pt x="569" y="336"/>
                      </a:cubicBezTo>
                      <a:cubicBezTo>
                        <a:pt x="572" y="336"/>
                        <a:pt x="573" y="332"/>
                        <a:pt x="572" y="329"/>
                      </a:cubicBezTo>
                      <a:cubicBezTo>
                        <a:pt x="572" y="327"/>
                        <a:pt x="569" y="325"/>
                        <a:pt x="566" y="326"/>
                      </a:cubicBezTo>
                      <a:close/>
                      <a:moveTo>
                        <a:pt x="566" y="405"/>
                      </a:moveTo>
                      <a:cubicBezTo>
                        <a:pt x="566" y="405"/>
                        <a:pt x="566" y="404"/>
                        <a:pt x="566" y="403"/>
                      </a:cubicBezTo>
                      <a:cubicBezTo>
                        <a:pt x="565" y="403"/>
                        <a:pt x="564" y="403"/>
                        <a:pt x="564" y="404"/>
                      </a:cubicBezTo>
                      <a:cubicBezTo>
                        <a:pt x="563" y="404"/>
                        <a:pt x="563" y="405"/>
                        <a:pt x="564" y="405"/>
                      </a:cubicBezTo>
                      <a:cubicBezTo>
                        <a:pt x="564" y="406"/>
                        <a:pt x="565" y="406"/>
                        <a:pt x="566" y="405"/>
                      </a:cubicBezTo>
                      <a:close/>
                      <a:moveTo>
                        <a:pt x="570" y="404"/>
                      </a:moveTo>
                      <a:cubicBezTo>
                        <a:pt x="570" y="404"/>
                        <a:pt x="569" y="405"/>
                        <a:pt x="569" y="405"/>
                      </a:cubicBezTo>
                      <a:cubicBezTo>
                        <a:pt x="575" y="411"/>
                        <a:pt x="575" y="411"/>
                        <a:pt x="575" y="411"/>
                      </a:cubicBezTo>
                      <a:cubicBezTo>
                        <a:pt x="575" y="411"/>
                        <a:pt x="576" y="411"/>
                        <a:pt x="576" y="411"/>
                      </a:cubicBezTo>
                      <a:lnTo>
                        <a:pt x="570" y="404"/>
                      </a:lnTo>
                      <a:close/>
                      <a:moveTo>
                        <a:pt x="572" y="403"/>
                      </a:moveTo>
                      <a:cubicBezTo>
                        <a:pt x="577" y="410"/>
                        <a:pt x="577" y="410"/>
                        <a:pt x="577" y="410"/>
                      </a:cubicBezTo>
                      <a:cubicBezTo>
                        <a:pt x="578" y="409"/>
                        <a:pt x="578" y="409"/>
                        <a:pt x="578" y="409"/>
                      </a:cubicBezTo>
                      <a:cubicBezTo>
                        <a:pt x="573" y="402"/>
                        <a:pt x="573" y="402"/>
                        <a:pt x="573" y="402"/>
                      </a:cubicBezTo>
                      <a:cubicBezTo>
                        <a:pt x="573" y="402"/>
                        <a:pt x="572" y="402"/>
                        <a:pt x="572" y="403"/>
                      </a:cubicBezTo>
                      <a:close/>
                      <a:moveTo>
                        <a:pt x="554" y="297"/>
                      </a:moveTo>
                      <a:cubicBezTo>
                        <a:pt x="552" y="297"/>
                        <a:pt x="550" y="300"/>
                        <a:pt x="551" y="302"/>
                      </a:cubicBezTo>
                      <a:cubicBezTo>
                        <a:pt x="552" y="304"/>
                        <a:pt x="554" y="306"/>
                        <a:pt x="556" y="305"/>
                      </a:cubicBezTo>
                      <a:cubicBezTo>
                        <a:pt x="559" y="304"/>
                        <a:pt x="560" y="302"/>
                        <a:pt x="559" y="300"/>
                      </a:cubicBezTo>
                      <a:cubicBezTo>
                        <a:pt x="559" y="297"/>
                        <a:pt x="556" y="296"/>
                        <a:pt x="554" y="297"/>
                      </a:cubicBezTo>
                      <a:close/>
                      <a:moveTo>
                        <a:pt x="563" y="401"/>
                      </a:moveTo>
                      <a:cubicBezTo>
                        <a:pt x="563" y="401"/>
                        <a:pt x="565" y="401"/>
                        <a:pt x="566" y="400"/>
                      </a:cubicBezTo>
                      <a:cubicBezTo>
                        <a:pt x="566" y="400"/>
                        <a:pt x="566" y="398"/>
                        <a:pt x="565" y="397"/>
                      </a:cubicBezTo>
                      <a:cubicBezTo>
                        <a:pt x="565" y="397"/>
                        <a:pt x="563" y="397"/>
                        <a:pt x="562" y="398"/>
                      </a:cubicBezTo>
                      <a:cubicBezTo>
                        <a:pt x="562" y="398"/>
                        <a:pt x="562" y="400"/>
                        <a:pt x="563" y="401"/>
                      </a:cubicBezTo>
                      <a:close/>
                      <a:moveTo>
                        <a:pt x="572" y="415"/>
                      </a:moveTo>
                      <a:cubicBezTo>
                        <a:pt x="565" y="410"/>
                        <a:pt x="565" y="410"/>
                        <a:pt x="565" y="410"/>
                      </a:cubicBezTo>
                      <a:cubicBezTo>
                        <a:pt x="564" y="410"/>
                        <a:pt x="564" y="410"/>
                        <a:pt x="564" y="411"/>
                      </a:cubicBezTo>
                      <a:cubicBezTo>
                        <a:pt x="571" y="416"/>
                        <a:pt x="571" y="416"/>
                        <a:pt x="571" y="416"/>
                      </a:cubicBezTo>
                      <a:cubicBezTo>
                        <a:pt x="571" y="416"/>
                        <a:pt x="571" y="415"/>
                        <a:pt x="572" y="415"/>
                      </a:cubicBezTo>
                      <a:close/>
                      <a:moveTo>
                        <a:pt x="567" y="407"/>
                      </a:moveTo>
                      <a:cubicBezTo>
                        <a:pt x="567" y="407"/>
                        <a:pt x="567" y="407"/>
                        <a:pt x="566" y="408"/>
                      </a:cubicBezTo>
                      <a:cubicBezTo>
                        <a:pt x="573" y="414"/>
                        <a:pt x="573" y="414"/>
                        <a:pt x="573" y="414"/>
                      </a:cubicBezTo>
                      <a:cubicBezTo>
                        <a:pt x="574" y="413"/>
                        <a:pt x="574" y="413"/>
                        <a:pt x="574" y="413"/>
                      </a:cubicBezTo>
                      <a:lnTo>
                        <a:pt x="567" y="407"/>
                      </a:lnTo>
                      <a:close/>
                      <a:moveTo>
                        <a:pt x="554" y="363"/>
                      </a:moveTo>
                      <a:cubicBezTo>
                        <a:pt x="555" y="362"/>
                        <a:pt x="555" y="360"/>
                        <a:pt x="554" y="359"/>
                      </a:cubicBezTo>
                      <a:cubicBezTo>
                        <a:pt x="553" y="358"/>
                        <a:pt x="552" y="358"/>
                        <a:pt x="550" y="358"/>
                      </a:cubicBezTo>
                      <a:cubicBezTo>
                        <a:pt x="549" y="359"/>
                        <a:pt x="549" y="361"/>
                        <a:pt x="549" y="362"/>
                      </a:cubicBezTo>
                      <a:cubicBezTo>
                        <a:pt x="550" y="363"/>
                        <a:pt x="552" y="364"/>
                        <a:pt x="553" y="363"/>
                      </a:cubicBezTo>
                      <a:cubicBezTo>
                        <a:pt x="551" y="364"/>
                        <a:pt x="551" y="366"/>
                        <a:pt x="552" y="368"/>
                      </a:cubicBezTo>
                      <a:cubicBezTo>
                        <a:pt x="553" y="369"/>
                        <a:pt x="556" y="371"/>
                        <a:pt x="557" y="370"/>
                      </a:cubicBezTo>
                      <a:cubicBezTo>
                        <a:pt x="559" y="369"/>
                        <a:pt x="559" y="366"/>
                        <a:pt x="558" y="364"/>
                      </a:cubicBezTo>
                      <a:cubicBezTo>
                        <a:pt x="557" y="363"/>
                        <a:pt x="555" y="362"/>
                        <a:pt x="554" y="363"/>
                      </a:cubicBezTo>
                      <a:close/>
                      <a:moveTo>
                        <a:pt x="552" y="154"/>
                      </a:moveTo>
                      <a:cubicBezTo>
                        <a:pt x="548" y="154"/>
                        <a:pt x="548" y="154"/>
                        <a:pt x="548" y="154"/>
                      </a:cubicBezTo>
                      <a:cubicBezTo>
                        <a:pt x="548" y="155"/>
                        <a:pt x="547" y="156"/>
                        <a:pt x="547" y="156"/>
                      </a:cubicBezTo>
                      <a:cubicBezTo>
                        <a:pt x="548" y="157"/>
                        <a:pt x="549" y="158"/>
                        <a:pt x="551" y="158"/>
                      </a:cubicBezTo>
                      <a:cubicBezTo>
                        <a:pt x="551" y="157"/>
                        <a:pt x="552" y="155"/>
                        <a:pt x="552" y="154"/>
                      </a:cubicBezTo>
                      <a:close/>
                      <a:moveTo>
                        <a:pt x="533" y="190"/>
                      </a:moveTo>
                      <a:cubicBezTo>
                        <a:pt x="536" y="188"/>
                        <a:pt x="539" y="186"/>
                        <a:pt x="541" y="183"/>
                      </a:cubicBezTo>
                      <a:cubicBezTo>
                        <a:pt x="541" y="179"/>
                        <a:pt x="542" y="176"/>
                        <a:pt x="542" y="172"/>
                      </a:cubicBezTo>
                      <a:cubicBezTo>
                        <a:pt x="539" y="174"/>
                        <a:pt x="536" y="177"/>
                        <a:pt x="533" y="179"/>
                      </a:cubicBezTo>
                      <a:cubicBezTo>
                        <a:pt x="533" y="183"/>
                        <a:pt x="533" y="187"/>
                        <a:pt x="533" y="190"/>
                      </a:cubicBezTo>
                      <a:close/>
                      <a:moveTo>
                        <a:pt x="549" y="319"/>
                      </a:moveTo>
                      <a:cubicBezTo>
                        <a:pt x="551" y="322"/>
                        <a:pt x="554" y="323"/>
                        <a:pt x="556" y="322"/>
                      </a:cubicBezTo>
                      <a:cubicBezTo>
                        <a:pt x="559" y="321"/>
                        <a:pt x="560" y="317"/>
                        <a:pt x="559" y="315"/>
                      </a:cubicBezTo>
                      <a:cubicBezTo>
                        <a:pt x="558" y="312"/>
                        <a:pt x="555" y="311"/>
                        <a:pt x="552" y="312"/>
                      </a:cubicBezTo>
                      <a:cubicBezTo>
                        <a:pt x="549" y="313"/>
                        <a:pt x="548" y="316"/>
                        <a:pt x="549" y="319"/>
                      </a:cubicBezTo>
                      <a:close/>
                      <a:moveTo>
                        <a:pt x="591" y="341"/>
                      </a:moveTo>
                      <a:cubicBezTo>
                        <a:pt x="591" y="335"/>
                        <a:pt x="591" y="335"/>
                        <a:pt x="591" y="335"/>
                      </a:cubicBezTo>
                      <a:cubicBezTo>
                        <a:pt x="590" y="336"/>
                        <a:pt x="589" y="337"/>
                        <a:pt x="589" y="338"/>
                      </a:cubicBezTo>
                      <a:cubicBezTo>
                        <a:pt x="589" y="339"/>
                        <a:pt x="590" y="340"/>
                        <a:pt x="591" y="341"/>
                      </a:cubicBezTo>
                      <a:close/>
                      <a:moveTo>
                        <a:pt x="587" y="385"/>
                      </a:moveTo>
                      <a:cubicBezTo>
                        <a:pt x="586" y="385"/>
                        <a:pt x="585" y="387"/>
                        <a:pt x="586" y="388"/>
                      </a:cubicBezTo>
                      <a:cubicBezTo>
                        <a:pt x="586" y="389"/>
                        <a:pt x="587" y="390"/>
                        <a:pt x="588" y="389"/>
                      </a:cubicBezTo>
                      <a:cubicBezTo>
                        <a:pt x="589" y="389"/>
                        <a:pt x="590" y="388"/>
                        <a:pt x="590" y="387"/>
                      </a:cubicBezTo>
                      <a:cubicBezTo>
                        <a:pt x="589" y="386"/>
                        <a:pt x="588" y="385"/>
                        <a:pt x="587" y="385"/>
                      </a:cubicBezTo>
                      <a:close/>
                      <a:moveTo>
                        <a:pt x="591" y="402"/>
                      </a:moveTo>
                      <a:cubicBezTo>
                        <a:pt x="591" y="395"/>
                        <a:pt x="591" y="395"/>
                        <a:pt x="591" y="395"/>
                      </a:cubicBezTo>
                      <a:cubicBezTo>
                        <a:pt x="590" y="395"/>
                        <a:pt x="590" y="395"/>
                        <a:pt x="590" y="395"/>
                      </a:cubicBezTo>
                      <a:lnTo>
                        <a:pt x="591" y="402"/>
                      </a:lnTo>
                      <a:close/>
                      <a:moveTo>
                        <a:pt x="554" y="396"/>
                      </a:moveTo>
                      <a:cubicBezTo>
                        <a:pt x="553" y="397"/>
                        <a:pt x="554" y="398"/>
                        <a:pt x="554" y="399"/>
                      </a:cubicBezTo>
                      <a:cubicBezTo>
                        <a:pt x="555" y="400"/>
                        <a:pt x="558" y="401"/>
                        <a:pt x="558" y="400"/>
                      </a:cubicBezTo>
                      <a:cubicBezTo>
                        <a:pt x="559" y="399"/>
                        <a:pt x="559" y="397"/>
                        <a:pt x="558" y="396"/>
                      </a:cubicBezTo>
                      <a:cubicBezTo>
                        <a:pt x="557" y="395"/>
                        <a:pt x="555" y="395"/>
                        <a:pt x="554" y="396"/>
                      </a:cubicBezTo>
                      <a:close/>
                      <a:moveTo>
                        <a:pt x="554" y="372"/>
                      </a:moveTo>
                      <a:cubicBezTo>
                        <a:pt x="553" y="373"/>
                        <a:pt x="552" y="375"/>
                        <a:pt x="553" y="376"/>
                      </a:cubicBezTo>
                      <a:cubicBezTo>
                        <a:pt x="554" y="378"/>
                        <a:pt x="556" y="378"/>
                        <a:pt x="557" y="378"/>
                      </a:cubicBezTo>
                      <a:cubicBezTo>
                        <a:pt x="559" y="377"/>
                        <a:pt x="559" y="375"/>
                        <a:pt x="558" y="373"/>
                      </a:cubicBezTo>
                      <a:cubicBezTo>
                        <a:pt x="557" y="372"/>
                        <a:pt x="556" y="371"/>
                        <a:pt x="554" y="372"/>
                      </a:cubicBezTo>
                      <a:close/>
                      <a:moveTo>
                        <a:pt x="548" y="384"/>
                      </a:moveTo>
                      <a:cubicBezTo>
                        <a:pt x="549" y="385"/>
                        <a:pt x="551" y="385"/>
                        <a:pt x="552" y="384"/>
                      </a:cubicBezTo>
                      <a:cubicBezTo>
                        <a:pt x="554" y="383"/>
                        <a:pt x="553" y="381"/>
                        <a:pt x="552" y="380"/>
                      </a:cubicBezTo>
                      <a:cubicBezTo>
                        <a:pt x="551" y="379"/>
                        <a:pt x="549" y="379"/>
                        <a:pt x="548" y="380"/>
                      </a:cubicBezTo>
                      <a:cubicBezTo>
                        <a:pt x="547" y="381"/>
                        <a:pt x="547" y="383"/>
                        <a:pt x="548" y="384"/>
                      </a:cubicBezTo>
                      <a:close/>
                      <a:moveTo>
                        <a:pt x="549" y="327"/>
                      </a:moveTo>
                      <a:cubicBezTo>
                        <a:pt x="548" y="328"/>
                        <a:pt x="547" y="330"/>
                        <a:pt x="548" y="332"/>
                      </a:cubicBezTo>
                      <a:cubicBezTo>
                        <a:pt x="548" y="334"/>
                        <a:pt x="550" y="334"/>
                        <a:pt x="552" y="334"/>
                      </a:cubicBezTo>
                      <a:cubicBezTo>
                        <a:pt x="554" y="333"/>
                        <a:pt x="555" y="331"/>
                        <a:pt x="554" y="329"/>
                      </a:cubicBezTo>
                      <a:cubicBezTo>
                        <a:pt x="553" y="327"/>
                        <a:pt x="551" y="326"/>
                        <a:pt x="549" y="327"/>
                      </a:cubicBezTo>
                      <a:close/>
                      <a:moveTo>
                        <a:pt x="551" y="346"/>
                      </a:moveTo>
                      <a:cubicBezTo>
                        <a:pt x="549" y="347"/>
                        <a:pt x="548" y="350"/>
                        <a:pt x="550" y="352"/>
                      </a:cubicBezTo>
                      <a:cubicBezTo>
                        <a:pt x="551" y="354"/>
                        <a:pt x="553" y="355"/>
                        <a:pt x="555" y="353"/>
                      </a:cubicBezTo>
                      <a:cubicBezTo>
                        <a:pt x="557" y="352"/>
                        <a:pt x="558" y="350"/>
                        <a:pt x="557" y="348"/>
                      </a:cubicBezTo>
                      <a:cubicBezTo>
                        <a:pt x="556" y="346"/>
                        <a:pt x="553" y="345"/>
                        <a:pt x="551" y="346"/>
                      </a:cubicBezTo>
                      <a:close/>
                      <a:moveTo>
                        <a:pt x="589" y="404"/>
                      </a:moveTo>
                      <a:cubicBezTo>
                        <a:pt x="587" y="395"/>
                        <a:pt x="587" y="395"/>
                        <a:pt x="587" y="395"/>
                      </a:cubicBezTo>
                      <a:cubicBezTo>
                        <a:pt x="587" y="396"/>
                        <a:pt x="586" y="396"/>
                        <a:pt x="586" y="396"/>
                      </a:cubicBezTo>
                      <a:cubicBezTo>
                        <a:pt x="588" y="404"/>
                        <a:pt x="588" y="404"/>
                        <a:pt x="588" y="404"/>
                      </a:cubicBezTo>
                      <a:cubicBezTo>
                        <a:pt x="588" y="404"/>
                        <a:pt x="589" y="404"/>
                        <a:pt x="589" y="404"/>
                      </a:cubicBezTo>
                      <a:close/>
                      <a:moveTo>
                        <a:pt x="542" y="383"/>
                      </a:moveTo>
                      <a:cubicBezTo>
                        <a:pt x="543" y="381"/>
                        <a:pt x="543" y="379"/>
                        <a:pt x="541" y="377"/>
                      </a:cubicBezTo>
                      <a:cubicBezTo>
                        <a:pt x="540" y="376"/>
                        <a:pt x="538" y="376"/>
                        <a:pt x="536" y="377"/>
                      </a:cubicBezTo>
                      <a:cubicBezTo>
                        <a:pt x="535" y="379"/>
                        <a:pt x="535" y="381"/>
                        <a:pt x="537" y="382"/>
                      </a:cubicBezTo>
                      <a:cubicBezTo>
                        <a:pt x="538" y="384"/>
                        <a:pt x="541" y="384"/>
                        <a:pt x="542" y="383"/>
                      </a:cubicBezTo>
                      <a:close/>
                      <a:moveTo>
                        <a:pt x="542" y="359"/>
                      </a:moveTo>
                      <a:cubicBezTo>
                        <a:pt x="544" y="358"/>
                        <a:pt x="545" y="355"/>
                        <a:pt x="544" y="353"/>
                      </a:cubicBezTo>
                      <a:cubicBezTo>
                        <a:pt x="542" y="351"/>
                        <a:pt x="540" y="350"/>
                        <a:pt x="538" y="351"/>
                      </a:cubicBezTo>
                      <a:cubicBezTo>
                        <a:pt x="536" y="353"/>
                        <a:pt x="535" y="355"/>
                        <a:pt x="536" y="357"/>
                      </a:cubicBezTo>
                      <a:cubicBezTo>
                        <a:pt x="538" y="359"/>
                        <a:pt x="540" y="360"/>
                        <a:pt x="542" y="359"/>
                      </a:cubicBezTo>
                      <a:close/>
                      <a:moveTo>
                        <a:pt x="540" y="386"/>
                      </a:moveTo>
                      <a:cubicBezTo>
                        <a:pt x="539" y="387"/>
                        <a:pt x="539" y="389"/>
                        <a:pt x="540" y="390"/>
                      </a:cubicBezTo>
                      <a:cubicBezTo>
                        <a:pt x="541" y="392"/>
                        <a:pt x="543" y="392"/>
                        <a:pt x="544" y="390"/>
                      </a:cubicBezTo>
                      <a:cubicBezTo>
                        <a:pt x="545" y="389"/>
                        <a:pt x="545" y="387"/>
                        <a:pt x="544" y="386"/>
                      </a:cubicBezTo>
                      <a:cubicBezTo>
                        <a:pt x="543" y="385"/>
                        <a:pt x="541" y="385"/>
                        <a:pt x="540" y="386"/>
                      </a:cubicBezTo>
                      <a:close/>
                      <a:moveTo>
                        <a:pt x="530" y="368"/>
                      </a:moveTo>
                      <a:cubicBezTo>
                        <a:pt x="531" y="370"/>
                        <a:pt x="534" y="369"/>
                        <a:pt x="535" y="368"/>
                      </a:cubicBezTo>
                      <a:cubicBezTo>
                        <a:pt x="537" y="366"/>
                        <a:pt x="537" y="363"/>
                        <a:pt x="535" y="362"/>
                      </a:cubicBezTo>
                      <a:cubicBezTo>
                        <a:pt x="534" y="360"/>
                        <a:pt x="531" y="360"/>
                        <a:pt x="529" y="362"/>
                      </a:cubicBezTo>
                      <a:cubicBezTo>
                        <a:pt x="528" y="364"/>
                        <a:pt x="528" y="366"/>
                        <a:pt x="530" y="368"/>
                      </a:cubicBezTo>
                      <a:close/>
                      <a:moveTo>
                        <a:pt x="545" y="408"/>
                      </a:moveTo>
                      <a:cubicBezTo>
                        <a:pt x="545" y="409"/>
                        <a:pt x="545" y="411"/>
                        <a:pt x="546" y="411"/>
                      </a:cubicBezTo>
                      <a:cubicBezTo>
                        <a:pt x="547" y="412"/>
                        <a:pt x="550" y="412"/>
                        <a:pt x="550" y="411"/>
                      </a:cubicBezTo>
                      <a:cubicBezTo>
                        <a:pt x="551" y="410"/>
                        <a:pt x="550" y="408"/>
                        <a:pt x="549" y="407"/>
                      </a:cubicBezTo>
                      <a:cubicBezTo>
                        <a:pt x="547" y="407"/>
                        <a:pt x="546" y="407"/>
                        <a:pt x="545" y="408"/>
                      </a:cubicBezTo>
                      <a:close/>
                      <a:moveTo>
                        <a:pt x="513" y="365"/>
                      </a:moveTo>
                      <a:cubicBezTo>
                        <a:pt x="515" y="367"/>
                        <a:pt x="520" y="368"/>
                        <a:pt x="521" y="366"/>
                      </a:cubicBezTo>
                      <a:cubicBezTo>
                        <a:pt x="523" y="364"/>
                        <a:pt x="522" y="360"/>
                        <a:pt x="520" y="358"/>
                      </a:cubicBezTo>
                      <a:cubicBezTo>
                        <a:pt x="518" y="357"/>
                        <a:pt x="515" y="357"/>
                        <a:pt x="513" y="359"/>
                      </a:cubicBezTo>
                      <a:cubicBezTo>
                        <a:pt x="512" y="361"/>
                        <a:pt x="512" y="364"/>
                        <a:pt x="513" y="365"/>
                      </a:cubicBezTo>
                      <a:close/>
                      <a:moveTo>
                        <a:pt x="528" y="344"/>
                      </a:moveTo>
                      <a:cubicBezTo>
                        <a:pt x="527" y="343"/>
                        <a:pt x="525" y="343"/>
                        <a:pt x="523" y="344"/>
                      </a:cubicBezTo>
                      <a:cubicBezTo>
                        <a:pt x="522" y="345"/>
                        <a:pt x="522" y="347"/>
                        <a:pt x="523" y="349"/>
                      </a:cubicBezTo>
                      <a:cubicBezTo>
                        <a:pt x="524" y="350"/>
                        <a:pt x="526" y="350"/>
                        <a:pt x="528" y="349"/>
                      </a:cubicBezTo>
                      <a:cubicBezTo>
                        <a:pt x="529" y="348"/>
                        <a:pt x="530" y="346"/>
                        <a:pt x="528" y="344"/>
                      </a:cubicBezTo>
                      <a:close/>
                      <a:moveTo>
                        <a:pt x="545" y="427"/>
                      </a:moveTo>
                      <a:cubicBezTo>
                        <a:pt x="545" y="429"/>
                        <a:pt x="546" y="430"/>
                        <a:pt x="547" y="430"/>
                      </a:cubicBezTo>
                      <a:cubicBezTo>
                        <a:pt x="548" y="430"/>
                        <a:pt x="549" y="429"/>
                        <a:pt x="549" y="428"/>
                      </a:cubicBezTo>
                      <a:cubicBezTo>
                        <a:pt x="550" y="427"/>
                        <a:pt x="549" y="426"/>
                        <a:pt x="548" y="426"/>
                      </a:cubicBezTo>
                      <a:cubicBezTo>
                        <a:pt x="547" y="426"/>
                        <a:pt x="545" y="426"/>
                        <a:pt x="545" y="427"/>
                      </a:cubicBezTo>
                      <a:close/>
                      <a:moveTo>
                        <a:pt x="549" y="413"/>
                      </a:moveTo>
                      <a:cubicBezTo>
                        <a:pt x="549" y="415"/>
                        <a:pt x="549" y="416"/>
                        <a:pt x="550" y="416"/>
                      </a:cubicBezTo>
                      <a:cubicBezTo>
                        <a:pt x="551" y="417"/>
                        <a:pt x="552" y="416"/>
                        <a:pt x="553" y="415"/>
                      </a:cubicBezTo>
                      <a:cubicBezTo>
                        <a:pt x="554" y="414"/>
                        <a:pt x="553" y="413"/>
                        <a:pt x="552" y="413"/>
                      </a:cubicBezTo>
                      <a:cubicBezTo>
                        <a:pt x="551" y="412"/>
                        <a:pt x="550" y="412"/>
                        <a:pt x="549" y="413"/>
                      </a:cubicBezTo>
                      <a:close/>
                      <a:moveTo>
                        <a:pt x="548" y="421"/>
                      </a:moveTo>
                      <a:cubicBezTo>
                        <a:pt x="548" y="422"/>
                        <a:pt x="548" y="423"/>
                        <a:pt x="549" y="423"/>
                      </a:cubicBezTo>
                      <a:cubicBezTo>
                        <a:pt x="551" y="423"/>
                        <a:pt x="552" y="423"/>
                        <a:pt x="552" y="422"/>
                      </a:cubicBezTo>
                      <a:cubicBezTo>
                        <a:pt x="552" y="420"/>
                        <a:pt x="551" y="419"/>
                        <a:pt x="550" y="419"/>
                      </a:cubicBezTo>
                      <a:cubicBezTo>
                        <a:pt x="549" y="419"/>
                        <a:pt x="548" y="420"/>
                        <a:pt x="548" y="421"/>
                      </a:cubicBezTo>
                      <a:close/>
                      <a:moveTo>
                        <a:pt x="550" y="435"/>
                      </a:moveTo>
                      <a:cubicBezTo>
                        <a:pt x="550" y="434"/>
                        <a:pt x="549" y="433"/>
                        <a:pt x="548" y="433"/>
                      </a:cubicBezTo>
                      <a:cubicBezTo>
                        <a:pt x="547" y="433"/>
                        <a:pt x="546" y="434"/>
                        <a:pt x="546" y="435"/>
                      </a:cubicBezTo>
                      <a:cubicBezTo>
                        <a:pt x="546" y="436"/>
                        <a:pt x="547" y="437"/>
                        <a:pt x="548" y="437"/>
                      </a:cubicBezTo>
                      <a:cubicBezTo>
                        <a:pt x="549" y="437"/>
                        <a:pt x="550" y="436"/>
                        <a:pt x="550" y="435"/>
                      </a:cubicBezTo>
                      <a:close/>
                      <a:moveTo>
                        <a:pt x="545" y="442"/>
                      </a:moveTo>
                      <a:cubicBezTo>
                        <a:pt x="545" y="443"/>
                        <a:pt x="546" y="444"/>
                        <a:pt x="547" y="444"/>
                      </a:cubicBezTo>
                      <a:cubicBezTo>
                        <a:pt x="549" y="444"/>
                        <a:pt x="550" y="443"/>
                        <a:pt x="549" y="442"/>
                      </a:cubicBezTo>
                      <a:cubicBezTo>
                        <a:pt x="549" y="441"/>
                        <a:pt x="548" y="440"/>
                        <a:pt x="547" y="440"/>
                      </a:cubicBezTo>
                      <a:cubicBezTo>
                        <a:pt x="546" y="440"/>
                        <a:pt x="545" y="441"/>
                        <a:pt x="545" y="442"/>
                      </a:cubicBezTo>
                      <a:close/>
                      <a:moveTo>
                        <a:pt x="591" y="411"/>
                      </a:moveTo>
                      <a:cubicBezTo>
                        <a:pt x="591" y="406"/>
                        <a:pt x="591" y="406"/>
                        <a:pt x="591" y="406"/>
                      </a:cubicBezTo>
                      <a:cubicBezTo>
                        <a:pt x="590" y="407"/>
                        <a:pt x="590" y="407"/>
                        <a:pt x="590" y="407"/>
                      </a:cubicBezTo>
                      <a:lnTo>
                        <a:pt x="591" y="411"/>
                      </a:lnTo>
                      <a:close/>
                      <a:moveTo>
                        <a:pt x="581" y="407"/>
                      </a:moveTo>
                      <a:cubicBezTo>
                        <a:pt x="577" y="400"/>
                        <a:pt x="577" y="400"/>
                        <a:pt x="577" y="400"/>
                      </a:cubicBezTo>
                      <a:cubicBezTo>
                        <a:pt x="576" y="400"/>
                        <a:pt x="576" y="400"/>
                        <a:pt x="575" y="400"/>
                      </a:cubicBezTo>
                      <a:cubicBezTo>
                        <a:pt x="580" y="408"/>
                        <a:pt x="580" y="408"/>
                        <a:pt x="580" y="408"/>
                      </a:cubicBezTo>
                      <a:cubicBezTo>
                        <a:pt x="580" y="408"/>
                        <a:pt x="580" y="407"/>
                        <a:pt x="581" y="407"/>
                      </a:cubicBezTo>
                      <a:close/>
                      <a:moveTo>
                        <a:pt x="477" y="109"/>
                      </a:moveTo>
                      <a:cubicBezTo>
                        <a:pt x="477" y="110"/>
                        <a:pt x="477" y="110"/>
                        <a:pt x="477" y="111"/>
                      </a:cubicBezTo>
                      <a:lnTo>
                        <a:pt x="477" y="109"/>
                      </a:lnTo>
                      <a:close/>
                      <a:moveTo>
                        <a:pt x="522" y="328"/>
                      </a:moveTo>
                      <a:cubicBezTo>
                        <a:pt x="520" y="330"/>
                        <a:pt x="519" y="334"/>
                        <a:pt x="521" y="336"/>
                      </a:cubicBezTo>
                      <a:cubicBezTo>
                        <a:pt x="523" y="338"/>
                        <a:pt x="527" y="339"/>
                        <a:pt x="529" y="337"/>
                      </a:cubicBezTo>
                      <a:cubicBezTo>
                        <a:pt x="531" y="335"/>
                        <a:pt x="531" y="331"/>
                        <a:pt x="530" y="329"/>
                      </a:cubicBezTo>
                      <a:cubicBezTo>
                        <a:pt x="528" y="327"/>
                        <a:pt x="524" y="326"/>
                        <a:pt x="522" y="328"/>
                      </a:cubicBezTo>
                      <a:close/>
                      <a:moveTo>
                        <a:pt x="587" y="417"/>
                      </a:moveTo>
                      <a:cubicBezTo>
                        <a:pt x="584" y="409"/>
                        <a:pt x="584" y="409"/>
                        <a:pt x="584" y="409"/>
                      </a:cubicBezTo>
                      <a:cubicBezTo>
                        <a:pt x="583" y="409"/>
                        <a:pt x="583" y="409"/>
                        <a:pt x="582" y="410"/>
                      </a:cubicBezTo>
                      <a:cubicBezTo>
                        <a:pt x="586" y="417"/>
                        <a:pt x="586" y="417"/>
                        <a:pt x="586" y="417"/>
                      </a:cubicBezTo>
                      <a:cubicBezTo>
                        <a:pt x="587" y="417"/>
                        <a:pt x="587" y="417"/>
                        <a:pt x="587" y="417"/>
                      </a:cubicBezTo>
                      <a:close/>
                      <a:moveTo>
                        <a:pt x="489" y="154"/>
                      </a:moveTo>
                      <a:cubicBezTo>
                        <a:pt x="485" y="154"/>
                        <a:pt x="485" y="154"/>
                        <a:pt x="485" y="154"/>
                      </a:cubicBezTo>
                      <a:cubicBezTo>
                        <a:pt x="485" y="155"/>
                        <a:pt x="485" y="155"/>
                        <a:pt x="485" y="155"/>
                      </a:cubicBezTo>
                      <a:cubicBezTo>
                        <a:pt x="486" y="156"/>
                        <a:pt x="487" y="155"/>
                        <a:pt x="489" y="154"/>
                      </a:cubicBezTo>
                      <a:close/>
                      <a:moveTo>
                        <a:pt x="584" y="406"/>
                      </a:moveTo>
                      <a:cubicBezTo>
                        <a:pt x="580" y="398"/>
                        <a:pt x="580" y="398"/>
                        <a:pt x="580" y="398"/>
                      </a:cubicBezTo>
                      <a:cubicBezTo>
                        <a:pt x="580" y="398"/>
                        <a:pt x="579" y="398"/>
                        <a:pt x="579" y="398"/>
                      </a:cubicBezTo>
                      <a:cubicBezTo>
                        <a:pt x="582" y="406"/>
                        <a:pt x="582" y="406"/>
                        <a:pt x="582" y="406"/>
                      </a:cubicBezTo>
                      <a:lnTo>
                        <a:pt x="584" y="406"/>
                      </a:lnTo>
                      <a:close/>
                      <a:moveTo>
                        <a:pt x="590" y="416"/>
                      </a:moveTo>
                      <a:cubicBezTo>
                        <a:pt x="587" y="407"/>
                        <a:pt x="587" y="407"/>
                        <a:pt x="587" y="407"/>
                      </a:cubicBezTo>
                      <a:cubicBezTo>
                        <a:pt x="587" y="407"/>
                        <a:pt x="586" y="408"/>
                        <a:pt x="586" y="408"/>
                      </a:cubicBezTo>
                      <a:cubicBezTo>
                        <a:pt x="589" y="416"/>
                        <a:pt x="589" y="416"/>
                        <a:pt x="589" y="416"/>
                      </a:cubicBezTo>
                      <a:cubicBezTo>
                        <a:pt x="589" y="416"/>
                        <a:pt x="590" y="416"/>
                        <a:pt x="590" y="416"/>
                      </a:cubicBezTo>
                      <a:close/>
                      <a:moveTo>
                        <a:pt x="524" y="315"/>
                      </a:moveTo>
                      <a:cubicBezTo>
                        <a:pt x="523" y="312"/>
                        <a:pt x="520" y="312"/>
                        <a:pt x="518" y="313"/>
                      </a:cubicBezTo>
                      <a:cubicBezTo>
                        <a:pt x="516" y="315"/>
                        <a:pt x="516" y="317"/>
                        <a:pt x="517" y="319"/>
                      </a:cubicBezTo>
                      <a:cubicBezTo>
                        <a:pt x="518" y="321"/>
                        <a:pt x="521" y="322"/>
                        <a:pt x="523" y="321"/>
                      </a:cubicBezTo>
                      <a:cubicBezTo>
                        <a:pt x="525" y="319"/>
                        <a:pt x="526" y="317"/>
                        <a:pt x="524" y="315"/>
                      </a:cubicBezTo>
                      <a:close/>
                      <a:moveTo>
                        <a:pt x="519" y="294"/>
                      </a:moveTo>
                      <a:cubicBezTo>
                        <a:pt x="515" y="296"/>
                        <a:pt x="514" y="300"/>
                        <a:pt x="517" y="303"/>
                      </a:cubicBezTo>
                      <a:cubicBezTo>
                        <a:pt x="519" y="306"/>
                        <a:pt x="523" y="307"/>
                        <a:pt x="526" y="305"/>
                      </a:cubicBezTo>
                      <a:cubicBezTo>
                        <a:pt x="529" y="303"/>
                        <a:pt x="530" y="299"/>
                        <a:pt x="528" y="296"/>
                      </a:cubicBezTo>
                      <a:cubicBezTo>
                        <a:pt x="526" y="292"/>
                        <a:pt x="522" y="292"/>
                        <a:pt x="519" y="294"/>
                      </a:cubicBezTo>
                      <a:close/>
                      <a:moveTo>
                        <a:pt x="522" y="205"/>
                      </a:moveTo>
                      <a:cubicBezTo>
                        <a:pt x="520" y="210"/>
                        <a:pt x="519" y="214"/>
                        <a:pt x="521" y="215"/>
                      </a:cubicBezTo>
                      <a:cubicBezTo>
                        <a:pt x="522" y="216"/>
                        <a:pt x="525" y="213"/>
                        <a:pt x="527" y="208"/>
                      </a:cubicBezTo>
                      <a:cubicBezTo>
                        <a:pt x="533" y="211"/>
                        <a:pt x="538" y="211"/>
                        <a:pt x="538" y="210"/>
                      </a:cubicBezTo>
                      <a:cubicBezTo>
                        <a:pt x="539" y="209"/>
                        <a:pt x="535" y="206"/>
                        <a:pt x="530" y="203"/>
                      </a:cubicBezTo>
                      <a:cubicBezTo>
                        <a:pt x="532" y="199"/>
                        <a:pt x="532" y="195"/>
                        <a:pt x="531" y="194"/>
                      </a:cubicBezTo>
                      <a:cubicBezTo>
                        <a:pt x="530" y="193"/>
                        <a:pt x="527" y="196"/>
                        <a:pt x="524" y="200"/>
                      </a:cubicBezTo>
                      <a:cubicBezTo>
                        <a:pt x="519" y="198"/>
                        <a:pt x="514" y="197"/>
                        <a:pt x="514" y="198"/>
                      </a:cubicBezTo>
                      <a:cubicBezTo>
                        <a:pt x="513" y="199"/>
                        <a:pt x="516" y="202"/>
                        <a:pt x="522" y="205"/>
                      </a:cubicBezTo>
                      <a:close/>
                      <a:moveTo>
                        <a:pt x="550" y="388"/>
                      </a:moveTo>
                      <a:cubicBezTo>
                        <a:pt x="549" y="389"/>
                        <a:pt x="549" y="390"/>
                        <a:pt x="550" y="391"/>
                      </a:cubicBezTo>
                      <a:cubicBezTo>
                        <a:pt x="551" y="392"/>
                        <a:pt x="552" y="392"/>
                        <a:pt x="553" y="391"/>
                      </a:cubicBezTo>
                      <a:cubicBezTo>
                        <a:pt x="553" y="390"/>
                        <a:pt x="553" y="389"/>
                        <a:pt x="553" y="388"/>
                      </a:cubicBezTo>
                      <a:cubicBezTo>
                        <a:pt x="552" y="388"/>
                        <a:pt x="551" y="388"/>
                        <a:pt x="550" y="388"/>
                      </a:cubicBezTo>
                      <a:close/>
                      <a:moveTo>
                        <a:pt x="530" y="160"/>
                      </a:moveTo>
                      <a:cubicBezTo>
                        <a:pt x="531" y="161"/>
                        <a:pt x="533" y="160"/>
                        <a:pt x="534" y="158"/>
                      </a:cubicBezTo>
                      <a:cubicBezTo>
                        <a:pt x="535" y="157"/>
                        <a:pt x="534" y="155"/>
                        <a:pt x="533" y="154"/>
                      </a:cubicBezTo>
                      <a:cubicBezTo>
                        <a:pt x="530" y="154"/>
                        <a:pt x="530" y="154"/>
                        <a:pt x="530" y="154"/>
                      </a:cubicBezTo>
                      <a:cubicBezTo>
                        <a:pt x="529" y="154"/>
                        <a:pt x="529" y="155"/>
                        <a:pt x="529" y="155"/>
                      </a:cubicBezTo>
                      <a:cubicBezTo>
                        <a:pt x="528" y="157"/>
                        <a:pt x="528" y="159"/>
                        <a:pt x="530" y="160"/>
                      </a:cubicBezTo>
                      <a:close/>
                      <a:moveTo>
                        <a:pt x="519" y="173"/>
                      </a:moveTo>
                      <a:cubicBezTo>
                        <a:pt x="517" y="176"/>
                        <a:pt x="517" y="179"/>
                        <a:pt x="518" y="180"/>
                      </a:cubicBezTo>
                      <a:cubicBezTo>
                        <a:pt x="518" y="180"/>
                        <a:pt x="521" y="178"/>
                        <a:pt x="523" y="175"/>
                      </a:cubicBezTo>
                      <a:cubicBezTo>
                        <a:pt x="526" y="177"/>
                        <a:pt x="529" y="178"/>
                        <a:pt x="530" y="177"/>
                      </a:cubicBezTo>
                      <a:cubicBezTo>
                        <a:pt x="530" y="176"/>
                        <a:pt x="528" y="174"/>
                        <a:pt x="525" y="172"/>
                      </a:cubicBezTo>
                      <a:cubicBezTo>
                        <a:pt x="526" y="168"/>
                        <a:pt x="527" y="165"/>
                        <a:pt x="526" y="165"/>
                      </a:cubicBezTo>
                      <a:cubicBezTo>
                        <a:pt x="526" y="164"/>
                        <a:pt x="523" y="166"/>
                        <a:pt x="521" y="169"/>
                      </a:cubicBezTo>
                      <a:cubicBezTo>
                        <a:pt x="518" y="168"/>
                        <a:pt x="515" y="167"/>
                        <a:pt x="514" y="167"/>
                      </a:cubicBezTo>
                      <a:cubicBezTo>
                        <a:pt x="514" y="168"/>
                        <a:pt x="516" y="171"/>
                        <a:pt x="519" y="173"/>
                      </a:cubicBezTo>
                      <a:close/>
                      <a:moveTo>
                        <a:pt x="484" y="182"/>
                      </a:moveTo>
                      <a:cubicBezTo>
                        <a:pt x="481" y="186"/>
                        <a:pt x="480" y="190"/>
                        <a:pt x="482" y="191"/>
                      </a:cubicBezTo>
                      <a:cubicBezTo>
                        <a:pt x="483" y="192"/>
                        <a:pt x="486" y="190"/>
                        <a:pt x="490" y="186"/>
                      </a:cubicBezTo>
                      <a:cubicBezTo>
                        <a:pt x="495" y="189"/>
                        <a:pt x="499" y="191"/>
                        <a:pt x="500" y="189"/>
                      </a:cubicBezTo>
                      <a:cubicBezTo>
                        <a:pt x="500" y="188"/>
                        <a:pt x="497" y="185"/>
                        <a:pt x="493" y="181"/>
                      </a:cubicBezTo>
                      <a:cubicBezTo>
                        <a:pt x="496" y="177"/>
                        <a:pt x="497" y="173"/>
                        <a:pt x="496" y="172"/>
                      </a:cubicBezTo>
                      <a:cubicBezTo>
                        <a:pt x="494" y="171"/>
                        <a:pt x="491" y="173"/>
                        <a:pt x="488" y="177"/>
                      </a:cubicBezTo>
                      <a:cubicBezTo>
                        <a:pt x="483" y="174"/>
                        <a:pt x="479" y="172"/>
                        <a:pt x="478" y="173"/>
                      </a:cubicBezTo>
                      <a:cubicBezTo>
                        <a:pt x="477" y="174"/>
                        <a:pt x="480" y="178"/>
                        <a:pt x="484" y="182"/>
                      </a:cubicBezTo>
                      <a:close/>
                      <a:moveTo>
                        <a:pt x="510" y="154"/>
                      </a:moveTo>
                      <a:cubicBezTo>
                        <a:pt x="508" y="154"/>
                        <a:pt x="508" y="154"/>
                        <a:pt x="508" y="154"/>
                      </a:cubicBezTo>
                      <a:cubicBezTo>
                        <a:pt x="505" y="155"/>
                        <a:pt x="503" y="157"/>
                        <a:pt x="500" y="158"/>
                      </a:cubicBezTo>
                      <a:cubicBezTo>
                        <a:pt x="500" y="162"/>
                        <a:pt x="499" y="165"/>
                        <a:pt x="498" y="169"/>
                      </a:cubicBezTo>
                      <a:cubicBezTo>
                        <a:pt x="501" y="167"/>
                        <a:pt x="505" y="166"/>
                        <a:pt x="508" y="164"/>
                      </a:cubicBezTo>
                      <a:cubicBezTo>
                        <a:pt x="509" y="160"/>
                        <a:pt x="510" y="157"/>
                        <a:pt x="510" y="154"/>
                      </a:cubicBezTo>
                      <a:close/>
                      <a:moveTo>
                        <a:pt x="509" y="326"/>
                      </a:moveTo>
                      <a:cubicBezTo>
                        <a:pt x="509" y="328"/>
                        <a:pt x="509" y="331"/>
                        <a:pt x="509" y="333"/>
                      </a:cubicBezTo>
                      <a:cubicBezTo>
                        <a:pt x="510" y="333"/>
                        <a:pt x="510" y="333"/>
                        <a:pt x="511" y="332"/>
                      </a:cubicBezTo>
                      <a:cubicBezTo>
                        <a:pt x="514" y="330"/>
                        <a:pt x="513" y="325"/>
                        <a:pt x="511" y="322"/>
                      </a:cubicBezTo>
                      <a:cubicBezTo>
                        <a:pt x="510" y="322"/>
                        <a:pt x="509" y="321"/>
                        <a:pt x="509" y="321"/>
                      </a:cubicBezTo>
                      <a:cubicBezTo>
                        <a:pt x="509" y="323"/>
                        <a:pt x="509" y="324"/>
                        <a:pt x="509" y="326"/>
                      </a:cubicBezTo>
                      <a:close/>
                      <a:moveTo>
                        <a:pt x="151" y="236"/>
                      </a:moveTo>
                      <a:cubicBezTo>
                        <a:pt x="152" y="237"/>
                        <a:pt x="154" y="238"/>
                        <a:pt x="155" y="238"/>
                      </a:cubicBezTo>
                      <a:cubicBezTo>
                        <a:pt x="157" y="238"/>
                        <a:pt x="158" y="237"/>
                        <a:pt x="160" y="237"/>
                      </a:cubicBezTo>
                      <a:cubicBezTo>
                        <a:pt x="158" y="236"/>
                        <a:pt x="157" y="235"/>
                        <a:pt x="155" y="234"/>
                      </a:cubicBezTo>
                      <a:cubicBezTo>
                        <a:pt x="154" y="235"/>
                        <a:pt x="152" y="236"/>
                        <a:pt x="151" y="236"/>
                      </a:cubicBezTo>
                      <a:close/>
                      <a:moveTo>
                        <a:pt x="173" y="247"/>
                      </a:moveTo>
                      <a:cubicBezTo>
                        <a:pt x="173" y="247"/>
                        <a:pt x="173" y="247"/>
                        <a:pt x="173" y="247"/>
                      </a:cubicBezTo>
                      <a:cubicBezTo>
                        <a:pt x="173" y="247"/>
                        <a:pt x="172" y="247"/>
                        <a:pt x="172" y="247"/>
                      </a:cubicBezTo>
                      <a:cubicBezTo>
                        <a:pt x="172" y="247"/>
                        <a:pt x="173" y="247"/>
                        <a:pt x="173" y="247"/>
                      </a:cubicBezTo>
                      <a:close/>
                      <a:moveTo>
                        <a:pt x="540" y="260"/>
                      </a:moveTo>
                      <a:cubicBezTo>
                        <a:pt x="536" y="262"/>
                        <a:pt x="534" y="266"/>
                        <a:pt x="535" y="270"/>
                      </a:cubicBezTo>
                      <a:cubicBezTo>
                        <a:pt x="536" y="274"/>
                        <a:pt x="541" y="278"/>
                        <a:pt x="545" y="277"/>
                      </a:cubicBezTo>
                      <a:cubicBezTo>
                        <a:pt x="549" y="276"/>
                        <a:pt x="551" y="270"/>
                        <a:pt x="549" y="265"/>
                      </a:cubicBezTo>
                      <a:cubicBezTo>
                        <a:pt x="548" y="261"/>
                        <a:pt x="544" y="259"/>
                        <a:pt x="540" y="260"/>
                      </a:cubicBezTo>
                      <a:close/>
                      <a:moveTo>
                        <a:pt x="532" y="289"/>
                      </a:moveTo>
                      <a:cubicBezTo>
                        <a:pt x="534" y="293"/>
                        <a:pt x="537" y="295"/>
                        <a:pt x="541" y="294"/>
                      </a:cubicBezTo>
                      <a:cubicBezTo>
                        <a:pt x="545" y="293"/>
                        <a:pt x="547" y="289"/>
                        <a:pt x="545" y="286"/>
                      </a:cubicBezTo>
                      <a:cubicBezTo>
                        <a:pt x="544" y="282"/>
                        <a:pt x="541" y="280"/>
                        <a:pt x="537" y="281"/>
                      </a:cubicBezTo>
                      <a:cubicBezTo>
                        <a:pt x="533" y="282"/>
                        <a:pt x="531" y="286"/>
                        <a:pt x="532" y="289"/>
                      </a:cubicBezTo>
                      <a:close/>
                      <a:moveTo>
                        <a:pt x="586" y="405"/>
                      </a:moveTo>
                      <a:cubicBezTo>
                        <a:pt x="584" y="396"/>
                        <a:pt x="584" y="396"/>
                        <a:pt x="584" y="396"/>
                      </a:cubicBezTo>
                      <a:cubicBezTo>
                        <a:pt x="583" y="397"/>
                        <a:pt x="583" y="397"/>
                        <a:pt x="582" y="397"/>
                      </a:cubicBezTo>
                      <a:cubicBezTo>
                        <a:pt x="585" y="405"/>
                        <a:pt x="585" y="405"/>
                        <a:pt x="585" y="405"/>
                      </a:cubicBezTo>
                      <a:cubicBezTo>
                        <a:pt x="586" y="405"/>
                        <a:pt x="586" y="405"/>
                        <a:pt x="586" y="405"/>
                      </a:cubicBezTo>
                      <a:close/>
                      <a:moveTo>
                        <a:pt x="155" y="242"/>
                      </a:moveTo>
                      <a:cubicBezTo>
                        <a:pt x="154" y="242"/>
                        <a:pt x="154" y="243"/>
                        <a:pt x="153" y="244"/>
                      </a:cubicBezTo>
                      <a:cubicBezTo>
                        <a:pt x="152" y="244"/>
                        <a:pt x="150" y="244"/>
                        <a:pt x="150" y="245"/>
                      </a:cubicBezTo>
                      <a:cubicBezTo>
                        <a:pt x="150" y="245"/>
                        <a:pt x="151" y="246"/>
                        <a:pt x="153" y="246"/>
                      </a:cubicBezTo>
                      <a:cubicBezTo>
                        <a:pt x="153" y="248"/>
                        <a:pt x="153" y="249"/>
                        <a:pt x="153" y="249"/>
                      </a:cubicBezTo>
                      <a:cubicBezTo>
                        <a:pt x="154" y="249"/>
                        <a:pt x="154" y="248"/>
                        <a:pt x="155" y="246"/>
                      </a:cubicBezTo>
                      <a:cubicBezTo>
                        <a:pt x="156" y="247"/>
                        <a:pt x="158" y="246"/>
                        <a:pt x="158" y="246"/>
                      </a:cubicBezTo>
                      <a:cubicBezTo>
                        <a:pt x="158" y="246"/>
                        <a:pt x="157" y="245"/>
                        <a:pt x="155" y="245"/>
                      </a:cubicBezTo>
                      <a:cubicBezTo>
                        <a:pt x="155" y="243"/>
                        <a:pt x="155" y="242"/>
                        <a:pt x="155" y="242"/>
                      </a:cubicBezTo>
                      <a:close/>
                      <a:moveTo>
                        <a:pt x="539" y="326"/>
                      </a:moveTo>
                      <a:cubicBezTo>
                        <a:pt x="541" y="325"/>
                        <a:pt x="543" y="322"/>
                        <a:pt x="542" y="319"/>
                      </a:cubicBezTo>
                      <a:cubicBezTo>
                        <a:pt x="540" y="316"/>
                        <a:pt x="537" y="315"/>
                        <a:pt x="534" y="316"/>
                      </a:cubicBezTo>
                      <a:cubicBezTo>
                        <a:pt x="532" y="318"/>
                        <a:pt x="530" y="321"/>
                        <a:pt x="532" y="324"/>
                      </a:cubicBezTo>
                      <a:cubicBezTo>
                        <a:pt x="533" y="326"/>
                        <a:pt x="536" y="328"/>
                        <a:pt x="539" y="326"/>
                      </a:cubicBezTo>
                      <a:close/>
                      <a:moveTo>
                        <a:pt x="532" y="308"/>
                      </a:moveTo>
                      <a:cubicBezTo>
                        <a:pt x="533" y="311"/>
                        <a:pt x="537" y="314"/>
                        <a:pt x="541" y="313"/>
                      </a:cubicBezTo>
                      <a:cubicBezTo>
                        <a:pt x="544" y="311"/>
                        <a:pt x="544" y="306"/>
                        <a:pt x="543" y="303"/>
                      </a:cubicBezTo>
                      <a:cubicBezTo>
                        <a:pt x="541" y="300"/>
                        <a:pt x="538" y="298"/>
                        <a:pt x="535" y="300"/>
                      </a:cubicBezTo>
                      <a:cubicBezTo>
                        <a:pt x="532" y="301"/>
                        <a:pt x="530" y="305"/>
                        <a:pt x="532" y="308"/>
                      </a:cubicBezTo>
                      <a:close/>
                      <a:moveTo>
                        <a:pt x="580" y="223"/>
                      </a:moveTo>
                      <a:cubicBezTo>
                        <a:pt x="580" y="221"/>
                        <a:pt x="576" y="219"/>
                        <a:pt x="571" y="218"/>
                      </a:cubicBezTo>
                      <a:cubicBezTo>
                        <a:pt x="571" y="213"/>
                        <a:pt x="571" y="209"/>
                        <a:pt x="570" y="208"/>
                      </a:cubicBezTo>
                      <a:cubicBezTo>
                        <a:pt x="568" y="208"/>
                        <a:pt x="566" y="211"/>
                        <a:pt x="564" y="216"/>
                      </a:cubicBezTo>
                      <a:cubicBezTo>
                        <a:pt x="558" y="215"/>
                        <a:pt x="554" y="214"/>
                        <a:pt x="553" y="216"/>
                      </a:cubicBezTo>
                      <a:cubicBezTo>
                        <a:pt x="553" y="217"/>
                        <a:pt x="557" y="220"/>
                        <a:pt x="563" y="221"/>
                      </a:cubicBezTo>
                      <a:cubicBezTo>
                        <a:pt x="562" y="226"/>
                        <a:pt x="562" y="230"/>
                        <a:pt x="564" y="231"/>
                      </a:cubicBezTo>
                      <a:cubicBezTo>
                        <a:pt x="565" y="231"/>
                        <a:pt x="568" y="228"/>
                        <a:pt x="569" y="223"/>
                      </a:cubicBezTo>
                      <a:cubicBezTo>
                        <a:pt x="575" y="224"/>
                        <a:pt x="580" y="224"/>
                        <a:pt x="580" y="223"/>
                      </a:cubicBezTo>
                      <a:close/>
                      <a:moveTo>
                        <a:pt x="137" y="273"/>
                      </a:moveTo>
                      <a:cubicBezTo>
                        <a:pt x="138" y="273"/>
                        <a:pt x="137" y="272"/>
                        <a:pt x="137" y="271"/>
                      </a:cubicBezTo>
                      <a:cubicBezTo>
                        <a:pt x="136" y="271"/>
                        <a:pt x="135" y="271"/>
                        <a:pt x="135" y="272"/>
                      </a:cubicBezTo>
                      <a:cubicBezTo>
                        <a:pt x="134" y="272"/>
                        <a:pt x="135" y="273"/>
                        <a:pt x="135" y="274"/>
                      </a:cubicBezTo>
                      <a:cubicBezTo>
                        <a:pt x="136" y="274"/>
                        <a:pt x="137" y="274"/>
                        <a:pt x="137" y="273"/>
                      </a:cubicBezTo>
                      <a:close/>
                      <a:moveTo>
                        <a:pt x="139" y="259"/>
                      </a:moveTo>
                      <a:cubicBezTo>
                        <a:pt x="139" y="258"/>
                        <a:pt x="139" y="257"/>
                        <a:pt x="140" y="257"/>
                      </a:cubicBezTo>
                      <a:cubicBezTo>
                        <a:pt x="135" y="256"/>
                        <a:pt x="131" y="255"/>
                        <a:pt x="127" y="253"/>
                      </a:cubicBezTo>
                      <a:cubicBezTo>
                        <a:pt x="131" y="255"/>
                        <a:pt x="135" y="257"/>
                        <a:pt x="139" y="259"/>
                      </a:cubicBezTo>
                      <a:close/>
                      <a:moveTo>
                        <a:pt x="136" y="265"/>
                      </a:moveTo>
                      <a:cubicBezTo>
                        <a:pt x="137" y="264"/>
                        <a:pt x="137" y="264"/>
                        <a:pt x="137" y="263"/>
                      </a:cubicBezTo>
                      <a:cubicBezTo>
                        <a:pt x="133" y="261"/>
                        <a:pt x="129" y="260"/>
                        <a:pt x="125" y="258"/>
                      </a:cubicBezTo>
                      <a:cubicBezTo>
                        <a:pt x="129" y="260"/>
                        <a:pt x="132" y="262"/>
                        <a:pt x="136" y="265"/>
                      </a:cubicBezTo>
                      <a:close/>
                      <a:moveTo>
                        <a:pt x="131" y="277"/>
                      </a:moveTo>
                      <a:cubicBezTo>
                        <a:pt x="130" y="278"/>
                        <a:pt x="131" y="279"/>
                        <a:pt x="131" y="279"/>
                      </a:cubicBezTo>
                      <a:cubicBezTo>
                        <a:pt x="132" y="280"/>
                        <a:pt x="133" y="280"/>
                        <a:pt x="133" y="279"/>
                      </a:cubicBezTo>
                      <a:cubicBezTo>
                        <a:pt x="134" y="279"/>
                        <a:pt x="133" y="278"/>
                        <a:pt x="133" y="277"/>
                      </a:cubicBezTo>
                      <a:cubicBezTo>
                        <a:pt x="132" y="277"/>
                        <a:pt x="131" y="277"/>
                        <a:pt x="131" y="277"/>
                      </a:cubicBezTo>
                      <a:close/>
                      <a:moveTo>
                        <a:pt x="132" y="272"/>
                      </a:moveTo>
                      <a:cubicBezTo>
                        <a:pt x="133" y="270"/>
                        <a:pt x="133" y="270"/>
                        <a:pt x="133" y="270"/>
                      </a:cubicBezTo>
                      <a:cubicBezTo>
                        <a:pt x="129" y="268"/>
                        <a:pt x="126" y="266"/>
                        <a:pt x="122" y="264"/>
                      </a:cubicBezTo>
                      <a:cubicBezTo>
                        <a:pt x="125" y="266"/>
                        <a:pt x="129" y="269"/>
                        <a:pt x="132" y="272"/>
                      </a:cubicBezTo>
                      <a:close/>
                      <a:moveTo>
                        <a:pt x="140" y="264"/>
                      </a:moveTo>
                      <a:cubicBezTo>
                        <a:pt x="140" y="264"/>
                        <a:pt x="139" y="264"/>
                        <a:pt x="139" y="265"/>
                      </a:cubicBezTo>
                      <a:cubicBezTo>
                        <a:pt x="138" y="265"/>
                        <a:pt x="139" y="266"/>
                        <a:pt x="139" y="267"/>
                      </a:cubicBezTo>
                      <a:cubicBezTo>
                        <a:pt x="140" y="267"/>
                        <a:pt x="141" y="267"/>
                        <a:pt x="141" y="266"/>
                      </a:cubicBezTo>
                      <a:cubicBezTo>
                        <a:pt x="141" y="265"/>
                        <a:pt x="141" y="264"/>
                        <a:pt x="140" y="264"/>
                      </a:cubicBezTo>
                      <a:close/>
                      <a:moveTo>
                        <a:pt x="146" y="271"/>
                      </a:moveTo>
                      <a:cubicBezTo>
                        <a:pt x="148" y="271"/>
                        <a:pt x="150" y="271"/>
                        <a:pt x="151" y="271"/>
                      </a:cubicBezTo>
                      <a:cubicBezTo>
                        <a:pt x="150" y="269"/>
                        <a:pt x="149" y="268"/>
                        <a:pt x="148" y="267"/>
                      </a:cubicBezTo>
                      <a:cubicBezTo>
                        <a:pt x="146" y="267"/>
                        <a:pt x="145" y="267"/>
                        <a:pt x="143" y="267"/>
                      </a:cubicBezTo>
                      <a:cubicBezTo>
                        <a:pt x="144" y="268"/>
                        <a:pt x="145" y="269"/>
                        <a:pt x="146" y="271"/>
                      </a:cubicBezTo>
                      <a:close/>
                      <a:moveTo>
                        <a:pt x="145" y="244"/>
                      </a:moveTo>
                      <a:cubicBezTo>
                        <a:pt x="145" y="245"/>
                        <a:pt x="145" y="245"/>
                        <a:pt x="146" y="246"/>
                      </a:cubicBezTo>
                      <a:cubicBezTo>
                        <a:pt x="147" y="246"/>
                        <a:pt x="148" y="245"/>
                        <a:pt x="148" y="244"/>
                      </a:cubicBezTo>
                      <a:cubicBezTo>
                        <a:pt x="148" y="244"/>
                        <a:pt x="147" y="243"/>
                        <a:pt x="146" y="243"/>
                      </a:cubicBezTo>
                      <a:cubicBezTo>
                        <a:pt x="146" y="243"/>
                        <a:pt x="145" y="243"/>
                        <a:pt x="145" y="244"/>
                      </a:cubicBezTo>
                      <a:close/>
                      <a:moveTo>
                        <a:pt x="149" y="236"/>
                      </a:moveTo>
                      <a:cubicBezTo>
                        <a:pt x="149" y="235"/>
                        <a:pt x="148" y="235"/>
                        <a:pt x="147" y="235"/>
                      </a:cubicBezTo>
                      <a:cubicBezTo>
                        <a:pt x="146" y="235"/>
                        <a:pt x="146" y="235"/>
                        <a:pt x="146" y="236"/>
                      </a:cubicBezTo>
                      <a:cubicBezTo>
                        <a:pt x="146" y="237"/>
                        <a:pt x="146" y="237"/>
                        <a:pt x="147" y="237"/>
                      </a:cubicBezTo>
                      <a:cubicBezTo>
                        <a:pt x="148" y="237"/>
                        <a:pt x="149" y="237"/>
                        <a:pt x="149" y="236"/>
                      </a:cubicBezTo>
                      <a:close/>
                      <a:moveTo>
                        <a:pt x="144" y="251"/>
                      </a:moveTo>
                      <a:cubicBezTo>
                        <a:pt x="143" y="251"/>
                        <a:pt x="144" y="252"/>
                        <a:pt x="145" y="252"/>
                      </a:cubicBezTo>
                      <a:cubicBezTo>
                        <a:pt x="145" y="252"/>
                        <a:pt x="146" y="252"/>
                        <a:pt x="146" y="251"/>
                      </a:cubicBezTo>
                      <a:cubicBezTo>
                        <a:pt x="146" y="251"/>
                        <a:pt x="146" y="250"/>
                        <a:pt x="145" y="250"/>
                      </a:cubicBezTo>
                      <a:cubicBezTo>
                        <a:pt x="144" y="249"/>
                        <a:pt x="144" y="250"/>
                        <a:pt x="144" y="251"/>
                      </a:cubicBezTo>
                      <a:close/>
                      <a:moveTo>
                        <a:pt x="152" y="255"/>
                      </a:moveTo>
                      <a:cubicBezTo>
                        <a:pt x="154" y="255"/>
                        <a:pt x="156" y="254"/>
                        <a:pt x="157" y="254"/>
                      </a:cubicBezTo>
                      <a:cubicBezTo>
                        <a:pt x="156" y="253"/>
                        <a:pt x="155" y="252"/>
                        <a:pt x="153" y="251"/>
                      </a:cubicBezTo>
                      <a:cubicBezTo>
                        <a:pt x="152" y="251"/>
                        <a:pt x="150" y="252"/>
                        <a:pt x="148" y="252"/>
                      </a:cubicBezTo>
                      <a:cubicBezTo>
                        <a:pt x="150" y="253"/>
                        <a:pt x="151" y="254"/>
                        <a:pt x="152" y="255"/>
                      </a:cubicBezTo>
                      <a:close/>
                      <a:moveTo>
                        <a:pt x="141" y="258"/>
                      </a:moveTo>
                      <a:cubicBezTo>
                        <a:pt x="141" y="259"/>
                        <a:pt x="141" y="260"/>
                        <a:pt x="142" y="260"/>
                      </a:cubicBezTo>
                      <a:cubicBezTo>
                        <a:pt x="143" y="260"/>
                        <a:pt x="144" y="260"/>
                        <a:pt x="144" y="259"/>
                      </a:cubicBezTo>
                      <a:cubicBezTo>
                        <a:pt x="144" y="259"/>
                        <a:pt x="144" y="258"/>
                        <a:pt x="143" y="258"/>
                      </a:cubicBezTo>
                      <a:cubicBezTo>
                        <a:pt x="142" y="257"/>
                        <a:pt x="141" y="258"/>
                        <a:pt x="141" y="258"/>
                      </a:cubicBezTo>
                      <a:close/>
                      <a:moveTo>
                        <a:pt x="542" y="348"/>
                      </a:moveTo>
                      <a:cubicBezTo>
                        <a:pt x="545" y="347"/>
                        <a:pt x="544" y="342"/>
                        <a:pt x="543" y="340"/>
                      </a:cubicBezTo>
                      <a:cubicBezTo>
                        <a:pt x="542" y="338"/>
                        <a:pt x="539" y="337"/>
                        <a:pt x="537" y="338"/>
                      </a:cubicBezTo>
                      <a:cubicBezTo>
                        <a:pt x="534" y="340"/>
                        <a:pt x="534" y="343"/>
                        <a:pt x="535" y="345"/>
                      </a:cubicBezTo>
                      <a:cubicBezTo>
                        <a:pt x="536" y="347"/>
                        <a:pt x="540" y="349"/>
                        <a:pt x="542" y="348"/>
                      </a:cubicBezTo>
                      <a:close/>
                      <a:moveTo>
                        <a:pt x="562" y="175"/>
                      </a:moveTo>
                      <a:cubicBezTo>
                        <a:pt x="563" y="176"/>
                        <a:pt x="565" y="175"/>
                        <a:pt x="566" y="173"/>
                      </a:cubicBezTo>
                      <a:cubicBezTo>
                        <a:pt x="566" y="171"/>
                        <a:pt x="566" y="169"/>
                        <a:pt x="564" y="169"/>
                      </a:cubicBezTo>
                      <a:cubicBezTo>
                        <a:pt x="562" y="168"/>
                        <a:pt x="561" y="169"/>
                        <a:pt x="560" y="171"/>
                      </a:cubicBezTo>
                      <a:cubicBezTo>
                        <a:pt x="559" y="173"/>
                        <a:pt x="560" y="174"/>
                        <a:pt x="562" y="175"/>
                      </a:cubicBezTo>
                      <a:close/>
                      <a:moveTo>
                        <a:pt x="115" y="245"/>
                      </a:moveTo>
                      <a:cubicBezTo>
                        <a:pt x="118" y="245"/>
                        <a:pt x="120" y="243"/>
                        <a:pt x="123" y="242"/>
                      </a:cubicBezTo>
                      <a:cubicBezTo>
                        <a:pt x="121" y="240"/>
                        <a:pt x="119" y="238"/>
                        <a:pt x="117" y="236"/>
                      </a:cubicBezTo>
                      <a:cubicBezTo>
                        <a:pt x="114" y="237"/>
                        <a:pt x="111" y="238"/>
                        <a:pt x="108" y="239"/>
                      </a:cubicBezTo>
                      <a:cubicBezTo>
                        <a:pt x="110" y="241"/>
                        <a:pt x="113" y="243"/>
                        <a:pt x="115" y="245"/>
                      </a:cubicBezTo>
                      <a:close/>
                      <a:moveTo>
                        <a:pt x="585" y="260"/>
                      </a:moveTo>
                      <a:cubicBezTo>
                        <a:pt x="585" y="263"/>
                        <a:pt x="588" y="268"/>
                        <a:pt x="591" y="269"/>
                      </a:cubicBezTo>
                      <a:cubicBezTo>
                        <a:pt x="591" y="252"/>
                        <a:pt x="591" y="252"/>
                        <a:pt x="591" y="252"/>
                      </a:cubicBezTo>
                      <a:cubicBezTo>
                        <a:pt x="587" y="253"/>
                        <a:pt x="585" y="256"/>
                        <a:pt x="585" y="260"/>
                      </a:cubicBezTo>
                      <a:close/>
                      <a:moveTo>
                        <a:pt x="16" y="400"/>
                      </a:moveTo>
                      <a:cubicBezTo>
                        <a:pt x="16" y="400"/>
                        <a:pt x="16" y="399"/>
                        <a:pt x="15" y="399"/>
                      </a:cubicBezTo>
                      <a:cubicBezTo>
                        <a:pt x="14" y="400"/>
                        <a:pt x="11" y="400"/>
                        <a:pt x="9" y="400"/>
                      </a:cubicBezTo>
                      <a:cubicBezTo>
                        <a:pt x="9" y="400"/>
                        <a:pt x="9" y="400"/>
                        <a:pt x="9" y="401"/>
                      </a:cubicBezTo>
                      <a:cubicBezTo>
                        <a:pt x="11" y="401"/>
                        <a:pt x="14" y="401"/>
                        <a:pt x="15" y="401"/>
                      </a:cubicBezTo>
                      <a:cubicBezTo>
                        <a:pt x="16" y="401"/>
                        <a:pt x="16" y="401"/>
                        <a:pt x="16" y="400"/>
                      </a:cubicBezTo>
                      <a:close/>
                      <a:moveTo>
                        <a:pt x="585" y="154"/>
                      </a:moveTo>
                      <a:cubicBezTo>
                        <a:pt x="583" y="154"/>
                        <a:pt x="583" y="154"/>
                        <a:pt x="583" y="154"/>
                      </a:cubicBezTo>
                      <a:cubicBezTo>
                        <a:pt x="581" y="159"/>
                        <a:pt x="580" y="164"/>
                        <a:pt x="578" y="168"/>
                      </a:cubicBezTo>
                      <a:cubicBezTo>
                        <a:pt x="579" y="169"/>
                        <a:pt x="581" y="169"/>
                        <a:pt x="582" y="169"/>
                      </a:cubicBezTo>
                      <a:cubicBezTo>
                        <a:pt x="583" y="164"/>
                        <a:pt x="584" y="159"/>
                        <a:pt x="585" y="154"/>
                      </a:cubicBezTo>
                      <a:close/>
                      <a:moveTo>
                        <a:pt x="577" y="180"/>
                      </a:moveTo>
                      <a:cubicBezTo>
                        <a:pt x="579" y="180"/>
                        <a:pt x="581" y="179"/>
                        <a:pt x="581" y="177"/>
                      </a:cubicBezTo>
                      <a:cubicBezTo>
                        <a:pt x="581" y="176"/>
                        <a:pt x="580" y="174"/>
                        <a:pt x="579" y="173"/>
                      </a:cubicBezTo>
                      <a:cubicBezTo>
                        <a:pt x="577" y="173"/>
                        <a:pt x="575" y="174"/>
                        <a:pt x="575" y="176"/>
                      </a:cubicBezTo>
                      <a:cubicBezTo>
                        <a:pt x="574" y="178"/>
                        <a:pt x="575" y="179"/>
                        <a:pt x="577" y="180"/>
                      </a:cubicBezTo>
                      <a:close/>
                      <a:moveTo>
                        <a:pt x="571" y="154"/>
                      </a:moveTo>
                      <a:cubicBezTo>
                        <a:pt x="568" y="154"/>
                        <a:pt x="568" y="154"/>
                        <a:pt x="568" y="154"/>
                      </a:cubicBezTo>
                      <a:cubicBezTo>
                        <a:pt x="566" y="157"/>
                        <a:pt x="565" y="160"/>
                        <a:pt x="564" y="164"/>
                      </a:cubicBezTo>
                      <a:cubicBezTo>
                        <a:pt x="568" y="165"/>
                        <a:pt x="568" y="165"/>
                        <a:pt x="568" y="165"/>
                      </a:cubicBezTo>
                      <a:cubicBezTo>
                        <a:pt x="569" y="161"/>
                        <a:pt x="570" y="158"/>
                        <a:pt x="571" y="154"/>
                      </a:cubicBezTo>
                      <a:close/>
                      <a:moveTo>
                        <a:pt x="583" y="340"/>
                      </a:moveTo>
                      <a:cubicBezTo>
                        <a:pt x="583" y="338"/>
                        <a:pt x="581" y="337"/>
                        <a:pt x="578" y="337"/>
                      </a:cubicBezTo>
                      <a:cubicBezTo>
                        <a:pt x="576" y="338"/>
                        <a:pt x="575" y="340"/>
                        <a:pt x="575" y="342"/>
                      </a:cubicBezTo>
                      <a:cubicBezTo>
                        <a:pt x="576" y="345"/>
                        <a:pt x="578" y="346"/>
                        <a:pt x="580" y="345"/>
                      </a:cubicBezTo>
                      <a:cubicBezTo>
                        <a:pt x="583" y="345"/>
                        <a:pt x="584" y="343"/>
                        <a:pt x="583" y="340"/>
                      </a:cubicBezTo>
                      <a:close/>
                      <a:moveTo>
                        <a:pt x="581" y="390"/>
                      </a:moveTo>
                      <a:cubicBezTo>
                        <a:pt x="582" y="390"/>
                        <a:pt x="583" y="388"/>
                        <a:pt x="583" y="387"/>
                      </a:cubicBezTo>
                      <a:cubicBezTo>
                        <a:pt x="582" y="386"/>
                        <a:pt x="581" y="385"/>
                        <a:pt x="580" y="386"/>
                      </a:cubicBezTo>
                      <a:cubicBezTo>
                        <a:pt x="579" y="386"/>
                        <a:pt x="578" y="387"/>
                        <a:pt x="578" y="388"/>
                      </a:cubicBezTo>
                      <a:cubicBezTo>
                        <a:pt x="579" y="389"/>
                        <a:pt x="580" y="390"/>
                        <a:pt x="581" y="390"/>
                      </a:cubicBezTo>
                      <a:close/>
                      <a:moveTo>
                        <a:pt x="584" y="271"/>
                      </a:moveTo>
                      <a:cubicBezTo>
                        <a:pt x="580" y="271"/>
                        <a:pt x="577" y="274"/>
                        <a:pt x="577" y="278"/>
                      </a:cubicBezTo>
                      <a:cubicBezTo>
                        <a:pt x="577" y="282"/>
                        <a:pt x="581" y="285"/>
                        <a:pt x="584" y="285"/>
                      </a:cubicBezTo>
                      <a:cubicBezTo>
                        <a:pt x="587" y="285"/>
                        <a:pt x="590" y="283"/>
                        <a:pt x="591" y="280"/>
                      </a:cubicBezTo>
                      <a:cubicBezTo>
                        <a:pt x="591" y="276"/>
                        <a:pt x="591" y="276"/>
                        <a:pt x="591" y="276"/>
                      </a:cubicBezTo>
                      <a:cubicBezTo>
                        <a:pt x="590" y="273"/>
                        <a:pt x="587" y="271"/>
                        <a:pt x="584" y="271"/>
                      </a:cubicBezTo>
                      <a:close/>
                      <a:moveTo>
                        <a:pt x="576" y="288"/>
                      </a:moveTo>
                      <a:cubicBezTo>
                        <a:pt x="572" y="289"/>
                        <a:pt x="570" y="292"/>
                        <a:pt x="570" y="295"/>
                      </a:cubicBezTo>
                      <a:cubicBezTo>
                        <a:pt x="571" y="299"/>
                        <a:pt x="574" y="303"/>
                        <a:pt x="578" y="302"/>
                      </a:cubicBezTo>
                      <a:cubicBezTo>
                        <a:pt x="581" y="302"/>
                        <a:pt x="583" y="297"/>
                        <a:pt x="583" y="294"/>
                      </a:cubicBezTo>
                      <a:cubicBezTo>
                        <a:pt x="582" y="290"/>
                        <a:pt x="579" y="288"/>
                        <a:pt x="576" y="288"/>
                      </a:cubicBezTo>
                      <a:close/>
                      <a:moveTo>
                        <a:pt x="578" y="196"/>
                      </a:moveTo>
                      <a:cubicBezTo>
                        <a:pt x="577" y="192"/>
                        <a:pt x="577" y="188"/>
                        <a:pt x="576" y="184"/>
                      </a:cubicBezTo>
                      <a:cubicBezTo>
                        <a:pt x="574" y="187"/>
                        <a:pt x="571" y="190"/>
                        <a:pt x="569" y="193"/>
                      </a:cubicBezTo>
                      <a:cubicBezTo>
                        <a:pt x="569" y="197"/>
                        <a:pt x="570" y="201"/>
                        <a:pt x="571" y="205"/>
                      </a:cubicBezTo>
                      <a:cubicBezTo>
                        <a:pt x="573" y="202"/>
                        <a:pt x="576" y="199"/>
                        <a:pt x="578" y="196"/>
                      </a:cubicBezTo>
                      <a:close/>
                      <a:moveTo>
                        <a:pt x="577" y="351"/>
                      </a:moveTo>
                      <a:cubicBezTo>
                        <a:pt x="577" y="349"/>
                        <a:pt x="576" y="348"/>
                        <a:pt x="574" y="349"/>
                      </a:cubicBezTo>
                      <a:cubicBezTo>
                        <a:pt x="573" y="349"/>
                        <a:pt x="572" y="351"/>
                        <a:pt x="572" y="352"/>
                      </a:cubicBezTo>
                      <a:cubicBezTo>
                        <a:pt x="572" y="353"/>
                        <a:pt x="573" y="354"/>
                        <a:pt x="574" y="354"/>
                      </a:cubicBezTo>
                      <a:cubicBezTo>
                        <a:pt x="573" y="355"/>
                        <a:pt x="572" y="356"/>
                        <a:pt x="572" y="358"/>
                      </a:cubicBezTo>
                      <a:cubicBezTo>
                        <a:pt x="573" y="360"/>
                        <a:pt x="575" y="362"/>
                        <a:pt x="577" y="361"/>
                      </a:cubicBezTo>
                      <a:cubicBezTo>
                        <a:pt x="579" y="361"/>
                        <a:pt x="579" y="358"/>
                        <a:pt x="579" y="356"/>
                      </a:cubicBezTo>
                      <a:cubicBezTo>
                        <a:pt x="578" y="355"/>
                        <a:pt x="577" y="354"/>
                        <a:pt x="576" y="354"/>
                      </a:cubicBezTo>
                      <a:cubicBezTo>
                        <a:pt x="577" y="353"/>
                        <a:pt x="578" y="352"/>
                        <a:pt x="577" y="351"/>
                      </a:cubicBezTo>
                      <a:close/>
                      <a:moveTo>
                        <a:pt x="577" y="365"/>
                      </a:moveTo>
                      <a:cubicBezTo>
                        <a:pt x="576" y="364"/>
                        <a:pt x="575" y="363"/>
                        <a:pt x="573" y="363"/>
                      </a:cubicBezTo>
                      <a:cubicBezTo>
                        <a:pt x="571" y="363"/>
                        <a:pt x="570" y="365"/>
                        <a:pt x="571" y="367"/>
                      </a:cubicBezTo>
                      <a:cubicBezTo>
                        <a:pt x="571" y="368"/>
                        <a:pt x="573" y="369"/>
                        <a:pt x="574" y="369"/>
                      </a:cubicBezTo>
                      <a:cubicBezTo>
                        <a:pt x="576" y="368"/>
                        <a:pt x="577" y="367"/>
                        <a:pt x="577" y="365"/>
                      </a:cubicBezTo>
                      <a:close/>
                      <a:moveTo>
                        <a:pt x="498" y="155"/>
                      </a:moveTo>
                      <a:cubicBezTo>
                        <a:pt x="498" y="155"/>
                        <a:pt x="498" y="154"/>
                        <a:pt x="498" y="154"/>
                      </a:cubicBezTo>
                      <a:cubicBezTo>
                        <a:pt x="494" y="154"/>
                        <a:pt x="494" y="154"/>
                        <a:pt x="494" y="154"/>
                      </a:cubicBezTo>
                      <a:cubicBezTo>
                        <a:pt x="496" y="155"/>
                        <a:pt x="497" y="156"/>
                        <a:pt x="498" y="155"/>
                      </a:cubicBezTo>
                      <a:close/>
                      <a:moveTo>
                        <a:pt x="548" y="186"/>
                      </a:moveTo>
                      <a:cubicBezTo>
                        <a:pt x="548" y="187"/>
                        <a:pt x="550" y="188"/>
                        <a:pt x="554" y="190"/>
                      </a:cubicBezTo>
                      <a:cubicBezTo>
                        <a:pt x="553" y="194"/>
                        <a:pt x="553" y="197"/>
                        <a:pt x="554" y="197"/>
                      </a:cubicBezTo>
                      <a:cubicBezTo>
                        <a:pt x="555" y="197"/>
                        <a:pt x="557" y="195"/>
                        <a:pt x="558" y="191"/>
                      </a:cubicBezTo>
                      <a:cubicBezTo>
                        <a:pt x="562" y="193"/>
                        <a:pt x="565" y="193"/>
                        <a:pt x="565" y="192"/>
                      </a:cubicBezTo>
                      <a:cubicBezTo>
                        <a:pt x="565" y="191"/>
                        <a:pt x="563" y="189"/>
                        <a:pt x="559" y="188"/>
                      </a:cubicBezTo>
                      <a:cubicBezTo>
                        <a:pt x="560" y="184"/>
                        <a:pt x="560" y="181"/>
                        <a:pt x="560" y="181"/>
                      </a:cubicBezTo>
                      <a:cubicBezTo>
                        <a:pt x="559" y="181"/>
                        <a:pt x="557" y="183"/>
                        <a:pt x="555" y="186"/>
                      </a:cubicBezTo>
                      <a:cubicBezTo>
                        <a:pt x="552" y="185"/>
                        <a:pt x="549" y="185"/>
                        <a:pt x="548" y="186"/>
                      </a:cubicBezTo>
                      <a:close/>
                      <a:moveTo>
                        <a:pt x="576" y="390"/>
                      </a:moveTo>
                      <a:cubicBezTo>
                        <a:pt x="576" y="389"/>
                        <a:pt x="574" y="389"/>
                        <a:pt x="573" y="390"/>
                      </a:cubicBezTo>
                      <a:cubicBezTo>
                        <a:pt x="572" y="390"/>
                        <a:pt x="572" y="391"/>
                        <a:pt x="573" y="392"/>
                      </a:cubicBezTo>
                      <a:cubicBezTo>
                        <a:pt x="573" y="393"/>
                        <a:pt x="575" y="394"/>
                        <a:pt x="576" y="393"/>
                      </a:cubicBezTo>
                      <a:cubicBezTo>
                        <a:pt x="577" y="393"/>
                        <a:pt x="577" y="391"/>
                        <a:pt x="576" y="390"/>
                      </a:cubicBezTo>
                      <a:close/>
                      <a:moveTo>
                        <a:pt x="582" y="319"/>
                      </a:moveTo>
                      <a:cubicBezTo>
                        <a:pt x="580" y="319"/>
                        <a:pt x="579" y="321"/>
                        <a:pt x="579" y="323"/>
                      </a:cubicBezTo>
                      <a:cubicBezTo>
                        <a:pt x="579" y="325"/>
                        <a:pt x="581" y="326"/>
                        <a:pt x="583" y="326"/>
                      </a:cubicBezTo>
                      <a:cubicBezTo>
                        <a:pt x="585" y="326"/>
                        <a:pt x="586" y="324"/>
                        <a:pt x="586" y="322"/>
                      </a:cubicBezTo>
                      <a:cubicBezTo>
                        <a:pt x="586" y="320"/>
                        <a:pt x="584" y="319"/>
                        <a:pt x="582" y="319"/>
                      </a:cubicBezTo>
                      <a:close/>
                      <a:moveTo>
                        <a:pt x="573" y="396"/>
                      </a:moveTo>
                      <a:cubicBezTo>
                        <a:pt x="572" y="396"/>
                        <a:pt x="572" y="397"/>
                        <a:pt x="573" y="398"/>
                      </a:cubicBezTo>
                      <a:cubicBezTo>
                        <a:pt x="573" y="398"/>
                        <a:pt x="574" y="398"/>
                        <a:pt x="574" y="398"/>
                      </a:cubicBezTo>
                      <a:cubicBezTo>
                        <a:pt x="575" y="398"/>
                        <a:pt x="575" y="397"/>
                        <a:pt x="575" y="396"/>
                      </a:cubicBezTo>
                      <a:cubicBezTo>
                        <a:pt x="575" y="396"/>
                        <a:pt x="574" y="395"/>
                        <a:pt x="573" y="396"/>
                      </a:cubicBezTo>
                      <a:close/>
                      <a:moveTo>
                        <a:pt x="585" y="391"/>
                      </a:moveTo>
                      <a:cubicBezTo>
                        <a:pt x="584" y="391"/>
                        <a:pt x="584" y="392"/>
                        <a:pt x="584" y="393"/>
                      </a:cubicBezTo>
                      <a:cubicBezTo>
                        <a:pt x="584" y="393"/>
                        <a:pt x="585" y="394"/>
                        <a:pt x="586" y="394"/>
                      </a:cubicBezTo>
                      <a:cubicBezTo>
                        <a:pt x="586" y="393"/>
                        <a:pt x="587" y="393"/>
                        <a:pt x="587" y="392"/>
                      </a:cubicBezTo>
                      <a:cubicBezTo>
                        <a:pt x="586" y="391"/>
                        <a:pt x="586" y="391"/>
                        <a:pt x="585" y="391"/>
                      </a:cubicBezTo>
                      <a:close/>
                      <a:moveTo>
                        <a:pt x="583" y="362"/>
                      </a:moveTo>
                      <a:cubicBezTo>
                        <a:pt x="582" y="362"/>
                        <a:pt x="581" y="364"/>
                        <a:pt x="581" y="366"/>
                      </a:cubicBezTo>
                      <a:cubicBezTo>
                        <a:pt x="581" y="367"/>
                        <a:pt x="583" y="368"/>
                        <a:pt x="585" y="368"/>
                      </a:cubicBezTo>
                      <a:cubicBezTo>
                        <a:pt x="586" y="368"/>
                        <a:pt x="587" y="366"/>
                        <a:pt x="587" y="364"/>
                      </a:cubicBezTo>
                      <a:cubicBezTo>
                        <a:pt x="587" y="363"/>
                        <a:pt x="585" y="362"/>
                        <a:pt x="583" y="362"/>
                      </a:cubicBezTo>
                      <a:close/>
                      <a:moveTo>
                        <a:pt x="544" y="167"/>
                      </a:moveTo>
                      <a:cubicBezTo>
                        <a:pt x="545" y="168"/>
                        <a:pt x="547" y="167"/>
                        <a:pt x="548" y="166"/>
                      </a:cubicBezTo>
                      <a:cubicBezTo>
                        <a:pt x="549" y="164"/>
                        <a:pt x="548" y="162"/>
                        <a:pt x="547" y="161"/>
                      </a:cubicBezTo>
                      <a:cubicBezTo>
                        <a:pt x="545" y="161"/>
                        <a:pt x="543" y="161"/>
                        <a:pt x="542" y="163"/>
                      </a:cubicBezTo>
                      <a:cubicBezTo>
                        <a:pt x="542" y="165"/>
                        <a:pt x="542" y="167"/>
                        <a:pt x="544" y="167"/>
                      </a:cubicBezTo>
                      <a:close/>
                      <a:moveTo>
                        <a:pt x="580" y="370"/>
                      </a:moveTo>
                      <a:cubicBezTo>
                        <a:pt x="579" y="371"/>
                        <a:pt x="579" y="372"/>
                        <a:pt x="579" y="373"/>
                      </a:cubicBezTo>
                      <a:cubicBezTo>
                        <a:pt x="579" y="374"/>
                        <a:pt x="580" y="374"/>
                        <a:pt x="581" y="374"/>
                      </a:cubicBezTo>
                      <a:cubicBezTo>
                        <a:pt x="582" y="374"/>
                        <a:pt x="583" y="373"/>
                        <a:pt x="583" y="372"/>
                      </a:cubicBezTo>
                      <a:cubicBezTo>
                        <a:pt x="582" y="371"/>
                        <a:pt x="581" y="370"/>
                        <a:pt x="580" y="370"/>
                      </a:cubicBezTo>
                      <a:close/>
                      <a:moveTo>
                        <a:pt x="581" y="379"/>
                      </a:moveTo>
                      <a:cubicBezTo>
                        <a:pt x="580" y="380"/>
                        <a:pt x="579" y="381"/>
                        <a:pt x="579" y="382"/>
                      </a:cubicBezTo>
                      <a:cubicBezTo>
                        <a:pt x="580" y="384"/>
                        <a:pt x="581" y="385"/>
                        <a:pt x="583" y="385"/>
                      </a:cubicBezTo>
                      <a:cubicBezTo>
                        <a:pt x="584" y="384"/>
                        <a:pt x="584" y="382"/>
                        <a:pt x="584" y="381"/>
                      </a:cubicBezTo>
                      <a:cubicBezTo>
                        <a:pt x="584" y="380"/>
                        <a:pt x="582" y="379"/>
                        <a:pt x="581" y="379"/>
                      </a:cubicBezTo>
                      <a:close/>
                      <a:moveTo>
                        <a:pt x="585" y="197"/>
                      </a:moveTo>
                      <a:cubicBezTo>
                        <a:pt x="585" y="198"/>
                        <a:pt x="587" y="199"/>
                        <a:pt x="591" y="200"/>
                      </a:cubicBezTo>
                      <a:cubicBezTo>
                        <a:pt x="591" y="196"/>
                        <a:pt x="591" y="196"/>
                        <a:pt x="591" y="196"/>
                      </a:cubicBezTo>
                      <a:cubicBezTo>
                        <a:pt x="588" y="196"/>
                        <a:pt x="585" y="196"/>
                        <a:pt x="585" y="197"/>
                      </a:cubicBezTo>
                      <a:close/>
                      <a:moveTo>
                        <a:pt x="556" y="452"/>
                      </a:moveTo>
                      <a:cubicBezTo>
                        <a:pt x="556" y="452"/>
                        <a:pt x="557" y="451"/>
                        <a:pt x="557" y="450"/>
                      </a:cubicBezTo>
                      <a:cubicBezTo>
                        <a:pt x="556" y="450"/>
                        <a:pt x="555" y="449"/>
                        <a:pt x="555" y="450"/>
                      </a:cubicBezTo>
                      <a:cubicBezTo>
                        <a:pt x="554" y="450"/>
                        <a:pt x="554" y="451"/>
                        <a:pt x="554" y="451"/>
                      </a:cubicBezTo>
                      <a:cubicBezTo>
                        <a:pt x="554" y="452"/>
                        <a:pt x="555" y="452"/>
                        <a:pt x="556" y="452"/>
                      </a:cubicBezTo>
                      <a:close/>
                      <a:moveTo>
                        <a:pt x="566" y="439"/>
                      </a:moveTo>
                      <a:cubicBezTo>
                        <a:pt x="566" y="439"/>
                        <a:pt x="566" y="438"/>
                        <a:pt x="566" y="438"/>
                      </a:cubicBezTo>
                      <a:cubicBezTo>
                        <a:pt x="557" y="439"/>
                        <a:pt x="557" y="439"/>
                        <a:pt x="557" y="439"/>
                      </a:cubicBezTo>
                      <a:cubicBezTo>
                        <a:pt x="557" y="439"/>
                        <a:pt x="557" y="440"/>
                        <a:pt x="557" y="440"/>
                      </a:cubicBezTo>
                      <a:lnTo>
                        <a:pt x="566" y="439"/>
                      </a:lnTo>
                      <a:close/>
                      <a:moveTo>
                        <a:pt x="555" y="426"/>
                      </a:moveTo>
                      <a:cubicBezTo>
                        <a:pt x="555" y="425"/>
                        <a:pt x="554" y="424"/>
                        <a:pt x="554" y="424"/>
                      </a:cubicBezTo>
                      <a:cubicBezTo>
                        <a:pt x="553" y="424"/>
                        <a:pt x="552" y="424"/>
                        <a:pt x="552" y="425"/>
                      </a:cubicBezTo>
                      <a:cubicBezTo>
                        <a:pt x="552" y="426"/>
                        <a:pt x="552" y="427"/>
                        <a:pt x="553" y="427"/>
                      </a:cubicBezTo>
                      <a:cubicBezTo>
                        <a:pt x="554" y="427"/>
                        <a:pt x="555" y="426"/>
                        <a:pt x="555" y="426"/>
                      </a:cubicBezTo>
                      <a:close/>
                      <a:moveTo>
                        <a:pt x="565" y="435"/>
                      </a:moveTo>
                      <a:cubicBezTo>
                        <a:pt x="557" y="435"/>
                        <a:pt x="557" y="435"/>
                        <a:pt x="557" y="435"/>
                      </a:cubicBezTo>
                      <a:cubicBezTo>
                        <a:pt x="557" y="436"/>
                        <a:pt x="557" y="436"/>
                        <a:pt x="557" y="437"/>
                      </a:cubicBezTo>
                      <a:cubicBezTo>
                        <a:pt x="565" y="436"/>
                        <a:pt x="565" y="436"/>
                        <a:pt x="565" y="436"/>
                      </a:cubicBezTo>
                      <a:lnTo>
                        <a:pt x="565" y="435"/>
                      </a:lnTo>
                      <a:close/>
                      <a:moveTo>
                        <a:pt x="552" y="458"/>
                      </a:moveTo>
                      <a:cubicBezTo>
                        <a:pt x="553" y="458"/>
                        <a:pt x="554" y="457"/>
                        <a:pt x="553" y="455"/>
                      </a:cubicBezTo>
                      <a:cubicBezTo>
                        <a:pt x="553" y="454"/>
                        <a:pt x="552" y="454"/>
                        <a:pt x="551" y="454"/>
                      </a:cubicBezTo>
                      <a:cubicBezTo>
                        <a:pt x="550" y="455"/>
                        <a:pt x="549" y="456"/>
                        <a:pt x="550" y="457"/>
                      </a:cubicBezTo>
                      <a:cubicBezTo>
                        <a:pt x="550" y="458"/>
                        <a:pt x="551" y="459"/>
                        <a:pt x="552" y="458"/>
                      </a:cubicBezTo>
                      <a:close/>
                      <a:moveTo>
                        <a:pt x="552" y="437"/>
                      </a:moveTo>
                      <a:cubicBezTo>
                        <a:pt x="552" y="437"/>
                        <a:pt x="551" y="437"/>
                        <a:pt x="551" y="438"/>
                      </a:cubicBezTo>
                      <a:cubicBezTo>
                        <a:pt x="551" y="439"/>
                        <a:pt x="552" y="439"/>
                        <a:pt x="553" y="439"/>
                      </a:cubicBezTo>
                      <a:cubicBezTo>
                        <a:pt x="553" y="439"/>
                        <a:pt x="554" y="439"/>
                        <a:pt x="554" y="438"/>
                      </a:cubicBezTo>
                      <a:cubicBezTo>
                        <a:pt x="554" y="437"/>
                        <a:pt x="553" y="437"/>
                        <a:pt x="552" y="437"/>
                      </a:cubicBezTo>
                      <a:close/>
                      <a:moveTo>
                        <a:pt x="566" y="426"/>
                      </a:moveTo>
                      <a:cubicBezTo>
                        <a:pt x="558" y="423"/>
                        <a:pt x="558" y="423"/>
                        <a:pt x="558" y="423"/>
                      </a:cubicBezTo>
                      <a:cubicBezTo>
                        <a:pt x="558" y="424"/>
                        <a:pt x="558" y="424"/>
                        <a:pt x="557" y="425"/>
                      </a:cubicBezTo>
                      <a:cubicBezTo>
                        <a:pt x="566" y="427"/>
                        <a:pt x="566" y="427"/>
                        <a:pt x="566" y="427"/>
                      </a:cubicBezTo>
                      <a:cubicBezTo>
                        <a:pt x="566" y="427"/>
                        <a:pt x="566" y="426"/>
                        <a:pt x="566" y="426"/>
                      </a:cubicBezTo>
                      <a:close/>
                      <a:moveTo>
                        <a:pt x="551" y="451"/>
                      </a:moveTo>
                      <a:cubicBezTo>
                        <a:pt x="552" y="451"/>
                        <a:pt x="552" y="450"/>
                        <a:pt x="552" y="448"/>
                      </a:cubicBezTo>
                      <a:cubicBezTo>
                        <a:pt x="552" y="447"/>
                        <a:pt x="550" y="447"/>
                        <a:pt x="549" y="447"/>
                      </a:cubicBezTo>
                      <a:cubicBezTo>
                        <a:pt x="548" y="448"/>
                        <a:pt x="548" y="449"/>
                        <a:pt x="548" y="450"/>
                      </a:cubicBezTo>
                      <a:cubicBezTo>
                        <a:pt x="548" y="451"/>
                        <a:pt x="550" y="452"/>
                        <a:pt x="551" y="451"/>
                      </a:cubicBezTo>
                      <a:close/>
                      <a:moveTo>
                        <a:pt x="568" y="436"/>
                      </a:moveTo>
                      <a:cubicBezTo>
                        <a:pt x="568" y="436"/>
                        <a:pt x="568" y="437"/>
                        <a:pt x="568" y="437"/>
                      </a:cubicBezTo>
                      <a:cubicBezTo>
                        <a:pt x="577" y="436"/>
                        <a:pt x="577" y="436"/>
                        <a:pt x="577" y="436"/>
                      </a:cubicBezTo>
                      <a:cubicBezTo>
                        <a:pt x="577" y="436"/>
                        <a:pt x="577" y="435"/>
                        <a:pt x="577" y="435"/>
                      </a:cubicBezTo>
                      <a:lnTo>
                        <a:pt x="568" y="436"/>
                      </a:lnTo>
                      <a:close/>
                      <a:moveTo>
                        <a:pt x="568" y="433"/>
                      </a:moveTo>
                      <a:cubicBezTo>
                        <a:pt x="577" y="433"/>
                        <a:pt x="577" y="433"/>
                        <a:pt x="577" y="433"/>
                      </a:cubicBezTo>
                      <a:cubicBezTo>
                        <a:pt x="577" y="433"/>
                        <a:pt x="577" y="433"/>
                        <a:pt x="577" y="432"/>
                      </a:cubicBezTo>
                      <a:cubicBezTo>
                        <a:pt x="568" y="432"/>
                        <a:pt x="568" y="432"/>
                        <a:pt x="568" y="432"/>
                      </a:cubicBezTo>
                      <a:cubicBezTo>
                        <a:pt x="568" y="432"/>
                        <a:pt x="568" y="433"/>
                        <a:pt x="568" y="433"/>
                      </a:cubicBezTo>
                      <a:close/>
                      <a:moveTo>
                        <a:pt x="560" y="418"/>
                      </a:moveTo>
                      <a:cubicBezTo>
                        <a:pt x="568" y="421"/>
                        <a:pt x="568" y="421"/>
                        <a:pt x="568" y="421"/>
                      </a:cubicBezTo>
                      <a:cubicBezTo>
                        <a:pt x="568" y="420"/>
                        <a:pt x="568" y="420"/>
                        <a:pt x="568" y="420"/>
                      </a:cubicBezTo>
                      <a:cubicBezTo>
                        <a:pt x="561" y="416"/>
                        <a:pt x="561" y="416"/>
                        <a:pt x="561" y="416"/>
                      </a:cubicBezTo>
                      <a:cubicBezTo>
                        <a:pt x="560" y="417"/>
                        <a:pt x="560" y="417"/>
                        <a:pt x="560" y="418"/>
                      </a:cubicBezTo>
                      <a:close/>
                      <a:moveTo>
                        <a:pt x="567" y="423"/>
                      </a:moveTo>
                      <a:cubicBezTo>
                        <a:pt x="559" y="420"/>
                        <a:pt x="559" y="420"/>
                        <a:pt x="559" y="420"/>
                      </a:cubicBezTo>
                      <a:cubicBezTo>
                        <a:pt x="559" y="420"/>
                        <a:pt x="559" y="421"/>
                        <a:pt x="559" y="421"/>
                      </a:cubicBezTo>
                      <a:cubicBezTo>
                        <a:pt x="567" y="424"/>
                        <a:pt x="567" y="424"/>
                        <a:pt x="567" y="424"/>
                      </a:cubicBezTo>
                      <a:lnTo>
                        <a:pt x="567" y="423"/>
                      </a:lnTo>
                      <a:close/>
                      <a:moveTo>
                        <a:pt x="522" y="395"/>
                      </a:moveTo>
                      <a:cubicBezTo>
                        <a:pt x="523" y="394"/>
                        <a:pt x="522" y="392"/>
                        <a:pt x="521" y="392"/>
                      </a:cubicBezTo>
                      <a:cubicBezTo>
                        <a:pt x="520" y="391"/>
                        <a:pt x="518" y="392"/>
                        <a:pt x="517" y="393"/>
                      </a:cubicBezTo>
                      <a:cubicBezTo>
                        <a:pt x="517" y="394"/>
                        <a:pt x="517" y="396"/>
                        <a:pt x="518" y="397"/>
                      </a:cubicBezTo>
                      <a:cubicBezTo>
                        <a:pt x="520" y="397"/>
                        <a:pt x="521" y="397"/>
                        <a:pt x="522" y="395"/>
                      </a:cubicBezTo>
                      <a:close/>
                      <a:moveTo>
                        <a:pt x="512" y="382"/>
                      </a:moveTo>
                      <a:cubicBezTo>
                        <a:pt x="510" y="384"/>
                        <a:pt x="511" y="387"/>
                        <a:pt x="513" y="388"/>
                      </a:cubicBezTo>
                      <a:cubicBezTo>
                        <a:pt x="515" y="389"/>
                        <a:pt x="518" y="388"/>
                        <a:pt x="519" y="386"/>
                      </a:cubicBezTo>
                      <a:cubicBezTo>
                        <a:pt x="520" y="384"/>
                        <a:pt x="519" y="381"/>
                        <a:pt x="517" y="380"/>
                      </a:cubicBezTo>
                      <a:cubicBezTo>
                        <a:pt x="515" y="379"/>
                        <a:pt x="513" y="380"/>
                        <a:pt x="512" y="382"/>
                      </a:cubicBezTo>
                      <a:close/>
                      <a:moveTo>
                        <a:pt x="577" y="439"/>
                      </a:moveTo>
                      <a:cubicBezTo>
                        <a:pt x="577" y="439"/>
                        <a:pt x="577" y="438"/>
                        <a:pt x="577" y="438"/>
                      </a:cubicBezTo>
                      <a:cubicBezTo>
                        <a:pt x="569" y="440"/>
                        <a:pt x="569" y="440"/>
                        <a:pt x="569" y="440"/>
                      </a:cubicBezTo>
                      <a:cubicBezTo>
                        <a:pt x="569" y="440"/>
                        <a:pt x="569" y="441"/>
                        <a:pt x="569" y="441"/>
                      </a:cubicBezTo>
                      <a:lnTo>
                        <a:pt x="577" y="439"/>
                      </a:lnTo>
                      <a:close/>
                      <a:moveTo>
                        <a:pt x="528" y="394"/>
                      </a:moveTo>
                      <a:cubicBezTo>
                        <a:pt x="526" y="393"/>
                        <a:pt x="524" y="394"/>
                        <a:pt x="523" y="395"/>
                      </a:cubicBezTo>
                      <a:cubicBezTo>
                        <a:pt x="522" y="397"/>
                        <a:pt x="523" y="399"/>
                        <a:pt x="525" y="400"/>
                      </a:cubicBezTo>
                      <a:cubicBezTo>
                        <a:pt x="526" y="401"/>
                        <a:pt x="529" y="400"/>
                        <a:pt x="530" y="399"/>
                      </a:cubicBezTo>
                      <a:cubicBezTo>
                        <a:pt x="531" y="397"/>
                        <a:pt x="530" y="395"/>
                        <a:pt x="528" y="394"/>
                      </a:cubicBezTo>
                      <a:close/>
                      <a:moveTo>
                        <a:pt x="518" y="371"/>
                      </a:moveTo>
                      <a:cubicBezTo>
                        <a:pt x="516" y="372"/>
                        <a:pt x="517" y="375"/>
                        <a:pt x="518" y="377"/>
                      </a:cubicBezTo>
                      <a:cubicBezTo>
                        <a:pt x="520" y="378"/>
                        <a:pt x="523" y="378"/>
                        <a:pt x="524" y="376"/>
                      </a:cubicBezTo>
                      <a:cubicBezTo>
                        <a:pt x="526" y="375"/>
                        <a:pt x="526" y="372"/>
                        <a:pt x="524" y="370"/>
                      </a:cubicBezTo>
                      <a:cubicBezTo>
                        <a:pt x="522" y="369"/>
                        <a:pt x="520" y="369"/>
                        <a:pt x="518" y="371"/>
                      </a:cubicBezTo>
                      <a:close/>
                      <a:moveTo>
                        <a:pt x="513" y="346"/>
                      </a:moveTo>
                      <a:cubicBezTo>
                        <a:pt x="515" y="344"/>
                        <a:pt x="516" y="341"/>
                        <a:pt x="514" y="338"/>
                      </a:cubicBezTo>
                      <a:cubicBezTo>
                        <a:pt x="512" y="337"/>
                        <a:pt x="510" y="336"/>
                        <a:pt x="509" y="336"/>
                      </a:cubicBezTo>
                      <a:cubicBezTo>
                        <a:pt x="508" y="340"/>
                        <a:pt x="508" y="343"/>
                        <a:pt x="508" y="347"/>
                      </a:cubicBezTo>
                      <a:cubicBezTo>
                        <a:pt x="509" y="348"/>
                        <a:pt x="511" y="347"/>
                        <a:pt x="513" y="346"/>
                      </a:cubicBezTo>
                      <a:close/>
                      <a:moveTo>
                        <a:pt x="503" y="371"/>
                      </a:moveTo>
                      <a:cubicBezTo>
                        <a:pt x="505" y="372"/>
                        <a:pt x="507" y="372"/>
                        <a:pt x="508" y="370"/>
                      </a:cubicBezTo>
                      <a:cubicBezTo>
                        <a:pt x="509" y="369"/>
                        <a:pt x="509" y="367"/>
                        <a:pt x="507" y="366"/>
                      </a:cubicBezTo>
                      <a:cubicBezTo>
                        <a:pt x="506" y="365"/>
                        <a:pt x="505" y="365"/>
                        <a:pt x="505" y="365"/>
                      </a:cubicBezTo>
                      <a:cubicBezTo>
                        <a:pt x="504" y="367"/>
                        <a:pt x="504" y="369"/>
                        <a:pt x="503" y="371"/>
                      </a:cubicBezTo>
                      <a:cubicBezTo>
                        <a:pt x="503" y="371"/>
                        <a:pt x="503" y="371"/>
                        <a:pt x="503" y="371"/>
                      </a:cubicBezTo>
                      <a:close/>
                      <a:moveTo>
                        <a:pt x="529" y="403"/>
                      </a:moveTo>
                      <a:cubicBezTo>
                        <a:pt x="528" y="404"/>
                        <a:pt x="529" y="406"/>
                        <a:pt x="530" y="407"/>
                      </a:cubicBezTo>
                      <a:cubicBezTo>
                        <a:pt x="532" y="408"/>
                        <a:pt x="534" y="407"/>
                        <a:pt x="534" y="406"/>
                      </a:cubicBezTo>
                      <a:cubicBezTo>
                        <a:pt x="535" y="404"/>
                        <a:pt x="535" y="402"/>
                        <a:pt x="533" y="401"/>
                      </a:cubicBezTo>
                      <a:cubicBezTo>
                        <a:pt x="532" y="401"/>
                        <a:pt x="530" y="401"/>
                        <a:pt x="529" y="403"/>
                      </a:cubicBezTo>
                      <a:close/>
                      <a:moveTo>
                        <a:pt x="540" y="405"/>
                      </a:moveTo>
                      <a:cubicBezTo>
                        <a:pt x="541" y="405"/>
                        <a:pt x="542" y="405"/>
                        <a:pt x="543" y="404"/>
                      </a:cubicBezTo>
                      <a:cubicBezTo>
                        <a:pt x="543" y="403"/>
                        <a:pt x="543" y="402"/>
                        <a:pt x="542" y="401"/>
                      </a:cubicBezTo>
                      <a:cubicBezTo>
                        <a:pt x="541" y="401"/>
                        <a:pt x="540" y="401"/>
                        <a:pt x="539" y="402"/>
                      </a:cubicBezTo>
                      <a:cubicBezTo>
                        <a:pt x="539" y="403"/>
                        <a:pt x="539" y="404"/>
                        <a:pt x="540" y="405"/>
                      </a:cubicBezTo>
                      <a:close/>
                      <a:moveTo>
                        <a:pt x="542" y="426"/>
                      </a:moveTo>
                      <a:cubicBezTo>
                        <a:pt x="543" y="426"/>
                        <a:pt x="545" y="426"/>
                        <a:pt x="545" y="424"/>
                      </a:cubicBezTo>
                      <a:cubicBezTo>
                        <a:pt x="546" y="423"/>
                        <a:pt x="544" y="422"/>
                        <a:pt x="543" y="422"/>
                      </a:cubicBezTo>
                      <a:cubicBezTo>
                        <a:pt x="542" y="421"/>
                        <a:pt x="540" y="422"/>
                        <a:pt x="540" y="423"/>
                      </a:cubicBezTo>
                      <a:cubicBezTo>
                        <a:pt x="540" y="425"/>
                        <a:pt x="541" y="426"/>
                        <a:pt x="542" y="426"/>
                      </a:cubicBezTo>
                      <a:close/>
                      <a:moveTo>
                        <a:pt x="543" y="456"/>
                      </a:moveTo>
                      <a:cubicBezTo>
                        <a:pt x="544" y="458"/>
                        <a:pt x="545" y="458"/>
                        <a:pt x="546" y="458"/>
                      </a:cubicBezTo>
                      <a:cubicBezTo>
                        <a:pt x="547" y="457"/>
                        <a:pt x="549" y="456"/>
                        <a:pt x="548" y="454"/>
                      </a:cubicBezTo>
                      <a:cubicBezTo>
                        <a:pt x="548" y="453"/>
                        <a:pt x="546" y="453"/>
                        <a:pt x="544" y="453"/>
                      </a:cubicBezTo>
                      <a:cubicBezTo>
                        <a:pt x="543" y="454"/>
                        <a:pt x="543" y="455"/>
                        <a:pt x="543" y="456"/>
                      </a:cubicBezTo>
                      <a:close/>
                      <a:moveTo>
                        <a:pt x="532" y="374"/>
                      </a:moveTo>
                      <a:cubicBezTo>
                        <a:pt x="531" y="375"/>
                        <a:pt x="531" y="377"/>
                        <a:pt x="532" y="378"/>
                      </a:cubicBezTo>
                      <a:cubicBezTo>
                        <a:pt x="533" y="379"/>
                        <a:pt x="535" y="379"/>
                        <a:pt x="536" y="378"/>
                      </a:cubicBezTo>
                      <a:cubicBezTo>
                        <a:pt x="537" y="376"/>
                        <a:pt x="537" y="375"/>
                        <a:pt x="536" y="374"/>
                      </a:cubicBezTo>
                      <a:cubicBezTo>
                        <a:pt x="535" y="373"/>
                        <a:pt x="533" y="373"/>
                        <a:pt x="532" y="374"/>
                      </a:cubicBezTo>
                      <a:close/>
                      <a:moveTo>
                        <a:pt x="536" y="399"/>
                      </a:moveTo>
                      <a:cubicBezTo>
                        <a:pt x="538" y="399"/>
                        <a:pt x="540" y="399"/>
                        <a:pt x="540" y="397"/>
                      </a:cubicBezTo>
                      <a:cubicBezTo>
                        <a:pt x="541" y="396"/>
                        <a:pt x="541" y="394"/>
                        <a:pt x="539" y="393"/>
                      </a:cubicBezTo>
                      <a:cubicBezTo>
                        <a:pt x="538" y="392"/>
                        <a:pt x="536" y="393"/>
                        <a:pt x="535" y="394"/>
                      </a:cubicBezTo>
                      <a:cubicBezTo>
                        <a:pt x="534" y="396"/>
                        <a:pt x="535" y="398"/>
                        <a:pt x="536" y="399"/>
                      </a:cubicBezTo>
                      <a:close/>
                      <a:moveTo>
                        <a:pt x="577" y="454"/>
                      </a:moveTo>
                      <a:cubicBezTo>
                        <a:pt x="577" y="454"/>
                        <a:pt x="578" y="455"/>
                        <a:pt x="578" y="455"/>
                      </a:cubicBezTo>
                      <a:cubicBezTo>
                        <a:pt x="584" y="448"/>
                        <a:pt x="584" y="448"/>
                        <a:pt x="584" y="448"/>
                      </a:cubicBezTo>
                      <a:cubicBezTo>
                        <a:pt x="583" y="448"/>
                        <a:pt x="583" y="448"/>
                        <a:pt x="583" y="448"/>
                      </a:cubicBezTo>
                      <a:lnTo>
                        <a:pt x="577" y="454"/>
                      </a:lnTo>
                      <a:close/>
                      <a:moveTo>
                        <a:pt x="393" y="72"/>
                      </a:moveTo>
                      <a:cubicBezTo>
                        <a:pt x="393" y="72"/>
                        <a:pt x="393" y="72"/>
                        <a:pt x="393" y="72"/>
                      </a:cubicBezTo>
                      <a:cubicBezTo>
                        <a:pt x="393" y="72"/>
                        <a:pt x="392" y="72"/>
                        <a:pt x="392" y="72"/>
                      </a:cubicBezTo>
                      <a:cubicBezTo>
                        <a:pt x="392" y="72"/>
                        <a:pt x="392" y="73"/>
                        <a:pt x="393" y="73"/>
                      </a:cubicBezTo>
                      <a:cubicBezTo>
                        <a:pt x="393" y="73"/>
                        <a:pt x="393" y="73"/>
                        <a:pt x="393" y="72"/>
                      </a:cubicBezTo>
                      <a:close/>
                      <a:moveTo>
                        <a:pt x="474" y="25"/>
                      </a:moveTo>
                      <a:cubicBezTo>
                        <a:pt x="473" y="25"/>
                        <a:pt x="472" y="24"/>
                        <a:pt x="471" y="24"/>
                      </a:cubicBezTo>
                      <a:cubicBezTo>
                        <a:pt x="466" y="24"/>
                        <a:pt x="460" y="25"/>
                        <a:pt x="455" y="25"/>
                      </a:cubicBezTo>
                      <a:cubicBezTo>
                        <a:pt x="455" y="26"/>
                        <a:pt x="455" y="28"/>
                        <a:pt x="455" y="29"/>
                      </a:cubicBezTo>
                      <a:cubicBezTo>
                        <a:pt x="461" y="28"/>
                        <a:pt x="468" y="27"/>
                        <a:pt x="474" y="25"/>
                      </a:cubicBezTo>
                      <a:close/>
                      <a:moveTo>
                        <a:pt x="556" y="407"/>
                      </a:moveTo>
                      <a:cubicBezTo>
                        <a:pt x="555" y="406"/>
                        <a:pt x="554" y="407"/>
                        <a:pt x="553" y="408"/>
                      </a:cubicBezTo>
                      <a:cubicBezTo>
                        <a:pt x="553" y="409"/>
                        <a:pt x="553" y="410"/>
                        <a:pt x="554" y="411"/>
                      </a:cubicBezTo>
                      <a:cubicBezTo>
                        <a:pt x="555" y="411"/>
                        <a:pt x="557" y="411"/>
                        <a:pt x="557" y="410"/>
                      </a:cubicBezTo>
                      <a:cubicBezTo>
                        <a:pt x="558" y="409"/>
                        <a:pt x="557" y="407"/>
                        <a:pt x="556" y="407"/>
                      </a:cubicBezTo>
                      <a:close/>
                      <a:moveTo>
                        <a:pt x="446" y="25"/>
                      </a:moveTo>
                      <a:cubicBezTo>
                        <a:pt x="445" y="25"/>
                        <a:pt x="443" y="27"/>
                        <a:pt x="444" y="29"/>
                      </a:cubicBezTo>
                      <a:cubicBezTo>
                        <a:pt x="444" y="30"/>
                        <a:pt x="446" y="32"/>
                        <a:pt x="447" y="31"/>
                      </a:cubicBezTo>
                      <a:cubicBezTo>
                        <a:pt x="449" y="31"/>
                        <a:pt x="450" y="29"/>
                        <a:pt x="450" y="28"/>
                      </a:cubicBezTo>
                      <a:cubicBezTo>
                        <a:pt x="450" y="26"/>
                        <a:pt x="448" y="25"/>
                        <a:pt x="446" y="25"/>
                      </a:cubicBezTo>
                      <a:close/>
                      <a:moveTo>
                        <a:pt x="578" y="442"/>
                      </a:moveTo>
                      <a:cubicBezTo>
                        <a:pt x="578" y="441"/>
                        <a:pt x="578" y="441"/>
                        <a:pt x="578" y="441"/>
                      </a:cubicBezTo>
                      <a:cubicBezTo>
                        <a:pt x="570" y="444"/>
                        <a:pt x="570" y="444"/>
                        <a:pt x="570" y="444"/>
                      </a:cubicBezTo>
                      <a:cubicBezTo>
                        <a:pt x="570" y="444"/>
                        <a:pt x="570" y="445"/>
                        <a:pt x="570" y="445"/>
                      </a:cubicBezTo>
                      <a:lnTo>
                        <a:pt x="578" y="442"/>
                      </a:lnTo>
                      <a:close/>
                      <a:moveTo>
                        <a:pt x="459" y="47"/>
                      </a:moveTo>
                      <a:cubicBezTo>
                        <a:pt x="465" y="45"/>
                        <a:pt x="471" y="43"/>
                        <a:pt x="477" y="41"/>
                      </a:cubicBezTo>
                      <a:cubicBezTo>
                        <a:pt x="477" y="40"/>
                        <a:pt x="477" y="40"/>
                        <a:pt x="477" y="40"/>
                      </a:cubicBezTo>
                      <a:cubicBezTo>
                        <a:pt x="470" y="41"/>
                        <a:pt x="464" y="42"/>
                        <a:pt x="458" y="43"/>
                      </a:cubicBezTo>
                      <a:cubicBezTo>
                        <a:pt x="458" y="44"/>
                        <a:pt x="458" y="46"/>
                        <a:pt x="459" y="47"/>
                      </a:cubicBezTo>
                      <a:close/>
                      <a:moveTo>
                        <a:pt x="471" y="128"/>
                      </a:moveTo>
                      <a:cubicBezTo>
                        <a:pt x="472" y="127"/>
                        <a:pt x="470" y="124"/>
                        <a:pt x="468" y="121"/>
                      </a:cubicBezTo>
                      <a:cubicBezTo>
                        <a:pt x="471" y="119"/>
                        <a:pt x="473" y="116"/>
                        <a:pt x="472" y="116"/>
                      </a:cubicBezTo>
                      <a:cubicBezTo>
                        <a:pt x="472" y="115"/>
                        <a:pt x="469" y="116"/>
                        <a:pt x="466" y="118"/>
                      </a:cubicBezTo>
                      <a:cubicBezTo>
                        <a:pt x="463" y="115"/>
                        <a:pt x="461" y="113"/>
                        <a:pt x="460" y="113"/>
                      </a:cubicBezTo>
                      <a:cubicBezTo>
                        <a:pt x="459" y="114"/>
                        <a:pt x="460" y="117"/>
                        <a:pt x="463" y="120"/>
                      </a:cubicBezTo>
                      <a:cubicBezTo>
                        <a:pt x="460" y="122"/>
                        <a:pt x="458" y="125"/>
                        <a:pt x="459" y="126"/>
                      </a:cubicBezTo>
                      <a:cubicBezTo>
                        <a:pt x="459" y="127"/>
                        <a:pt x="462" y="126"/>
                        <a:pt x="465" y="124"/>
                      </a:cubicBezTo>
                      <a:cubicBezTo>
                        <a:pt x="468" y="127"/>
                        <a:pt x="470" y="128"/>
                        <a:pt x="471" y="128"/>
                      </a:cubicBezTo>
                      <a:close/>
                      <a:moveTo>
                        <a:pt x="349" y="70"/>
                      </a:moveTo>
                      <a:cubicBezTo>
                        <a:pt x="349" y="70"/>
                        <a:pt x="348" y="69"/>
                        <a:pt x="348" y="69"/>
                      </a:cubicBezTo>
                      <a:cubicBezTo>
                        <a:pt x="348" y="70"/>
                        <a:pt x="347" y="70"/>
                        <a:pt x="347" y="70"/>
                      </a:cubicBezTo>
                      <a:cubicBezTo>
                        <a:pt x="347" y="71"/>
                        <a:pt x="348" y="71"/>
                        <a:pt x="348" y="71"/>
                      </a:cubicBezTo>
                      <a:cubicBezTo>
                        <a:pt x="349" y="71"/>
                        <a:pt x="349" y="71"/>
                        <a:pt x="349" y="70"/>
                      </a:cubicBezTo>
                      <a:close/>
                      <a:moveTo>
                        <a:pt x="393" y="62"/>
                      </a:moveTo>
                      <a:cubicBezTo>
                        <a:pt x="392" y="62"/>
                        <a:pt x="392" y="62"/>
                        <a:pt x="392" y="62"/>
                      </a:cubicBezTo>
                      <a:cubicBezTo>
                        <a:pt x="392" y="63"/>
                        <a:pt x="393" y="63"/>
                        <a:pt x="393" y="63"/>
                      </a:cubicBezTo>
                      <a:cubicBezTo>
                        <a:pt x="393" y="63"/>
                        <a:pt x="393" y="63"/>
                        <a:pt x="393" y="62"/>
                      </a:cubicBezTo>
                      <a:cubicBezTo>
                        <a:pt x="393" y="62"/>
                        <a:pt x="393" y="62"/>
                        <a:pt x="393" y="62"/>
                      </a:cubicBezTo>
                      <a:close/>
                      <a:moveTo>
                        <a:pt x="348" y="65"/>
                      </a:moveTo>
                      <a:cubicBezTo>
                        <a:pt x="348" y="65"/>
                        <a:pt x="349" y="65"/>
                        <a:pt x="349" y="65"/>
                      </a:cubicBezTo>
                      <a:cubicBezTo>
                        <a:pt x="349" y="64"/>
                        <a:pt x="349" y="64"/>
                        <a:pt x="348" y="64"/>
                      </a:cubicBezTo>
                      <a:cubicBezTo>
                        <a:pt x="348" y="63"/>
                        <a:pt x="347" y="64"/>
                        <a:pt x="347" y="64"/>
                      </a:cubicBezTo>
                      <a:cubicBezTo>
                        <a:pt x="347" y="65"/>
                        <a:pt x="348" y="65"/>
                        <a:pt x="348" y="65"/>
                      </a:cubicBezTo>
                      <a:close/>
                      <a:moveTo>
                        <a:pt x="362" y="74"/>
                      </a:moveTo>
                      <a:cubicBezTo>
                        <a:pt x="363" y="74"/>
                        <a:pt x="363" y="74"/>
                        <a:pt x="364" y="73"/>
                      </a:cubicBezTo>
                      <a:cubicBezTo>
                        <a:pt x="364" y="73"/>
                        <a:pt x="363" y="72"/>
                        <a:pt x="363" y="72"/>
                      </a:cubicBezTo>
                      <a:cubicBezTo>
                        <a:pt x="363" y="72"/>
                        <a:pt x="362" y="72"/>
                        <a:pt x="362" y="73"/>
                      </a:cubicBezTo>
                      <a:cubicBezTo>
                        <a:pt x="362" y="73"/>
                        <a:pt x="362" y="74"/>
                        <a:pt x="362" y="74"/>
                      </a:cubicBezTo>
                      <a:close/>
                      <a:moveTo>
                        <a:pt x="363" y="62"/>
                      </a:moveTo>
                      <a:cubicBezTo>
                        <a:pt x="363" y="62"/>
                        <a:pt x="364" y="62"/>
                        <a:pt x="364" y="61"/>
                      </a:cubicBezTo>
                      <a:cubicBezTo>
                        <a:pt x="363" y="61"/>
                        <a:pt x="363" y="61"/>
                        <a:pt x="362" y="61"/>
                      </a:cubicBezTo>
                      <a:cubicBezTo>
                        <a:pt x="362" y="61"/>
                        <a:pt x="362" y="62"/>
                        <a:pt x="362" y="62"/>
                      </a:cubicBezTo>
                      <a:cubicBezTo>
                        <a:pt x="362" y="62"/>
                        <a:pt x="363" y="63"/>
                        <a:pt x="363" y="62"/>
                      </a:cubicBezTo>
                      <a:close/>
                      <a:moveTo>
                        <a:pt x="459" y="81"/>
                      </a:moveTo>
                      <a:cubicBezTo>
                        <a:pt x="460" y="83"/>
                        <a:pt x="462" y="83"/>
                        <a:pt x="463" y="83"/>
                      </a:cubicBezTo>
                      <a:cubicBezTo>
                        <a:pt x="465" y="82"/>
                        <a:pt x="466" y="80"/>
                        <a:pt x="465" y="78"/>
                      </a:cubicBezTo>
                      <a:cubicBezTo>
                        <a:pt x="464" y="77"/>
                        <a:pt x="462" y="76"/>
                        <a:pt x="461" y="77"/>
                      </a:cubicBezTo>
                      <a:cubicBezTo>
                        <a:pt x="459" y="78"/>
                        <a:pt x="458" y="80"/>
                        <a:pt x="459" y="81"/>
                      </a:cubicBezTo>
                      <a:close/>
                      <a:moveTo>
                        <a:pt x="580" y="457"/>
                      </a:moveTo>
                      <a:cubicBezTo>
                        <a:pt x="580" y="457"/>
                        <a:pt x="581" y="457"/>
                        <a:pt x="581" y="457"/>
                      </a:cubicBezTo>
                      <a:cubicBezTo>
                        <a:pt x="586" y="450"/>
                        <a:pt x="586" y="450"/>
                        <a:pt x="586" y="450"/>
                      </a:cubicBezTo>
                      <a:cubicBezTo>
                        <a:pt x="586" y="450"/>
                        <a:pt x="585" y="450"/>
                        <a:pt x="585" y="449"/>
                      </a:cubicBezTo>
                      <a:lnTo>
                        <a:pt x="580" y="457"/>
                      </a:lnTo>
                      <a:close/>
                      <a:moveTo>
                        <a:pt x="581" y="445"/>
                      </a:moveTo>
                      <a:cubicBezTo>
                        <a:pt x="574" y="451"/>
                        <a:pt x="574" y="451"/>
                        <a:pt x="574" y="451"/>
                      </a:cubicBezTo>
                      <a:cubicBezTo>
                        <a:pt x="574" y="451"/>
                        <a:pt x="575" y="452"/>
                        <a:pt x="575" y="452"/>
                      </a:cubicBezTo>
                      <a:cubicBezTo>
                        <a:pt x="582" y="446"/>
                        <a:pt x="582" y="446"/>
                        <a:pt x="582" y="446"/>
                      </a:cubicBezTo>
                      <a:cubicBezTo>
                        <a:pt x="581" y="446"/>
                        <a:pt x="581" y="446"/>
                        <a:pt x="581" y="445"/>
                      </a:cubicBezTo>
                      <a:close/>
                      <a:moveTo>
                        <a:pt x="500" y="381"/>
                      </a:moveTo>
                      <a:cubicBezTo>
                        <a:pt x="499" y="384"/>
                        <a:pt x="498" y="387"/>
                        <a:pt x="497" y="390"/>
                      </a:cubicBezTo>
                      <a:cubicBezTo>
                        <a:pt x="497" y="390"/>
                        <a:pt x="497" y="390"/>
                        <a:pt x="497" y="390"/>
                      </a:cubicBezTo>
                      <a:cubicBezTo>
                        <a:pt x="500" y="391"/>
                        <a:pt x="504" y="390"/>
                        <a:pt x="505" y="388"/>
                      </a:cubicBezTo>
                      <a:cubicBezTo>
                        <a:pt x="506" y="386"/>
                        <a:pt x="504" y="383"/>
                        <a:pt x="502" y="381"/>
                      </a:cubicBezTo>
                      <a:cubicBezTo>
                        <a:pt x="501" y="381"/>
                        <a:pt x="501" y="381"/>
                        <a:pt x="500" y="381"/>
                      </a:cubicBezTo>
                      <a:close/>
                      <a:moveTo>
                        <a:pt x="467" y="96"/>
                      </a:moveTo>
                      <a:cubicBezTo>
                        <a:pt x="468" y="97"/>
                        <a:pt x="469" y="98"/>
                        <a:pt x="471" y="97"/>
                      </a:cubicBezTo>
                      <a:cubicBezTo>
                        <a:pt x="473" y="96"/>
                        <a:pt x="473" y="94"/>
                        <a:pt x="472" y="92"/>
                      </a:cubicBezTo>
                      <a:cubicBezTo>
                        <a:pt x="471" y="91"/>
                        <a:pt x="470" y="90"/>
                        <a:pt x="468" y="91"/>
                      </a:cubicBezTo>
                      <a:cubicBezTo>
                        <a:pt x="466" y="92"/>
                        <a:pt x="466" y="94"/>
                        <a:pt x="467" y="96"/>
                      </a:cubicBezTo>
                      <a:close/>
                      <a:moveTo>
                        <a:pt x="579" y="443"/>
                      </a:moveTo>
                      <a:cubicBezTo>
                        <a:pt x="572" y="448"/>
                        <a:pt x="572" y="448"/>
                        <a:pt x="572" y="448"/>
                      </a:cubicBezTo>
                      <a:cubicBezTo>
                        <a:pt x="572" y="448"/>
                        <a:pt x="572" y="448"/>
                        <a:pt x="573" y="449"/>
                      </a:cubicBezTo>
                      <a:cubicBezTo>
                        <a:pt x="580" y="444"/>
                        <a:pt x="580" y="444"/>
                        <a:pt x="580" y="444"/>
                      </a:cubicBezTo>
                      <a:cubicBezTo>
                        <a:pt x="580" y="444"/>
                        <a:pt x="579" y="443"/>
                        <a:pt x="579" y="443"/>
                      </a:cubicBezTo>
                      <a:close/>
                      <a:moveTo>
                        <a:pt x="571" y="452"/>
                      </a:moveTo>
                      <a:cubicBezTo>
                        <a:pt x="564" y="457"/>
                        <a:pt x="564" y="457"/>
                        <a:pt x="564" y="457"/>
                      </a:cubicBezTo>
                      <a:cubicBezTo>
                        <a:pt x="564" y="457"/>
                        <a:pt x="565" y="458"/>
                        <a:pt x="565" y="458"/>
                      </a:cubicBezTo>
                      <a:cubicBezTo>
                        <a:pt x="572" y="453"/>
                        <a:pt x="572" y="453"/>
                        <a:pt x="572" y="453"/>
                      </a:cubicBezTo>
                      <a:cubicBezTo>
                        <a:pt x="572" y="452"/>
                        <a:pt x="571" y="452"/>
                        <a:pt x="571" y="452"/>
                      </a:cubicBezTo>
                      <a:close/>
                      <a:moveTo>
                        <a:pt x="477" y="71"/>
                      </a:moveTo>
                      <a:cubicBezTo>
                        <a:pt x="474" y="72"/>
                        <a:pt x="471" y="73"/>
                        <a:pt x="468" y="75"/>
                      </a:cubicBezTo>
                      <a:cubicBezTo>
                        <a:pt x="469" y="76"/>
                        <a:pt x="470" y="77"/>
                        <a:pt x="470" y="78"/>
                      </a:cubicBezTo>
                      <a:cubicBezTo>
                        <a:pt x="472" y="77"/>
                        <a:pt x="475" y="76"/>
                        <a:pt x="477" y="75"/>
                      </a:cubicBezTo>
                      <a:lnTo>
                        <a:pt x="477" y="71"/>
                      </a:lnTo>
                      <a:close/>
                      <a:moveTo>
                        <a:pt x="591" y="488"/>
                      </a:moveTo>
                      <a:cubicBezTo>
                        <a:pt x="591" y="486"/>
                        <a:pt x="591" y="486"/>
                        <a:pt x="591" y="486"/>
                      </a:cubicBezTo>
                      <a:cubicBezTo>
                        <a:pt x="591" y="486"/>
                        <a:pt x="591" y="487"/>
                        <a:pt x="591" y="487"/>
                      </a:cubicBezTo>
                      <a:cubicBezTo>
                        <a:pt x="591" y="487"/>
                        <a:pt x="591" y="488"/>
                        <a:pt x="591" y="488"/>
                      </a:cubicBezTo>
                      <a:close/>
                      <a:moveTo>
                        <a:pt x="587" y="460"/>
                      </a:moveTo>
                      <a:cubicBezTo>
                        <a:pt x="588" y="460"/>
                        <a:pt x="588" y="460"/>
                        <a:pt x="589" y="461"/>
                      </a:cubicBezTo>
                      <a:cubicBezTo>
                        <a:pt x="591" y="454"/>
                        <a:pt x="591" y="454"/>
                        <a:pt x="591" y="454"/>
                      </a:cubicBezTo>
                      <a:cubicBezTo>
                        <a:pt x="591" y="452"/>
                        <a:pt x="591" y="452"/>
                        <a:pt x="591" y="452"/>
                      </a:cubicBezTo>
                      <a:cubicBezTo>
                        <a:pt x="590" y="452"/>
                        <a:pt x="590" y="452"/>
                        <a:pt x="590" y="452"/>
                      </a:cubicBezTo>
                      <a:lnTo>
                        <a:pt x="587" y="460"/>
                      </a:lnTo>
                      <a:close/>
                      <a:moveTo>
                        <a:pt x="591" y="472"/>
                      </a:moveTo>
                      <a:cubicBezTo>
                        <a:pt x="591" y="468"/>
                        <a:pt x="591" y="468"/>
                        <a:pt x="591" y="468"/>
                      </a:cubicBezTo>
                      <a:cubicBezTo>
                        <a:pt x="590" y="472"/>
                        <a:pt x="590" y="472"/>
                        <a:pt x="590" y="472"/>
                      </a:cubicBezTo>
                      <a:cubicBezTo>
                        <a:pt x="590" y="472"/>
                        <a:pt x="591" y="472"/>
                        <a:pt x="591" y="472"/>
                      </a:cubicBezTo>
                      <a:close/>
                      <a:moveTo>
                        <a:pt x="587" y="451"/>
                      </a:moveTo>
                      <a:cubicBezTo>
                        <a:pt x="584" y="459"/>
                        <a:pt x="584" y="459"/>
                        <a:pt x="584" y="459"/>
                      </a:cubicBezTo>
                      <a:cubicBezTo>
                        <a:pt x="584" y="459"/>
                        <a:pt x="585" y="459"/>
                        <a:pt x="585" y="459"/>
                      </a:cubicBezTo>
                      <a:cubicBezTo>
                        <a:pt x="588" y="451"/>
                        <a:pt x="588" y="451"/>
                        <a:pt x="588" y="451"/>
                      </a:cubicBezTo>
                      <a:cubicBezTo>
                        <a:pt x="588" y="451"/>
                        <a:pt x="588" y="451"/>
                        <a:pt x="587" y="451"/>
                      </a:cubicBezTo>
                      <a:close/>
                      <a:moveTo>
                        <a:pt x="427" y="72"/>
                      </a:moveTo>
                      <a:cubicBezTo>
                        <a:pt x="431" y="72"/>
                        <a:pt x="435" y="73"/>
                        <a:pt x="439" y="73"/>
                      </a:cubicBezTo>
                      <a:cubicBezTo>
                        <a:pt x="442" y="70"/>
                        <a:pt x="444" y="67"/>
                        <a:pt x="447" y="65"/>
                      </a:cubicBezTo>
                      <a:cubicBezTo>
                        <a:pt x="443" y="65"/>
                        <a:pt x="440" y="64"/>
                        <a:pt x="436" y="64"/>
                      </a:cubicBezTo>
                      <a:cubicBezTo>
                        <a:pt x="433" y="66"/>
                        <a:pt x="430" y="69"/>
                        <a:pt x="427" y="72"/>
                      </a:cubicBezTo>
                      <a:close/>
                      <a:moveTo>
                        <a:pt x="337" y="73"/>
                      </a:moveTo>
                      <a:cubicBezTo>
                        <a:pt x="337" y="73"/>
                        <a:pt x="337" y="72"/>
                        <a:pt x="337" y="72"/>
                      </a:cubicBezTo>
                      <a:cubicBezTo>
                        <a:pt x="337" y="72"/>
                        <a:pt x="337" y="72"/>
                        <a:pt x="337" y="72"/>
                      </a:cubicBezTo>
                      <a:cubicBezTo>
                        <a:pt x="337" y="72"/>
                        <a:pt x="336" y="72"/>
                        <a:pt x="336" y="72"/>
                      </a:cubicBezTo>
                      <a:cubicBezTo>
                        <a:pt x="336" y="73"/>
                        <a:pt x="337" y="73"/>
                        <a:pt x="337" y="73"/>
                      </a:cubicBezTo>
                      <a:close/>
                      <a:moveTo>
                        <a:pt x="450" y="166"/>
                      </a:moveTo>
                      <a:cubicBezTo>
                        <a:pt x="440" y="167"/>
                        <a:pt x="430" y="169"/>
                        <a:pt x="421" y="171"/>
                      </a:cubicBezTo>
                      <a:cubicBezTo>
                        <a:pt x="427" y="175"/>
                        <a:pt x="433" y="179"/>
                        <a:pt x="439" y="184"/>
                      </a:cubicBezTo>
                      <a:cubicBezTo>
                        <a:pt x="443" y="178"/>
                        <a:pt x="446" y="172"/>
                        <a:pt x="450" y="166"/>
                      </a:cubicBezTo>
                      <a:close/>
                      <a:moveTo>
                        <a:pt x="336" y="51"/>
                      </a:moveTo>
                      <a:cubicBezTo>
                        <a:pt x="336" y="50"/>
                        <a:pt x="336" y="50"/>
                        <a:pt x="336" y="50"/>
                      </a:cubicBezTo>
                      <a:cubicBezTo>
                        <a:pt x="336" y="50"/>
                        <a:pt x="335" y="50"/>
                        <a:pt x="335" y="50"/>
                      </a:cubicBezTo>
                      <a:cubicBezTo>
                        <a:pt x="335" y="50"/>
                        <a:pt x="335" y="51"/>
                        <a:pt x="335" y="51"/>
                      </a:cubicBezTo>
                      <a:cubicBezTo>
                        <a:pt x="336" y="51"/>
                        <a:pt x="336" y="51"/>
                        <a:pt x="336" y="51"/>
                      </a:cubicBezTo>
                      <a:close/>
                      <a:moveTo>
                        <a:pt x="335" y="84"/>
                      </a:moveTo>
                      <a:cubicBezTo>
                        <a:pt x="335" y="85"/>
                        <a:pt x="336" y="85"/>
                        <a:pt x="336" y="84"/>
                      </a:cubicBezTo>
                      <a:cubicBezTo>
                        <a:pt x="336" y="84"/>
                        <a:pt x="336" y="84"/>
                        <a:pt x="336" y="84"/>
                      </a:cubicBezTo>
                      <a:cubicBezTo>
                        <a:pt x="336" y="84"/>
                        <a:pt x="336" y="84"/>
                        <a:pt x="335" y="84"/>
                      </a:cubicBezTo>
                      <a:cubicBezTo>
                        <a:pt x="335" y="84"/>
                        <a:pt x="335" y="84"/>
                        <a:pt x="335" y="84"/>
                      </a:cubicBezTo>
                      <a:close/>
                      <a:moveTo>
                        <a:pt x="505" y="285"/>
                      </a:moveTo>
                      <a:cubicBezTo>
                        <a:pt x="505" y="284"/>
                        <a:pt x="504" y="283"/>
                        <a:pt x="504" y="283"/>
                      </a:cubicBezTo>
                      <a:cubicBezTo>
                        <a:pt x="505" y="287"/>
                        <a:pt x="506" y="291"/>
                        <a:pt x="506" y="295"/>
                      </a:cubicBezTo>
                      <a:cubicBezTo>
                        <a:pt x="508" y="292"/>
                        <a:pt x="507" y="287"/>
                        <a:pt x="505" y="285"/>
                      </a:cubicBezTo>
                      <a:close/>
                      <a:moveTo>
                        <a:pt x="468" y="141"/>
                      </a:moveTo>
                      <a:cubicBezTo>
                        <a:pt x="471" y="141"/>
                        <a:pt x="474" y="140"/>
                        <a:pt x="477" y="139"/>
                      </a:cubicBezTo>
                      <a:cubicBezTo>
                        <a:pt x="477" y="130"/>
                        <a:pt x="477" y="130"/>
                        <a:pt x="477" y="130"/>
                      </a:cubicBezTo>
                      <a:cubicBezTo>
                        <a:pt x="476" y="130"/>
                        <a:pt x="474" y="131"/>
                        <a:pt x="473" y="131"/>
                      </a:cubicBezTo>
                      <a:cubicBezTo>
                        <a:pt x="471" y="134"/>
                        <a:pt x="470" y="138"/>
                        <a:pt x="468" y="141"/>
                      </a:cubicBezTo>
                      <a:close/>
                      <a:moveTo>
                        <a:pt x="17" y="370"/>
                      </a:moveTo>
                      <a:cubicBezTo>
                        <a:pt x="17" y="370"/>
                        <a:pt x="18" y="369"/>
                        <a:pt x="18" y="368"/>
                      </a:cubicBezTo>
                      <a:cubicBezTo>
                        <a:pt x="17" y="368"/>
                        <a:pt x="17" y="368"/>
                        <a:pt x="16" y="368"/>
                      </a:cubicBezTo>
                      <a:cubicBezTo>
                        <a:pt x="14" y="369"/>
                        <a:pt x="7" y="372"/>
                        <a:pt x="8" y="373"/>
                      </a:cubicBezTo>
                      <a:cubicBezTo>
                        <a:pt x="8" y="373"/>
                        <a:pt x="15" y="370"/>
                        <a:pt x="17" y="370"/>
                      </a:cubicBezTo>
                      <a:close/>
                      <a:moveTo>
                        <a:pt x="15" y="382"/>
                      </a:moveTo>
                      <a:cubicBezTo>
                        <a:pt x="15" y="381"/>
                        <a:pt x="14" y="381"/>
                        <a:pt x="13" y="381"/>
                      </a:cubicBezTo>
                      <a:cubicBezTo>
                        <a:pt x="12" y="382"/>
                        <a:pt x="8" y="383"/>
                        <a:pt x="5" y="384"/>
                      </a:cubicBezTo>
                      <a:cubicBezTo>
                        <a:pt x="5" y="384"/>
                        <a:pt x="5" y="384"/>
                        <a:pt x="5" y="384"/>
                      </a:cubicBezTo>
                      <a:cubicBezTo>
                        <a:pt x="8" y="384"/>
                        <a:pt x="12" y="383"/>
                        <a:pt x="14" y="383"/>
                      </a:cubicBezTo>
                      <a:cubicBezTo>
                        <a:pt x="14" y="383"/>
                        <a:pt x="15" y="382"/>
                        <a:pt x="15" y="382"/>
                      </a:cubicBezTo>
                      <a:close/>
                      <a:moveTo>
                        <a:pt x="337" y="63"/>
                      </a:moveTo>
                      <a:cubicBezTo>
                        <a:pt x="337" y="63"/>
                        <a:pt x="337" y="63"/>
                        <a:pt x="337" y="62"/>
                      </a:cubicBezTo>
                      <a:cubicBezTo>
                        <a:pt x="337" y="62"/>
                        <a:pt x="337" y="62"/>
                        <a:pt x="337" y="62"/>
                      </a:cubicBezTo>
                      <a:cubicBezTo>
                        <a:pt x="337" y="62"/>
                        <a:pt x="336" y="62"/>
                        <a:pt x="336" y="62"/>
                      </a:cubicBezTo>
                      <a:cubicBezTo>
                        <a:pt x="336" y="63"/>
                        <a:pt x="337" y="63"/>
                        <a:pt x="337" y="63"/>
                      </a:cubicBezTo>
                      <a:close/>
                      <a:moveTo>
                        <a:pt x="495" y="421"/>
                      </a:moveTo>
                      <a:cubicBezTo>
                        <a:pt x="495" y="424"/>
                        <a:pt x="496" y="426"/>
                        <a:pt x="498" y="426"/>
                      </a:cubicBezTo>
                      <a:cubicBezTo>
                        <a:pt x="501" y="427"/>
                        <a:pt x="503" y="425"/>
                        <a:pt x="503" y="423"/>
                      </a:cubicBezTo>
                      <a:cubicBezTo>
                        <a:pt x="504" y="421"/>
                        <a:pt x="502" y="419"/>
                        <a:pt x="500" y="418"/>
                      </a:cubicBezTo>
                      <a:cubicBezTo>
                        <a:pt x="498" y="418"/>
                        <a:pt x="496" y="419"/>
                        <a:pt x="495" y="421"/>
                      </a:cubicBezTo>
                      <a:close/>
                      <a:moveTo>
                        <a:pt x="477" y="87"/>
                      </a:moveTo>
                      <a:cubicBezTo>
                        <a:pt x="476" y="88"/>
                        <a:pt x="476" y="88"/>
                        <a:pt x="475" y="88"/>
                      </a:cubicBezTo>
                      <a:cubicBezTo>
                        <a:pt x="476" y="89"/>
                        <a:pt x="476" y="90"/>
                        <a:pt x="477" y="91"/>
                      </a:cubicBezTo>
                      <a:lnTo>
                        <a:pt x="477" y="87"/>
                      </a:lnTo>
                      <a:close/>
                      <a:moveTo>
                        <a:pt x="561" y="344"/>
                      </a:moveTo>
                      <a:cubicBezTo>
                        <a:pt x="562" y="346"/>
                        <a:pt x="564" y="347"/>
                        <a:pt x="566" y="347"/>
                      </a:cubicBezTo>
                      <a:cubicBezTo>
                        <a:pt x="568" y="346"/>
                        <a:pt x="570" y="344"/>
                        <a:pt x="569" y="342"/>
                      </a:cubicBezTo>
                      <a:cubicBezTo>
                        <a:pt x="569" y="339"/>
                        <a:pt x="566" y="338"/>
                        <a:pt x="564" y="339"/>
                      </a:cubicBezTo>
                      <a:cubicBezTo>
                        <a:pt x="562" y="339"/>
                        <a:pt x="560" y="341"/>
                        <a:pt x="561" y="344"/>
                      </a:cubicBezTo>
                      <a:close/>
                      <a:moveTo>
                        <a:pt x="570" y="424"/>
                      </a:moveTo>
                      <a:cubicBezTo>
                        <a:pt x="570" y="424"/>
                        <a:pt x="569" y="425"/>
                        <a:pt x="569" y="425"/>
                      </a:cubicBezTo>
                      <a:cubicBezTo>
                        <a:pt x="578" y="428"/>
                        <a:pt x="578" y="428"/>
                        <a:pt x="578" y="428"/>
                      </a:cubicBezTo>
                      <a:cubicBezTo>
                        <a:pt x="578" y="427"/>
                        <a:pt x="578" y="427"/>
                        <a:pt x="578" y="427"/>
                      </a:cubicBezTo>
                      <a:lnTo>
                        <a:pt x="570" y="424"/>
                      </a:lnTo>
                      <a:close/>
                      <a:moveTo>
                        <a:pt x="569" y="419"/>
                      </a:moveTo>
                      <a:cubicBezTo>
                        <a:pt x="570" y="418"/>
                        <a:pt x="570" y="418"/>
                        <a:pt x="570" y="417"/>
                      </a:cubicBezTo>
                      <a:cubicBezTo>
                        <a:pt x="563" y="413"/>
                        <a:pt x="563" y="413"/>
                        <a:pt x="563" y="413"/>
                      </a:cubicBezTo>
                      <a:cubicBezTo>
                        <a:pt x="562" y="413"/>
                        <a:pt x="562" y="414"/>
                        <a:pt x="562" y="414"/>
                      </a:cubicBezTo>
                      <a:lnTo>
                        <a:pt x="569" y="419"/>
                      </a:lnTo>
                      <a:close/>
                      <a:moveTo>
                        <a:pt x="560" y="278"/>
                      </a:moveTo>
                      <a:cubicBezTo>
                        <a:pt x="556" y="279"/>
                        <a:pt x="554" y="283"/>
                        <a:pt x="555" y="286"/>
                      </a:cubicBezTo>
                      <a:cubicBezTo>
                        <a:pt x="556" y="290"/>
                        <a:pt x="560" y="292"/>
                        <a:pt x="564" y="291"/>
                      </a:cubicBezTo>
                      <a:cubicBezTo>
                        <a:pt x="567" y="290"/>
                        <a:pt x="569" y="286"/>
                        <a:pt x="568" y="282"/>
                      </a:cubicBezTo>
                      <a:cubicBezTo>
                        <a:pt x="567" y="279"/>
                        <a:pt x="563" y="277"/>
                        <a:pt x="560" y="278"/>
                      </a:cubicBezTo>
                      <a:close/>
                      <a:moveTo>
                        <a:pt x="557" y="402"/>
                      </a:moveTo>
                      <a:cubicBezTo>
                        <a:pt x="556" y="403"/>
                        <a:pt x="556" y="404"/>
                        <a:pt x="557" y="405"/>
                      </a:cubicBezTo>
                      <a:cubicBezTo>
                        <a:pt x="558" y="406"/>
                        <a:pt x="559" y="406"/>
                        <a:pt x="560" y="405"/>
                      </a:cubicBezTo>
                      <a:cubicBezTo>
                        <a:pt x="561" y="404"/>
                        <a:pt x="561" y="403"/>
                        <a:pt x="560" y="402"/>
                      </a:cubicBezTo>
                      <a:cubicBezTo>
                        <a:pt x="559" y="401"/>
                        <a:pt x="558" y="401"/>
                        <a:pt x="557" y="402"/>
                      </a:cubicBezTo>
                      <a:close/>
                      <a:moveTo>
                        <a:pt x="577" y="431"/>
                      </a:moveTo>
                      <a:cubicBezTo>
                        <a:pt x="577" y="430"/>
                        <a:pt x="577" y="430"/>
                        <a:pt x="577" y="429"/>
                      </a:cubicBezTo>
                      <a:cubicBezTo>
                        <a:pt x="569" y="428"/>
                        <a:pt x="569" y="428"/>
                        <a:pt x="569" y="428"/>
                      </a:cubicBezTo>
                      <a:cubicBezTo>
                        <a:pt x="569" y="428"/>
                        <a:pt x="568" y="429"/>
                        <a:pt x="568" y="429"/>
                      </a:cubicBezTo>
                      <a:lnTo>
                        <a:pt x="577" y="431"/>
                      </a:lnTo>
                      <a:close/>
                      <a:moveTo>
                        <a:pt x="588" y="434"/>
                      </a:moveTo>
                      <a:cubicBezTo>
                        <a:pt x="584" y="440"/>
                        <a:pt x="584" y="440"/>
                        <a:pt x="584" y="440"/>
                      </a:cubicBezTo>
                      <a:cubicBezTo>
                        <a:pt x="591" y="440"/>
                        <a:pt x="591" y="440"/>
                        <a:pt x="591" y="440"/>
                      </a:cubicBezTo>
                      <a:cubicBezTo>
                        <a:pt x="591" y="429"/>
                        <a:pt x="591" y="429"/>
                        <a:pt x="591" y="429"/>
                      </a:cubicBezTo>
                      <a:cubicBezTo>
                        <a:pt x="584" y="428"/>
                        <a:pt x="584" y="428"/>
                        <a:pt x="584" y="428"/>
                      </a:cubicBezTo>
                      <a:lnTo>
                        <a:pt x="588" y="434"/>
                      </a:lnTo>
                      <a:close/>
                      <a:moveTo>
                        <a:pt x="579" y="424"/>
                      </a:moveTo>
                      <a:cubicBezTo>
                        <a:pt x="572" y="420"/>
                        <a:pt x="572" y="420"/>
                        <a:pt x="572" y="420"/>
                      </a:cubicBezTo>
                      <a:cubicBezTo>
                        <a:pt x="571" y="420"/>
                        <a:pt x="571" y="421"/>
                        <a:pt x="571" y="421"/>
                      </a:cubicBezTo>
                      <a:cubicBezTo>
                        <a:pt x="579" y="425"/>
                        <a:pt x="579" y="425"/>
                        <a:pt x="579" y="425"/>
                      </a:cubicBezTo>
                      <a:cubicBezTo>
                        <a:pt x="579" y="425"/>
                        <a:pt x="579" y="425"/>
                        <a:pt x="579" y="424"/>
                      </a:cubicBezTo>
                      <a:close/>
                      <a:moveTo>
                        <a:pt x="585" y="418"/>
                      </a:moveTo>
                      <a:cubicBezTo>
                        <a:pt x="580" y="411"/>
                        <a:pt x="580" y="411"/>
                        <a:pt x="580" y="411"/>
                      </a:cubicBezTo>
                      <a:cubicBezTo>
                        <a:pt x="580" y="411"/>
                        <a:pt x="579" y="411"/>
                        <a:pt x="579" y="412"/>
                      </a:cubicBezTo>
                      <a:cubicBezTo>
                        <a:pt x="584" y="419"/>
                        <a:pt x="584" y="419"/>
                        <a:pt x="584" y="419"/>
                      </a:cubicBezTo>
                      <a:cubicBezTo>
                        <a:pt x="584" y="419"/>
                        <a:pt x="585" y="418"/>
                        <a:pt x="585" y="418"/>
                      </a:cubicBezTo>
                      <a:close/>
                      <a:moveTo>
                        <a:pt x="583" y="420"/>
                      </a:moveTo>
                      <a:cubicBezTo>
                        <a:pt x="577" y="413"/>
                        <a:pt x="577" y="413"/>
                        <a:pt x="577" y="413"/>
                      </a:cubicBezTo>
                      <a:cubicBezTo>
                        <a:pt x="576" y="414"/>
                        <a:pt x="576" y="414"/>
                        <a:pt x="576" y="415"/>
                      </a:cubicBezTo>
                      <a:cubicBezTo>
                        <a:pt x="582" y="421"/>
                        <a:pt x="582" y="421"/>
                        <a:pt x="582" y="421"/>
                      </a:cubicBezTo>
                      <a:cubicBezTo>
                        <a:pt x="582" y="420"/>
                        <a:pt x="582" y="420"/>
                        <a:pt x="583" y="420"/>
                      </a:cubicBezTo>
                      <a:close/>
                      <a:moveTo>
                        <a:pt x="581" y="422"/>
                      </a:moveTo>
                      <a:cubicBezTo>
                        <a:pt x="574" y="416"/>
                        <a:pt x="574" y="416"/>
                        <a:pt x="574" y="416"/>
                      </a:cubicBezTo>
                      <a:cubicBezTo>
                        <a:pt x="574" y="417"/>
                        <a:pt x="573" y="417"/>
                        <a:pt x="573" y="418"/>
                      </a:cubicBezTo>
                      <a:cubicBezTo>
                        <a:pt x="580" y="423"/>
                        <a:pt x="580" y="423"/>
                        <a:pt x="580" y="423"/>
                      </a:cubicBezTo>
                      <a:cubicBezTo>
                        <a:pt x="580" y="423"/>
                        <a:pt x="581" y="422"/>
                        <a:pt x="581" y="422"/>
                      </a:cubicBezTo>
                      <a:close/>
                      <a:moveTo>
                        <a:pt x="467" y="200"/>
                      </a:moveTo>
                      <a:cubicBezTo>
                        <a:pt x="463" y="199"/>
                        <a:pt x="460" y="199"/>
                        <a:pt x="456" y="198"/>
                      </a:cubicBezTo>
                      <a:cubicBezTo>
                        <a:pt x="458" y="200"/>
                        <a:pt x="460" y="203"/>
                        <a:pt x="462" y="205"/>
                      </a:cubicBezTo>
                      <a:cubicBezTo>
                        <a:pt x="464" y="203"/>
                        <a:pt x="465" y="201"/>
                        <a:pt x="467" y="200"/>
                      </a:cubicBezTo>
                      <a:close/>
                      <a:moveTo>
                        <a:pt x="85" y="268"/>
                      </a:moveTo>
                      <a:cubicBezTo>
                        <a:pt x="85" y="266"/>
                        <a:pt x="85" y="264"/>
                        <a:pt x="85" y="262"/>
                      </a:cubicBezTo>
                      <a:cubicBezTo>
                        <a:pt x="82" y="260"/>
                        <a:pt x="80" y="257"/>
                        <a:pt x="79" y="255"/>
                      </a:cubicBezTo>
                      <a:cubicBezTo>
                        <a:pt x="79" y="258"/>
                        <a:pt x="80" y="261"/>
                        <a:pt x="80" y="264"/>
                      </a:cubicBezTo>
                      <a:cubicBezTo>
                        <a:pt x="82" y="265"/>
                        <a:pt x="83" y="267"/>
                        <a:pt x="85" y="268"/>
                      </a:cubicBezTo>
                      <a:close/>
                      <a:moveTo>
                        <a:pt x="93" y="264"/>
                      </a:moveTo>
                      <a:cubicBezTo>
                        <a:pt x="92" y="261"/>
                        <a:pt x="92" y="259"/>
                        <a:pt x="91" y="257"/>
                      </a:cubicBezTo>
                      <a:cubicBezTo>
                        <a:pt x="88" y="256"/>
                        <a:pt x="86" y="254"/>
                        <a:pt x="83" y="252"/>
                      </a:cubicBezTo>
                      <a:cubicBezTo>
                        <a:pt x="85" y="255"/>
                        <a:pt x="86" y="257"/>
                        <a:pt x="87" y="260"/>
                      </a:cubicBezTo>
                      <a:cubicBezTo>
                        <a:pt x="89" y="262"/>
                        <a:pt x="91" y="263"/>
                        <a:pt x="93" y="264"/>
                      </a:cubicBezTo>
                      <a:close/>
                      <a:moveTo>
                        <a:pt x="79" y="251"/>
                      </a:moveTo>
                      <a:cubicBezTo>
                        <a:pt x="77" y="247"/>
                        <a:pt x="74" y="244"/>
                        <a:pt x="72" y="240"/>
                      </a:cubicBezTo>
                      <a:cubicBezTo>
                        <a:pt x="74" y="244"/>
                        <a:pt x="76" y="248"/>
                        <a:pt x="77" y="252"/>
                      </a:cubicBezTo>
                      <a:cubicBezTo>
                        <a:pt x="78" y="253"/>
                        <a:pt x="79" y="253"/>
                        <a:pt x="80" y="254"/>
                      </a:cubicBezTo>
                      <a:cubicBezTo>
                        <a:pt x="80" y="253"/>
                        <a:pt x="79" y="252"/>
                        <a:pt x="79" y="251"/>
                      </a:cubicBezTo>
                      <a:close/>
                      <a:moveTo>
                        <a:pt x="27" y="380"/>
                      </a:moveTo>
                      <a:cubicBezTo>
                        <a:pt x="27" y="380"/>
                        <a:pt x="28" y="379"/>
                        <a:pt x="27" y="378"/>
                      </a:cubicBezTo>
                      <a:cubicBezTo>
                        <a:pt x="27" y="378"/>
                        <a:pt x="27" y="377"/>
                        <a:pt x="26" y="378"/>
                      </a:cubicBezTo>
                      <a:cubicBezTo>
                        <a:pt x="24" y="379"/>
                        <a:pt x="17" y="381"/>
                        <a:pt x="17" y="381"/>
                      </a:cubicBezTo>
                      <a:cubicBezTo>
                        <a:pt x="17" y="381"/>
                        <a:pt x="24" y="380"/>
                        <a:pt x="27" y="380"/>
                      </a:cubicBezTo>
                      <a:close/>
                      <a:moveTo>
                        <a:pt x="68" y="318"/>
                      </a:moveTo>
                      <a:cubicBezTo>
                        <a:pt x="67" y="316"/>
                        <a:pt x="66" y="315"/>
                        <a:pt x="66" y="313"/>
                      </a:cubicBezTo>
                      <a:cubicBezTo>
                        <a:pt x="65" y="315"/>
                        <a:pt x="64" y="316"/>
                        <a:pt x="63" y="318"/>
                      </a:cubicBezTo>
                      <a:cubicBezTo>
                        <a:pt x="64" y="319"/>
                        <a:pt x="65" y="321"/>
                        <a:pt x="65" y="322"/>
                      </a:cubicBezTo>
                      <a:cubicBezTo>
                        <a:pt x="66" y="321"/>
                        <a:pt x="67" y="319"/>
                        <a:pt x="68" y="318"/>
                      </a:cubicBezTo>
                      <a:close/>
                      <a:moveTo>
                        <a:pt x="64" y="281"/>
                      </a:moveTo>
                      <a:cubicBezTo>
                        <a:pt x="62" y="278"/>
                        <a:pt x="61" y="275"/>
                        <a:pt x="60" y="271"/>
                      </a:cubicBezTo>
                      <a:cubicBezTo>
                        <a:pt x="59" y="274"/>
                        <a:pt x="56" y="276"/>
                        <a:pt x="54" y="279"/>
                      </a:cubicBezTo>
                      <a:cubicBezTo>
                        <a:pt x="55" y="282"/>
                        <a:pt x="56" y="284"/>
                        <a:pt x="57" y="287"/>
                      </a:cubicBezTo>
                      <a:cubicBezTo>
                        <a:pt x="60" y="285"/>
                        <a:pt x="62" y="283"/>
                        <a:pt x="64" y="281"/>
                      </a:cubicBezTo>
                      <a:close/>
                      <a:moveTo>
                        <a:pt x="73" y="266"/>
                      </a:moveTo>
                      <a:cubicBezTo>
                        <a:pt x="74" y="268"/>
                        <a:pt x="75" y="269"/>
                        <a:pt x="76" y="271"/>
                      </a:cubicBezTo>
                      <a:cubicBezTo>
                        <a:pt x="77" y="269"/>
                        <a:pt x="77" y="267"/>
                        <a:pt x="77" y="265"/>
                      </a:cubicBezTo>
                      <a:cubicBezTo>
                        <a:pt x="76" y="262"/>
                        <a:pt x="74" y="259"/>
                        <a:pt x="73" y="257"/>
                      </a:cubicBezTo>
                      <a:cubicBezTo>
                        <a:pt x="73" y="260"/>
                        <a:pt x="73" y="263"/>
                        <a:pt x="73" y="266"/>
                      </a:cubicBezTo>
                      <a:close/>
                      <a:moveTo>
                        <a:pt x="490" y="410"/>
                      </a:moveTo>
                      <a:cubicBezTo>
                        <a:pt x="490" y="410"/>
                        <a:pt x="489" y="410"/>
                        <a:pt x="488" y="410"/>
                      </a:cubicBezTo>
                      <a:cubicBezTo>
                        <a:pt x="487" y="412"/>
                        <a:pt x="486" y="414"/>
                        <a:pt x="485" y="415"/>
                      </a:cubicBezTo>
                      <a:cubicBezTo>
                        <a:pt x="485" y="417"/>
                        <a:pt x="487" y="419"/>
                        <a:pt x="489" y="419"/>
                      </a:cubicBezTo>
                      <a:cubicBezTo>
                        <a:pt x="491" y="419"/>
                        <a:pt x="495" y="418"/>
                        <a:pt x="495" y="415"/>
                      </a:cubicBezTo>
                      <a:cubicBezTo>
                        <a:pt x="496" y="413"/>
                        <a:pt x="493" y="410"/>
                        <a:pt x="490" y="410"/>
                      </a:cubicBezTo>
                      <a:close/>
                      <a:moveTo>
                        <a:pt x="153" y="263"/>
                      </a:moveTo>
                      <a:cubicBezTo>
                        <a:pt x="154" y="262"/>
                        <a:pt x="153" y="262"/>
                        <a:pt x="151" y="261"/>
                      </a:cubicBezTo>
                      <a:cubicBezTo>
                        <a:pt x="151" y="259"/>
                        <a:pt x="152" y="258"/>
                        <a:pt x="151" y="258"/>
                      </a:cubicBezTo>
                      <a:cubicBezTo>
                        <a:pt x="151" y="258"/>
                        <a:pt x="150" y="259"/>
                        <a:pt x="149" y="260"/>
                      </a:cubicBezTo>
                      <a:cubicBezTo>
                        <a:pt x="148" y="260"/>
                        <a:pt x="147" y="260"/>
                        <a:pt x="146" y="260"/>
                      </a:cubicBezTo>
                      <a:cubicBezTo>
                        <a:pt x="146" y="261"/>
                        <a:pt x="147" y="261"/>
                        <a:pt x="149" y="262"/>
                      </a:cubicBezTo>
                      <a:cubicBezTo>
                        <a:pt x="148" y="264"/>
                        <a:pt x="148" y="265"/>
                        <a:pt x="148" y="265"/>
                      </a:cubicBezTo>
                      <a:cubicBezTo>
                        <a:pt x="149" y="265"/>
                        <a:pt x="150" y="264"/>
                        <a:pt x="150" y="263"/>
                      </a:cubicBezTo>
                      <a:cubicBezTo>
                        <a:pt x="152" y="263"/>
                        <a:pt x="153" y="263"/>
                        <a:pt x="153" y="263"/>
                      </a:cubicBezTo>
                      <a:close/>
                      <a:moveTo>
                        <a:pt x="146" y="279"/>
                      </a:moveTo>
                      <a:cubicBezTo>
                        <a:pt x="146" y="278"/>
                        <a:pt x="145" y="277"/>
                        <a:pt x="144" y="276"/>
                      </a:cubicBezTo>
                      <a:cubicBezTo>
                        <a:pt x="145" y="275"/>
                        <a:pt x="145" y="274"/>
                        <a:pt x="145" y="273"/>
                      </a:cubicBezTo>
                      <a:cubicBezTo>
                        <a:pt x="144" y="273"/>
                        <a:pt x="143" y="274"/>
                        <a:pt x="142" y="275"/>
                      </a:cubicBezTo>
                      <a:cubicBezTo>
                        <a:pt x="141" y="275"/>
                        <a:pt x="140" y="274"/>
                        <a:pt x="139" y="275"/>
                      </a:cubicBezTo>
                      <a:cubicBezTo>
                        <a:pt x="139" y="275"/>
                        <a:pt x="140" y="276"/>
                        <a:pt x="141" y="277"/>
                      </a:cubicBezTo>
                      <a:cubicBezTo>
                        <a:pt x="141" y="278"/>
                        <a:pt x="140" y="280"/>
                        <a:pt x="141" y="280"/>
                      </a:cubicBezTo>
                      <a:cubicBezTo>
                        <a:pt x="141" y="280"/>
                        <a:pt x="142" y="279"/>
                        <a:pt x="143" y="278"/>
                      </a:cubicBezTo>
                      <a:cubicBezTo>
                        <a:pt x="144" y="279"/>
                        <a:pt x="146" y="279"/>
                        <a:pt x="146" y="279"/>
                      </a:cubicBezTo>
                      <a:close/>
                      <a:moveTo>
                        <a:pt x="142" y="286"/>
                      </a:moveTo>
                      <a:cubicBezTo>
                        <a:pt x="141" y="284"/>
                        <a:pt x="141" y="283"/>
                        <a:pt x="140" y="281"/>
                      </a:cubicBezTo>
                      <a:cubicBezTo>
                        <a:pt x="138" y="281"/>
                        <a:pt x="137" y="281"/>
                        <a:pt x="135" y="280"/>
                      </a:cubicBezTo>
                      <a:cubicBezTo>
                        <a:pt x="136" y="282"/>
                        <a:pt x="137" y="283"/>
                        <a:pt x="137" y="285"/>
                      </a:cubicBezTo>
                      <a:cubicBezTo>
                        <a:pt x="139" y="285"/>
                        <a:pt x="141" y="285"/>
                        <a:pt x="142" y="286"/>
                      </a:cubicBezTo>
                      <a:close/>
                      <a:moveTo>
                        <a:pt x="114" y="246"/>
                      </a:moveTo>
                      <a:cubicBezTo>
                        <a:pt x="111" y="247"/>
                        <a:pt x="108" y="248"/>
                        <a:pt x="105" y="248"/>
                      </a:cubicBezTo>
                      <a:cubicBezTo>
                        <a:pt x="107" y="250"/>
                        <a:pt x="109" y="253"/>
                        <a:pt x="111" y="256"/>
                      </a:cubicBezTo>
                      <a:cubicBezTo>
                        <a:pt x="114" y="255"/>
                        <a:pt x="117" y="255"/>
                        <a:pt x="120" y="254"/>
                      </a:cubicBezTo>
                      <a:cubicBezTo>
                        <a:pt x="118" y="251"/>
                        <a:pt x="116" y="249"/>
                        <a:pt x="114" y="246"/>
                      </a:cubicBezTo>
                      <a:close/>
                      <a:moveTo>
                        <a:pt x="110" y="256"/>
                      </a:moveTo>
                      <a:cubicBezTo>
                        <a:pt x="107" y="256"/>
                        <a:pt x="104" y="256"/>
                        <a:pt x="100" y="256"/>
                      </a:cubicBezTo>
                      <a:cubicBezTo>
                        <a:pt x="102" y="258"/>
                        <a:pt x="103" y="261"/>
                        <a:pt x="104" y="264"/>
                      </a:cubicBezTo>
                      <a:cubicBezTo>
                        <a:pt x="107" y="265"/>
                        <a:pt x="110" y="265"/>
                        <a:pt x="113" y="265"/>
                      </a:cubicBezTo>
                      <a:cubicBezTo>
                        <a:pt x="112" y="262"/>
                        <a:pt x="111" y="259"/>
                        <a:pt x="110" y="256"/>
                      </a:cubicBezTo>
                      <a:close/>
                      <a:moveTo>
                        <a:pt x="46" y="375"/>
                      </a:moveTo>
                      <a:cubicBezTo>
                        <a:pt x="46" y="375"/>
                        <a:pt x="47" y="374"/>
                        <a:pt x="47" y="373"/>
                      </a:cubicBezTo>
                      <a:cubicBezTo>
                        <a:pt x="47" y="373"/>
                        <a:pt x="46" y="372"/>
                        <a:pt x="45" y="372"/>
                      </a:cubicBezTo>
                      <a:cubicBezTo>
                        <a:pt x="43" y="373"/>
                        <a:pt x="38" y="375"/>
                        <a:pt x="38" y="376"/>
                      </a:cubicBezTo>
                      <a:cubicBezTo>
                        <a:pt x="38" y="376"/>
                        <a:pt x="44" y="376"/>
                        <a:pt x="46" y="375"/>
                      </a:cubicBezTo>
                      <a:close/>
                      <a:moveTo>
                        <a:pt x="41" y="362"/>
                      </a:moveTo>
                      <a:cubicBezTo>
                        <a:pt x="42" y="361"/>
                        <a:pt x="43" y="360"/>
                        <a:pt x="42" y="358"/>
                      </a:cubicBezTo>
                      <a:cubicBezTo>
                        <a:pt x="42" y="356"/>
                        <a:pt x="40" y="356"/>
                        <a:pt x="38" y="356"/>
                      </a:cubicBezTo>
                      <a:cubicBezTo>
                        <a:pt x="37" y="357"/>
                        <a:pt x="36" y="359"/>
                        <a:pt x="37" y="360"/>
                      </a:cubicBezTo>
                      <a:cubicBezTo>
                        <a:pt x="37" y="362"/>
                        <a:pt x="39" y="363"/>
                        <a:pt x="41" y="362"/>
                      </a:cubicBezTo>
                      <a:close/>
                      <a:moveTo>
                        <a:pt x="34" y="391"/>
                      </a:moveTo>
                      <a:cubicBezTo>
                        <a:pt x="35" y="391"/>
                        <a:pt x="36" y="390"/>
                        <a:pt x="36" y="390"/>
                      </a:cubicBezTo>
                      <a:cubicBezTo>
                        <a:pt x="35" y="389"/>
                        <a:pt x="35" y="389"/>
                        <a:pt x="34" y="389"/>
                      </a:cubicBezTo>
                      <a:cubicBezTo>
                        <a:pt x="32" y="389"/>
                        <a:pt x="25" y="390"/>
                        <a:pt x="25" y="391"/>
                      </a:cubicBezTo>
                      <a:cubicBezTo>
                        <a:pt x="25" y="391"/>
                        <a:pt x="32" y="391"/>
                        <a:pt x="34" y="391"/>
                      </a:cubicBezTo>
                      <a:close/>
                      <a:moveTo>
                        <a:pt x="60" y="293"/>
                      </a:moveTo>
                      <a:cubicBezTo>
                        <a:pt x="59" y="297"/>
                        <a:pt x="58" y="301"/>
                        <a:pt x="57" y="305"/>
                      </a:cubicBezTo>
                      <a:cubicBezTo>
                        <a:pt x="59" y="306"/>
                        <a:pt x="59" y="306"/>
                        <a:pt x="59" y="306"/>
                      </a:cubicBezTo>
                      <a:cubicBezTo>
                        <a:pt x="59" y="301"/>
                        <a:pt x="60" y="297"/>
                        <a:pt x="60" y="293"/>
                      </a:cubicBezTo>
                      <a:close/>
                      <a:moveTo>
                        <a:pt x="37" y="377"/>
                      </a:moveTo>
                      <a:cubicBezTo>
                        <a:pt x="38" y="377"/>
                        <a:pt x="38" y="376"/>
                        <a:pt x="38" y="376"/>
                      </a:cubicBezTo>
                      <a:cubicBezTo>
                        <a:pt x="38" y="375"/>
                        <a:pt x="37" y="375"/>
                        <a:pt x="36" y="375"/>
                      </a:cubicBezTo>
                      <a:cubicBezTo>
                        <a:pt x="34" y="376"/>
                        <a:pt x="28" y="378"/>
                        <a:pt x="28" y="378"/>
                      </a:cubicBezTo>
                      <a:cubicBezTo>
                        <a:pt x="28" y="379"/>
                        <a:pt x="35" y="378"/>
                        <a:pt x="37" y="377"/>
                      </a:cubicBezTo>
                      <a:close/>
                      <a:moveTo>
                        <a:pt x="54" y="389"/>
                      </a:moveTo>
                      <a:cubicBezTo>
                        <a:pt x="55" y="389"/>
                        <a:pt x="56" y="388"/>
                        <a:pt x="55" y="388"/>
                      </a:cubicBezTo>
                      <a:cubicBezTo>
                        <a:pt x="55" y="387"/>
                        <a:pt x="54" y="386"/>
                        <a:pt x="54" y="386"/>
                      </a:cubicBezTo>
                      <a:cubicBezTo>
                        <a:pt x="52" y="386"/>
                        <a:pt x="47" y="388"/>
                        <a:pt x="47" y="388"/>
                      </a:cubicBezTo>
                      <a:cubicBezTo>
                        <a:pt x="47" y="389"/>
                        <a:pt x="52" y="389"/>
                        <a:pt x="54" y="389"/>
                      </a:cubicBezTo>
                      <a:close/>
                      <a:moveTo>
                        <a:pt x="60" y="317"/>
                      </a:moveTo>
                      <a:cubicBezTo>
                        <a:pt x="60" y="317"/>
                        <a:pt x="59" y="316"/>
                        <a:pt x="58" y="316"/>
                      </a:cubicBezTo>
                      <a:cubicBezTo>
                        <a:pt x="58" y="314"/>
                        <a:pt x="57" y="313"/>
                        <a:pt x="57" y="313"/>
                      </a:cubicBezTo>
                      <a:cubicBezTo>
                        <a:pt x="57" y="313"/>
                        <a:pt x="56" y="314"/>
                        <a:pt x="56" y="316"/>
                      </a:cubicBezTo>
                      <a:cubicBezTo>
                        <a:pt x="54" y="315"/>
                        <a:pt x="53" y="316"/>
                        <a:pt x="53" y="316"/>
                      </a:cubicBezTo>
                      <a:cubicBezTo>
                        <a:pt x="53" y="316"/>
                        <a:pt x="54" y="317"/>
                        <a:pt x="55" y="317"/>
                      </a:cubicBezTo>
                      <a:cubicBezTo>
                        <a:pt x="55" y="319"/>
                        <a:pt x="55" y="320"/>
                        <a:pt x="56" y="320"/>
                      </a:cubicBezTo>
                      <a:cubicBezTo>
                        <a:pt x="56" y="320"/>
                        <a:pt x="57" y="319"/>
                        <a:pt x="57" y="318"/>
                      </a:cubicBezTo>
                      <a:cubicBezTo>
                        <a:pt x="59" y="318"/>
                        <a:pt x="60" y="318"/>
                        <a:pt x="60" y="317"/>
                      </a:cubicBezTo>
                      <a:close/>
                      <a:moveTo>
                        <a:pt x="62" y="403"/>
                      </a:moveTo>
                      <a:cubicBezTo>
                        <a:pt x="62" y="402"/>
                        <a:pt x="61" y="401"/>
                        <a:pt x="60" y="401"/>
                      </a:cubicBezTo>
                      <a:cubicBezTo>
                        <a:pt x="58" y="401"/>
                        <a:pt x="53" y="402"/>
                        <a:pt x="53" y="402"/>
                      </a:cubicBezTo>
                      <a:cubicBezTo>
                        <a:pt x="53" y="403"/>
                        <a:pt x="58" y="404"/>
                        <a:pt x="60" y="404"/>
                      </a:cubicBezTo>
                      <a:cubicBezTo>
                        <a:pt x="61" y="404"/>
                        <a:pt x="62" y="403"/>
                        <a:pt x="62" y="403"/>
                      </a:cubicBezTo>
                      <a:close/>
                      <a:moveTo>
                        <a:pt x="56" y="309"/>
                      </a:moveTo>
                      <a:cubicBezTo>
                        <a:pt x="56" y="309"/>
                        <a:pt x="57" y="310"/>
                        <a:pt x="57" y="310"/>
                      </a:cubicBezTo>
                      <a:cubicBezTo>
                        <a:pt x="58" y="310"/>
                        <a:pt x="59" y="310"/>
                        <a:pt x="59" y="309"/>
                      </a:cubicBezTo>
                      <a:cubicBezTo>
                        <a:pt x="59" y="308"/>
                        <a:pt x="59" y="308"/>
                        <a:pt x="58" y="307"/>
                      </a:cubicBezTo>
                      <a:cubicBezTo>
                        <a:pt x="57" y="307"/>
                        <a:pt x="57" y="308"/>
                        <a:pt x="56" y="309"/>
                      </a:cubicBezTo>
                      <a:close/>
                      <a:moveTo>
                        <a:pt x="59" y="384"/>
                      </a:moveTo>
                      <a:cubicBezTo>
                        <a:pt x="57" y="384"/>
                        <a:pt x="56" y="386"/>
                        <a:pt x="56" y="387"/>
                      </a:cubicBezTo>
                      <a:cubicBezTo>
                        <a:pt x="56" y="389"/>
                        <a:pt x="58" y="390"/>
                        <a:pt x="60" y="390"/>
                      </a:cubicBezTo>
                      <a:cubicBezTo>
                        <a:pt x="61" y="390"/>
                        <a:pt x="63" y="389"/>
                        <a:pt x="62" y="387"/>
                      </a:cubicBezTo>
                      <a:cubicBezTo>
                        <a:pt x="62" y="385"/>
                        <a:pt x="61" y="384"/>
                        <a:pt x="59" y="384"/>
                      </a:cubicBezTo>
                      <a:close/>
                      <a:moveTo>
                        <a:pt x="64" y="353"/>
                      </a:moveTo>
                      <a:cubicBezTo>
                        <a:pt x="64" y="351"/>
                        <a:pt x="63" y="349"/>
                        <a:pt x="62" y="349"/>
                      </a:cubicBezTo>
                      <a:cubicBezTo>
                        <a:pt x="60" y="348"/>
                        <a:pt x="58" y="349"/>
                        <a:pt x="57" y="351"/>
                      </a:cubicBezTo>
                      <a:cubicBezTo>
                        <a:pt x="57" y="353"/>
                        <a:pt x="58" y="355"/>
                        <a:pt x="59" y="355"/>
                      </a:cubicBezTo>
                      <a:cubicBezTo>
                        <a:pt x="61" y="356"/>
                        <a:pt x="63" y="355"/>
                        <a:pt x="64" y="3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" name="Freeform 15">
                  <a:extLst>
                    <a:ext uri="{FF2B5EF4-FFF2-40B4-BE49-F238E27FC236}">
                      <a16:creationId xmlns:a16="http://schemas.microsoft.com/office/drawing/2014/main" xmlns="" id="{6C4FEA11-8920-4803-9AFF-95FF5ACD3A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44926" y="1870075"/>
                  <a:ext cx="654050" cy="996950"/>
                </a:xfrm>
                <a:custGeom>
                  <a:avLst/>
                  <a:gdLst>
                    <a:gd name="T0" fmla="*/ 24 w 304"/>
                    <a:gd name="T1" fmla="*/ 100 h 461"/>
                    <a:gd name="T2" fmla="*/ 94 w 304"/>
                    <a:gd name="T3" fmla="*/ 125 h 461"/>
                    <a:gd name="T4" fmla="*/ 64 w 304"/>
                    <a:gd name="T5" fmla="*/ 119 h 461"/>
                    <a:gd name="T6" fmla="*/ 93 w 304"/>
                    <a:gd name="T7" fmla="*/ 81 h 461"/>
                    <a:gd name="T8" fmla="*/ 232 w 304"/>
                    <a:gd name="T9" fmla="*/ 48 h 461"/>
                    <a:gd name="T10" fmla="*/ 221 w 304"/>
                    <a:gd name="T11" fmla="*/ 86 h 461"/>
                    <a:gd name="T12" fmla="*/ 232 w 304"/>
                    <a:gd name="T13" fmla="*/ 48 h 461"/>
                    <a:gd name="T14" fmla="*/ 206 w 304"/>
                    <a:gd name="T15" fmla="*/ 28 h 461"/>
                    <a:gd name="T16" fmla="*/ 212 w 304"/>
                    <a:gd name="T17" fmla="*/ 47 h 461"/>
                    <a:gd name="T18" fmla="*/ 172 w 304"/>
                    <a:gd name="T19" fmla="*/ 92 h 461"/>
                    <a:gd name="T20" fmla="*/ 189 w 304"/>
                    <a:gd name="T21" fmla="*/ 107 h 461"/>
                    <a:gd name="T22" fmla="*/ 189 w 304"/>
                    <a:gd name="T23" fmla="*/ 83 h 461"/>
                    <a:gd name="T24" fmla="*/ 82 w 304"/>
                    <a:gd name="T25" fmla="*/ 62 h 461"/>
                    <a:gd name="T26" fmla="*/ 110 w 304"/>
                    <a:gd name="T27" fmla="*/ 41 h 461"/>
                    <a:gd name="T28" fmla="*/ 114 w 304"/>
                    <a:gd name="T29" fmla="*/ 80 h 461"/>
                    <a:gd name="T30" fmla="*/ 140 w 304"/>
                    <a:gd name="T31" fmla="*/ 71 h 461"/>
                    <a:gd name="T32" fmla="*/ 131 w 304"/>
                    <a:gd name="T33" fmla="*/ 97 h 461"/>
                    <a:gd name="T34" fmla="*/ 125 w 304"/>
                    <a:gd name="T35" fmla="*/ 129 h 461"/>
                    <a:gd name="T36" fmla="*/ 39 w 304"/>
                    <a:gd name="T37" fmla="*/ 89 h 461"/>
                    <a:gd name="T38" fmla="*/ 36 w 304"/>
                    <a:gd name="T39" fmla="*/ 91 h 461"/>
                    <a:gd name="T40" fmla="*/ 157 w 304"/>
                    <a:gd name="T41" fmla="*/ 58 h 461"/>
                    <a:gd name="T42" fmla="*/ 67 w 304"/>
                    <a:gd name="T43" fmla="*/ 357 h 461"/>
                    <a:gd name="T44" fmla="*/ 73 w 304"/>
                    <a:gd name="T45" fmla="*/ 352 h 461"/>
                    <a:gd name="T46" fmla="*/ 86 w 304"/>
                    <a:gd name="T47" fmla="*/ 365 h 461"/>
                    <a:gd name="T48" fmla="*/ 99 w 304"/>
                    <a:gd name="T49" fmla="*/ 406 h 461"/>
                    <a:gd name="T50" fmla="*/ 61 w 304"/>
                    <a:gd name="T51" fmla="*/ 461 h 461"/>
                    <a:gd name="T52" fmla="*/ 31 w 304"/>
                    <a:gd name="T53" fmla="*/ 394 h 461"/>
                    <a:gd name="T54" fmla="*/ 37 w 304"/>
                    <a:gd name="T55" fmla="*/ 398 h 461"/>
                    <a:gd name="T56" fmla="*/ 255 w 304"/>
                    <a:gd name="T57" fmla="*/ 44 h 461"/>
                    <a:gd name="T58" fmla="*/ 265 w 304"/>
                    <a:gd name="T59" fmla="*/ 19 h 461"/>
                    <a:gd name="T60" fmla="*/ 27 w 304"/>
                    <a:gd name="T61" fmla="*/ 381 h 461"/>
                    <a:gd name="T62" fmla="*/ 85 w 304"/>
                    <a:gd name="T63" fmla="*/ 421 h 461"/>
                    <a:gd name="T64" fmla="*/ 87 w 304"/>
                    <a:gd name="T65" fmla="*/ 423 h 461"/>
                    <a:gd name="T66" fmla="*/ 46 w 304"/>
                    <a:gd name="T67" fmla="*/ 342 h 461"/>
                    <a:gd name="T68" fmla="*/ 64 w 304"/>
                    <a:gd name="T69" fmla="*/ 401 h 461"/>
                    <a:gd name="T70" fmla="*/ 64 w 304"/>
                    <a:gd name="T71" fmla="*/ 386 h 461"/>
                    <a:gd name="T72" fmla="*/ 70 w 304"/>
                    <a:gd name="T73" fmla="*/ 427 h 461"/>
                    <a:gd name="T74" fmla="*/ 70 w 304"/>
                    <a:gd name="T75" fmla="*/ 429 h 461"/>
                    <a:gd name="T76" fmla="*/ 43 w 304"/>
                    <a:gd name="T77" fmla="*/ 344 h 461"/>
                    <a:gd name="T78" fmla="*/ 57 w 304"/>
                    <a:gd name="T79" fmla="*/ 360 h 461"/>
                    <a:gd name="T80" fmla="*/ 108 w 304"/>
                    <a:gd name="T81" fmla="*/ 447 h 461"/>
                    <a:gd name="T82" fmla="*/ 94 w 304"/>
                    <a:gd name="T83" fmla="*/ 442 h 461"/>
                    <a:gd name="T84" fmla="*/ 70 w 304"/>
                    <a:gd name="T85" fmla="*/ 449 h 461"/>
                    <a:gd name="T86" fmla="*/ 26 w 304"/>
                    <a:gd name="T87" fmla="*/ 382 h 461"/>
                    <a:gd name="T88" fmla="*/ 13 w 304"/>
                    <a:gd name="T89" fmla="*/ 387 h 461"/>
                    <a:gd name="T90" fmla="*/ 296 w 304"/>
                    <a:gd name="T91" fmla="*/ 8 h 461"/>
                    <a:gd name="T92" fmla="*/ 60 w 304"/>
                    <a:gd name="T93" fmla="*/ 339 h 461"/>
                    <a:gd name="T94" fmla="*/ 84 w 304"/>
                    <a:gd name="T95" fmla="*/ 341 h 461"/>
                    <a:gd name="T96" fmla="*/ 108 w 304"/>
                    <a:gd name="T97" fmla="*/ 422 h 461"/>
                    <a:gd name="T98" fmla="*/ 29 w 304"/>
                    <a:gd name="T99" fmla="*/ 414 h 461"/>
                    <a:gd name="T100" fmla="*/ 43 w 304"/>
                    <a:gd name="T101" fmla="*/ 419 h 461"/>
                    <a:gd name="T102" fmla="*/ 37 w 304"/>
                    <a:gd name="T103" fmla="*/ 364 h 461"/>
                    <a:gd name="T104" fmla="*/ 46 w 304"/>
                    <a:gd name="T105" fmla="*/ 364 h 461"/>
                    <a:gd name="T106" fmla="*/ 30 w 304"/>
                    <a:gd name="T107" fmla="*/ 450 h 461"/>
                    <a:gd name="T108" fmla="*/ 23 w 304"/>
                    <a:gd name="T109" fmla="*/ 426 h 461"/>
                    <a:gd name="T110" fmla="*/ 54 w 304"/>
                    <a:gd name="T111" fmla="*/ 420 h 461"/>
                    <a:gd name="T112" fmla="*/ 58 w 304"/>
                    <a:gd name="T113" fmla="*/ 427 h 461"/>
                    <a:gd name="T114" fmla="*/ 152 w 304"/>
                    <a:gd name="T115" fmla="*/ 45 h 461"/>
                    <a:gd name="T116" fmla="*/ 150 w 304"/>
                    <a:gd name="T117" fmla="*/ 19 h 461"/>
                    <a:gd name="T118" fmla="*/ 246 w 304"/>
                    <a:gd name="T119" fmla="*/ 5 h 461"/>
                    <a:gd name="T120" fmla="*/ 192 w 304"/>
                    <a:gd name="T121" fmla="*/ 13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4" h="461">
                      <a:moveTo>
                        <a:pt x="29" y="132"/>
                      </a:moveTo>
                      <a:cubicBezTo>
                        <a:pt x="36" y="133"/>
                        <a:pt x="42" y="132"/>
                        <a:pt x="47" y="130"/>
                      </a:cubicBezTo>
                      <a:cubicBezTo>
                        <a:pt x="51" y="127"/>
                        <a:pt x="54" y="123"/>
                        <a:pt x="55" y="119"/>
                      </a:cubicBezTo>
                      <a:cubicBezTo>
                        <a:pt x="55" y="114"/>
                        <a:pt x="53" y="110"/>
                        <a:pt x="49" y="107"/>
                      </a:cubicBezTo>
                      <a:cubicBezTo>
                        <a:pt x="45" y="103"/>
                        <a:pt x="40" y="101"/>
                        <a:pt x="35" y="100"/>
                      </a:cubicBezTo>
                      <a:cubicBezTo>
                        <a:pt x="31" y="99"/>
                        <a:pt x="28" y="99"/>
                        <a:pt x="24" y="100"/>
                      </a:cubicBezTo>
                      <a:cubicBezTo>
                        <a:pt x="19" y="105"/>
                        <a:pt x="14" y="111"/>
                        <a:pt x="9" y="116"/>
                      </a:cubicBezTo>
                      <a:cubicBezTo>
                        <a:pt x="10" y="119"/>
                        <a:pt x="11" y="122"/>
                        <a:pt x="13" y="124"/>
                      </a:cubicBezTo>
                      <a:cubicBezTo>
                        <a:pt x="17" y="128"/>
                        <a:pt x="22" y="131"/>
                        <a:pt x="29" y="132"/>
                      </a:cubicBezTo>
                      <a:close/>
                      <a:moveTo>
                        <a:pt x="84" y="133"/>
                      </a:moveTo>
                      <a:cubicBezTo>
                        <a:pt x="84" y="133"/>
                        <a:pt x="85" y="132"/>
                        <a:pt x="87" y="131"/>
                      </a:cubicBezTo>
                      <a:cubicBezTo>
                        <a:pt x="89" y="129"/>
                        <a:pt x="91" y="127"/>
                        <a:pt x="94" y="125"/>
                      </a:cubicBezTo>
                      <a:cubicBezTo>
                        <a:pt x="99" y="122"/>
                        <a:pt x="103" y="117"/>
                        <a:pt x="103" y="117"/>
                      </a:cubicBezTo>
                      <a:cubicBezTo>
                        <a:pt x="103" y="117"/>
                        <a:pt x="98" y="115"/>
                        <a:pt x="93" y="111"/>
                      </a:cubicBezTo>
                      <a:cubicBezTo>
                        <a:pt x="90" y="110"/>
                        <a:pt x="88" y="108"/>
                        <a:pt x="86" y="107"/>
                      </a:cubicBezTo>
                      <a:cubicBezTo>
                        <a:pt x="84" y="106"/>
                        <a:pt x="83" y="105"/>
                        <a:pt x="83" y="105"/>
                      </a:cubicBezTo>
                      <a:cubicBezTo>
                        <a:pt x="83" y="105"/>
                        <a:pt x="79" y="109"/>
                        <a:pt x="74" y="112"/>
                      </a:cubicBezTo>
                      <a:cubicBezTo>
                        <a:pt x="69" y="116"/>
                        <a:pt x="64" y="119"/>
                        <a:pt x="64" y="119"/>
                      </a:cubicBezTo>
                      <a:cubicBezTo>
                        <a:pt x="64" y="119"/>
                        <a:pt x="69" y="123"/>
                        <a:pt x="74" y="126"/>
                      </a:cubicBezTo>
                      <a:cubicBezTo>
                        <a:pt x="79" y="130"/>
                        <a:pt x="84" y="133"/>
                        <a:pt x="84" y="133"/>
                      </a:cubicBezTo>
                      <a:close/>
                      <a:moveTo>
                        <a:pt x="74" y="88"/>
                      </a:moveTo>
                      <a:cubicBezTo>
                        <a:pt x="76" y="90"/>
                        <a:pt x="79" y="91"/>
                        <a:pt x="83" y="91"/>
                      </a:cubicBezTo>
                      <a:cubicBezTo>
                        <a:pt x="86" y="91"/>
                        <a:pt x="89" y="89"/>
                        <a:pt x="91" y="88"/>
                      </a:cubicBezTo>
                      <a:cubicBezTo>
                        <a:pt x="93" y="86"/>
                        <a:pt x="94" y="83"/>
                        <a:pt x="93" y="81"/>
                      </a:cubicBezTo>
                      <a:cubicBezTo>
                        <a:pt x="93" y="78"/>
                        <a:pt x="92" y="76"/>
                        <a:pt x="90" y="74"/>
                      </a:cubicBezTo>
                      <a:cubicBezTo>
                        <a:pt x="88" y="73"/>
                        <a:pt x="85" y="72"/>
                        <a:pt x="82" y="72"/>
                      </a:cubicBezTo>
                      <a:cubicBezTo>
                        <a:pt x="79" y="72"/>
                        <a:pt x="76" y="73"/>
                        <a:pt x="74" y="75"/>
                      </a:cubicBezTo>
                      <a:cubicBezTo>
                        <a:pt x="72" y="77"/>
                        <a:pt x="71" y="79"/>
                        <a:pt x="71" y="82"/>
                      </a:cubicBezTo>
                      <a:cubicBezTo>
                        <a:pt x="71" y="84"/>
                        <a:pt x="72" y="87"/>
                        <a:pt x="74" y="88"/>
                      </a:cubicBezTo>
                      <a:close/>
                      <a:moveTo>
                        <a:pt x="232" y="48"/>
                      </a:moveTo>
                      <a:cubicBezTo>
                        <a:pt x="230" y="48"/>
                        <a:pt x="227" y="49"/>
                        <a:pt x="225" y="50"/>
                      </a:cubicBezTo>
                      <a:cubicBezTo>
                        <a:pt x="222" y="51"/>
                        <a:pt x="220" y="52"/>
                        <a:pt x="218" y="54"/>
                      </a:cubicBezTo>
                      <a:cubicBezTo>
                        <a:pt x="215" y="56"/>
                        <a:pt x="213" y="58"/>
                        <a:pt x="212" y="60"/>
                      </a:cubicBezTo>
                      <a:cubicBezTo>
                        <a:pt x="210" y="62"/>
                        <a:pt x="209" y="65"/>
                        <a:pt x="208" y="67"/>
                      </a:cubicBezTo>
                      <a:cubicBezTo>
                        <a:pt x="206" y="72"/>
                        <a:pt x="207" y="77"/>
                        <a:pt x="209" y="80"/>
                      </a:cubicBezTo>
                      <a:cubicBezTo>
                        <a:pt x="211" y="84"/>
                        <a:pt x="216" y="86"/>
                        <a:pt x="221" y="86"/>
                      </a:cubicBezTo>
                      <a:cubicBezTo>
                        <a:pt x="224" y="86"/>
                        <a:pt x="227" y="86"/>
                        <a:pt x="229" y="85"/>
                      </a:cubicBezTo>
                      <a:cubicBezTo>
                        <a:pt x="232" y="84"/>
                        <a:pt x="235" y="82"/>
                        <a:pt x="238" y="80"/>
                      </a:cubicBezTo>
                      <a:cubicBezTo>
                        <a:pt x="240" y="78"/>
                        <a:pt x="243" y="76"/>
                        <a:pt x="244" y="73"/>
                      </a:cubicBezTo>
                      <a:cubicBezTo>
                        <a:pt x="246" y="71"/>
                        <a:pt x="247" y="68"/>
                        <a:pt x="248" y="65"/>
                      </a:cubicBezTo>
                      <a:cubicBezTo>
                        <a:pt x="249" y="60"/>
                        <a:pt x="248" y="56"/>
                        <a:pt x="245" y="52"/>
                      </a:cubicBezTo>
                      <a:cubicBezTo>
                        <a:pt x="242" y="49"/>
                        <a:pt x="237" y="48"/>
                        <a:pt x="232" y="48"/>
                      </a:cubicBezTo>
                      <a:close/>
                      <a:moveTo>
                        <a:pt x="213" y="44"/>
                      </a:moveTo>
                      <a:cubicBezTo>
                        <a:pt x="213" y="42"/>
                        <a:pt x="214" y="40"/>
                        <a:pt x="214" y="37"/>
                      </a:cubicBezTo>
                      <a:cubicBezTo>
                        <a:pt x="215" y="35"/>
                        <a:pt x="215" y="32"/>
                        <a:pt x="215" y="31"/>
                      </a:cubicBezTo>
                      <a:cubicBezTo>
                        <a:pt x="216" y="29"/>
                        <a:pt x="216" y="27"/>
                        <a:pt x="216" y="27"/>
                      </a:cubicBezTo>
                      <a:cubicBezTo>
                        <a:pt x="216" y="27"/>
                        <a:pt x="214" y="27"/>
                        <a:pt x="213" y="28"/>
                      </a:cubicBezTo>
                      <a:cubicBezTo>
                        <a:pt x="211" y="28"/>
                        <a:pt x="208" y="28"/>
                        <a:pt x="206" y="28"/>
                      </a:cubicBezTo>
                      <a:cubicBezTo>
                        <a:pt x="203" y="27"/>
                        <a:pt x="201" y="27"/>
                        <a:pt x="199" y="27"/>
                      </a:cubicBezTo>
                      <a:cubicBezTo>
                        <a:pt x="198" y="27"/>
                        <a:pt x="196" y="27"/>
                        <a:pt x="196" y="27"/>
                      </a:cubicBezTo>
                      <a:cubicBezTo>
                        <a:pt x="196" y="27"/>
                        <a:pt x="196" y="32"/>
                        <a:pt x="194" y="37"/>
                      </a:cubicBezTo>
                      <a:cubicBezTo>
                        <a:pt x="193" y="41"/>
                        <a:pt x="192" y="46"/>
                        <a:pt x="192" y="46"/>
                      </a:cubicBezTo>
                      <a:cubicBezTo>
                        <a:pt x="192" y="46"/>
                        <a:pt x="197" y="46"/>
                        <a:pt x="202" y="47"/>
                      </a:cubicBezTo>
                      <a:cubicBezTo>
                        <a:pt x="207" y="47"/>
                        <a:pt x="212" y="47"/>
                        <a:pt x="212" y="47"/>
                      </a:cubicBezTo>
                      <a:cubicBezTo>
                        <a:pt x="212" y="47"/>
                        <a:pt x="212" y="46"/>
                        <a:pt x="213" y="44"/>
                      </a:cubicBezTo>
                      <a:close/>
                      <a:moveTo>
                        <a:pt x="189" y="83"/>
                      </a:moveTo>
                      <a:cubicBezTo>
                        <a:pt x="186" y="83"/>
                        <a:pt x="183" y="82"/>
                        <a:pt x="181" y="82"/>
                      </a:cubicBezTo>
                      <a:cubicBezTo>
                        <a:pt x="179" y="82"/>
                        <a:pt x="177" y="81"/>
                        <a:pt x="177" y="81"/>
                      </a:cubicBezTo>
                      <a:cubicBezTo>
                        <a:pt x="177" y="81"/>
                        <a:pt x="177" y="83"/>
                        <a:pt x="176" y="85"/>
                      </a:cubicBezTo>
                      <a:cubicBezTo>
                        <a:pt x="175" y="87"/>
                        <a:pt x="173" y="89"/>
                        <a:pt x="172" y="92"/>
                      </a:cubicBezTo>
                      <a:cubicBezTo>
                        <a:pt x="170" y="94"/>
                        <a:pt x="169" y="97"/>
                        <a:pt x="167" y="99"/>
                      </a:cubicBezTo>
                      <a:cubicBezTo>
                        <a:pt x="166" y="101"/>
                        <a:pt x="165" y="102"/>
                        <a:pt x="165" y="102"/>
                      </a:cubicBezTo>
                      <a:cubicBezTo>
                        <a:pt x="165" y="102"/>
                        <a:pt x="167" y="102"/>
                        <a:pt x="169" y="103"/>
                      </a:cubicBezTo>
                      <a:cubicBezTo>
                        <a:pt x="171" y="103"/>
                        <a:pt x="174" y="104"/>
                        <a:pt x="177" y="104"/>
                      </a:cubicBezTo>
                      <a:cubicBezTo>
                        <a:pt x="180" y="105"/>
                        <a:pt x="183" y="106"/>
                        <a:pt x="186" y="106"/>
                      </a:cubicBezTo>
                      <a:cubicBezTo>
                        <a:pt x="188" y="106"/>
                        <a:pt x="189" y="107"/>
                        <a:pt x="189" y="107"/>
                      </a:cubicBezTo>
                      <a:cubicBezTo>
                        <a:pt x="189" y="107"/>
                        <a:pt x="190" y="105"/>
                        <a:pt x="191" y="103"/>
                      </a:cubicBezTo>
                      <a:cubicBezTo>
                        <a:pt x="193" y="101"/>
                        <a:pt x="194" y="98"/>
                        <a:pt x="195" y="96"/>
                      </a:cubicBezTo>
                      <a:cubicBezTo>
                        <a:pt x="197" y="93"/>
                        <a:pt x="198" y="90"/>
                        <a:pt x="199" y="88"/>
                      </a:cubicBezTo>
                      <a:cubicBezTo>
                        <a:pt x="200" y="86"/>
                        <a:pt x="201" y="85"/>
                        <a:pt x="201" y="85"/>
                      </a:cubicBezTo>
                      <a:cubicBezTo>
                        <a:pt x="201" y="85"/>
                        <a:pt x="199" y="85"/>
                        <a:pt x="197" y="84"/>
                      </a:cubicBezTo>
                      <a:cubicBezTo>
                        <a:pt x="195" y="84"/>
                        <a:pt x="192" y="84"/>
                        <a:pt x="189" y="83"/>
                      </a:cubicBezTo>
                      <a:close/>
                      <a:moveTo>
                        <a:pt x="86" y="61"/>
                      </a:moveTo>
                      <a:cubicBezTo>
                        <a:pt x="87" y="61"/>
                        <a:pt x="88" y="61"/>
                        <a:pt x="88" y="61"/>
                      </a:cubicBezTo>
                      <a:cubicBezTo>
                        <a:pt x="88" y="61"/>
                        <a:pt x="87" y="56"/>
                        <a:pt x="86" y="50"/>
                      </a:cubicBezTo>
                      <a:cubicBezTo>
                        <a:pt x="83" y="52"/>
                        <a:pt x="79" y="55"/>
                        <a:pt x="76" y="57"/>
                      </a:cubicBezTo>
                      <a:cubicBezTo>
                        <a:pt x="75" y="60"/>
                        <a:pt x="75" y="62"/>
                        <a:pt x="75" y="62"/>
                      </a:cubicBezTo>
                      <a:cubicBezTo>
                        <a:pt x="75" y="62"/>
                        <a:pt x="78" y="62"/>
                        <a:pt x="82" y="62"/>
                      </a:cubicBezTo>
                      <a:cubicBezTo>
                        <a:pt x="83" y="62"/>
                        <a:pt x="85" y="62"/>
                        <a:pt x="86" y="61"/>
                      </a:cubicBezTo>
                      <a:close/>
                      <a:moveTo>
                        <a:pt x="120" y="54"/>
                      </a:moveTo>
                      <a:cubicBezTo>
                        <a:pt x="125" y="52"/>
                        <a:pt x="126" y="45"/>
                        <a:pt x="124" y="38"/>
                      </a:cubicBezTo>
                      <a:cubicBezTo>
                        <a:pt x="123" y="35"/>
                        <a:pt x="122" y="33"/>
                        <a:pt x="121" y="31"/>
                      </a:cubicBezTo>
                      <a:cubicBezTo>
                        <a:pt x="117" y="33"/>
                        <a:pt x="113" y="35"/>
                        <a:pt x="109" y="37"/>
                      </a:cubicBezTo>
                      <a:cubicBezTo>
                        <a:pt x="109" y="38"/>
                        <a:pt x="109" y="40"/>
                        <a:pt x="110" y="41"/>
                      </a:cubicBezTo>
                      <a:cubicBezTo>
                        <a:pt x="111" y="49"/>
                        <a:pt x="116" y="55"/>
                        <a:pt x="120" y="54"/>
                      </a:cubicBezTo>
                      <a:close/>
                      <a:moveTo>
                        <a:pt x="121" y="66"/>
                      </a:moveTo>
                      <a:cubicBezTo>
                        <a:pt x="120" y="67"/>
                        <a:pt x="119" y="69"/>
                        <a:pt x="117" y="71"/>
                      </a:cubicBezTo>
                      <a:cubicBezTo>
                        <a:pt x="116" y="73"/>
                        <a:pt x="114" y="75"/>
                        <a:pt x="113" y="76"/>
                      </a:cubicBezTo>
                      <a:cubicBezTo>
                        <a:pt x="112" y="78"/>
                        <a:pt x="111" y="79"/>
                        <a:pt x="111" y="79"/>
                      </a:cubicBezTo>
                      <a:cubicBezTo>
                        <a:pt x="111" y="79"/>
                        <a:pt x="112" y="79"/>
                        <a:pt x="114" y="80"/>
                      </a:cubicBezTo>
                      <a:cubicBezTo>
                        <a:pt x="115" y="81"/>
                        <a:pt x="118" y="82"/>
                        <a:pt x="120" y="83"/>
                      </a:cubicBezTo>
                      <a:cubicBezTo>
                        <a:pt x="122" y="84"/>
                        <a:pt x="124" y="86"/>
                        <a:pt x="126" y="86"/>
                      </a:cubicBezTo>
                      <a:cubicBezTo>
                        <a:pt x="128" y="87"/>
                        <a:pt x="129" y="88"/>
                        <a:pt x="129" y="88"/>
                      </a:cubicBezTo>
                      <a:cubicBezTo>
                        <a:pt x="129" y="88"/>
                        <a:pt x="132" y="84"/>
                        <a:pt x="135" y="80"/>
                      </a:cubicBezTo>
                      <a:cubicBezTo>
                        <a:pt x="136" y="78"/>
                        <a:pt x="138" y="75"/>
                        <a:pt x="139" y="74"/>
                      </a:cubicBezTo>
                      <a:cubicBezTo>
                        <a:pt x="140" y="72"/>
                        <a:pt x="140" y="71"/>
                        <a:pt x="140" y="71"/>
                      </a:cubicBezTo>
                      <a:cubicBezTo>
                        <a:pt x="140" y="71"/>
                        <a:pt x="139" y="71"/>
                        <a:pt x="137" y="70"/>
                      </a:cubicBezTo>
                      <a:cubicBezTo>
                        <a:pt x="136" y="69"/>
                        <a:pt x="133" y="68"/>
                        <a:pt x="131" y="67"/>
                      </a:cubicBezTo>
                      <a:cubicBezTo>
                        <a:pt x="127" y="65"/>
                        <a:pt x="123" y="63"/>
                        <a:pt x="123" y="63"/>
                      </a:cubicBezTo>
                      <a:cubicBezTo>
                        <a:pt x="123" y="63"/>
                        <a:pt x="122" y="64"/>
                        <a:pt x="121" y="66"/>
                      </a:cubicBezTo>
                      <a:close/>
                      <a:moveTo>
                        <a:pt x="147" y="97"/>
                      </a:moveTo>
                      <a:cubicBezTo>
                        <a:pt x="142" y="95"/>
                        <a:pt x="137" y="95"/>
                        <a:pt x="131" y="97"/>
                      </a:cubicBezTo>
                      <a:cubicBezTo>
                        <a:pt x="128" y="97"/>
                        <a:pt x="126" y="98"/>
                        <a:pt x="123" y="100"/>
                      </a:cubicBezTo>
                      <a:cubicBezTo>
                        <a:pt x="122" y="100"/>
                        <a:pt x="121" y="101"/>
                        <a:pt x="120" y="102"/>
                      </a:cubicBezTo>
                      <a:cubicBezTo>
                        <a:pt x="119" y="103"/>
                        <a:pt x="118" y="104"/>
                        <a:pt x="117" y="104"/>
                      </a:cubicBezTo>
                      <a:cubicBezTo>
                        <a:pt x="114" y="108"/>
                        <a:pt x="112" y="112"/>
                        <a:pt x="113" y="117"/>
                      </a:cubicBezTo>
                      <a:cubicBezTo>
                        <a:pt x="113" y="121"/>
                        <a:pt x="116" y="125"/>
                        <a:pt x="121" y="127"/>
                      </a:cubicBezTo>
                      <a:cubicBezTo>
                        <a:pt x="122" y="128"/>
                        <a:pt x="124" y="128"/>
                        <a:pt x="125" y="129"/>
                      </a:cubicBezTo>
                      <a:cubicBezTo>
                        <a:pt x="126" y="129"/>
                        <a:pt x="128" y="129"/>
                        <a:pt x="129" y="129"/>
                      </a:cubicBezTo>
                      <a:cubicBezTo>
                        <a:pt x="132" y="129"/>
                        <a:pt x="136" y="129"/>
                        <a:pt x="139" y="128"/>
                      </a:cubicBezTo>
                      <a:cubicBezTo>
                        <a:pt x="146" y="127"/>
                        <a:pt x="151" y="123"/>
                        <a:pt x="154" y="119"/>
                      </a:cubicBezTo>
                      <a:cubicBezTo>
                        <a:pt x="157" y="115"/>
                        <a:pt x="158" y="110"/>
                        <a:pt x="157" y="106"/>
                      </a:cubicBezTo>
                      <a:cubicBezTo>
                        <a:pt x="155" y="102"/>
                        <a:pt x="152" y="98"/>
                        <a:pt x="147" y="97"/>
                      </a:cubicBezTo>
                      <a:close/>
                      <a:moveTo>
                        <a:pt x="39" y="89"/>
                      </a:moveTo>
                      <a:cubicBezTo>
                        <a:pt x="40" y="89"/>
                        <a:pt x="41" y="88"/>
                        <a:pt x="42" y="88"/>
                      </a:cubicBezTo>
                      <a:cubicBezTo>
                        <a:pt x="43" y="87"/>
                        <a:pt x="44" y="87"/>
                        <a:pt x="45" y="86"/>
                      </a:cubicBezTo>
                      <a:cubicBezTo>
                        <a:pt x="49" y="83"/>
                        <a:pt x="53" y="81"/>
                        <a:pt x="53" y="81"/>
                      </a:cubicBezTo>
                      <a:cubicBezTo>
                        <a:pt x="53" y="81"/>
                        <a:pt x="52" y="79"/>
                        <a:pt x="50" y="77"/>
                      </a:cubicBezTo>
                      <a:cubicBezTo>
                        <a:pt x="45" y="81"/>
                        <a:pt x="40" y="85"/>
                        <a:pt x="35" y="89"/>
                      </a:cubicBezTo>
                      <a:cubicBezTo>
                        <a:pt x="36" y="90"/>
                        <a:pt x="36" y="91"/>
                        <a:pt x="36" y="91"/>
                      </a:cubicBezTo>
                      <a:cubicBezTo>
                        <a:pt x="36" y="91"/>
                        <a:pt x="37" y="90"/>
                        <a:pt x="39" y="89"/>
                      </a:cubicBezTo>
                      <a:close/>
                      <a:moveTo>
                        <a:pt x="171" y="69"/>
                      </a:moveTo>
                      <a:cubicBezTo>
                        <a:pt x="177" y="66"/>
                        <a:pt x="179" y="60"/>
                        <a:pt x="177" y="55"/>
                      </a:cubicBezTo>
                      <a:cubicBezTo>
                        <a:pt x="174" y="51"/>
                        <a:pt x="168" y="49"/>
                        <a:pt x="163" y="52"/>
                      </a:cubicBezTo>
                      <a:cubicBezTo>
                        <a:pt x="161" y="52"/>
                        <a:pt x="160" y="53"/>
                        <a:pt x="159" y="54"/>
                      </a:cubicBezTo>
                      <a:cubicBezTo>
                        <a:pt x="158" y="55"/>
                        <a:pt x="158" y="56"/>
                        <a:pt x="157" y="58"/>
                      </a:cubicBezTo>
                      <a:cubicBezTo>
                        <a:pt x="156" y="60"/>
                        <a:pt x="156" y="63"/>
                        <a:pt x="157" y="65"/>
                      </a:cubicBezTo>
                      <a:cubicBezTo>
                        <a:pt x="158" y="67"/>
                        <a:pt x="160" y="69"/>
                        <a:pt x="162" y="70"/>
                      </a:cubicBezTo>
                      <a:cubicBezTo>
                        <a:pt x="164" y="70"/>
                        <a:pt x="165" y="70"/>
                        <a:pt x="167" y="70"/>
                      </a:cubicBezTo>
                      <a:cubicBezTo>
                        <a:pt x="168" y="70"/>
                        <a:pt x="170" y="69"/>
                        <a:pt x="171" y="69"/>
                      </a:cubicBezTo>
                      <a:close/>
                      <a:moveTo>
                        <a:pt x="71" y="356"/>
                      </a:moveTo>
                      <a:cubicBezTo>
                        <a:pt x="69" y="356"/>
                        <a:pt x="67" y="357"/>
                        <a:pt x="67" y="357"/>
                      </a:cubicBezTo>
                      <a:cubicBezTo>
                        <a:pt x="67" y="358"/>
                        <a:pt x="68" y="359"/>
                        <a:pt x="71" y="359"/>
                      </a:cubicBezTo>
                      <a:cubicBezTo>
                        <a:pt x="71" y="361"/>
                        <a:pt x="71" y="363"/>
                        <a:pt x="71" y="363"/>
                      </a:cubicBezTo>
                      <a:cubicBezTo>
                        <a:pt x="72" y="364"/>
                        <a:pt x="73" y="362"/>
                        <a:pt x="73" y="359"/>
                      </a:cubicBezTo>
                      <a:cubicBezTo>
                        <a:pt x="76" y="360"/>
                        <a:pt x="78" y="360"/>
                        <a:pt x="78" y="359"/>
                      </a:cubicBezTo>
                      <a:cubicBezTo>
                        <a:pt x="78" y="359"/>
                        <a:pt x="76" y="357"/>
                        <a:pt x="74" y="357"/>
                      </a:cubicBezTo>
                      <a:cubicBezTo>
                        <a:pt x="74" y="354"/>
                        <a:pt x="74" y="352"/>
                        <a:pt x="73" y="352"/>
                      </a:cubicBezTo>
                      <a:cubicBezTo>
                        <a:pt x="72" y="352"/>
                        <a:pt x="72" y="354"/>
                        <a:pt x="71" y="356"/>
                      </a:cubicBezTo>
                      <a:close/>
                      <a:moveTo>
                        <a:pt x="84" y="369"/>
                      </a:moveTo>
                      <a:cubicBezTo>
                        <a:pt x="85" y="369"/>
                        <a:pt x="86" y="369"/>
                        <a:pt x="87" y="367"/>
                      </a:cubicBezTo>
                      <a:cubicBezTo>
                        <a:pt x="87" y="366"/>
                        <a:pt x="86" y="364"/>
                        <a:pt x="86" y="362"/>
                      </a:cubicBezTo>
                      <a:cubicBezTo>
                        <a:pt x="84" y="361"/>
                        <a:pt x="83" y="361"/>
                        <a:pt x="83" y="362"/>
                      </a:cubicBezTo>
                      <a:cubicBezTo>
                        <a:pt x="83" y="362"/>
                        <a:pt x="84" y="363"/>
                        <a:pt x="86" y="365"/>
                      </a:cubicBezTo>
                      <a:cubicBezTo>
                        <a:pt x="85" y="367"/>
                        <a:pt x="84" y="369"/>
                        <a:pt x="84" y="369"/>
                      </a:cubicBezTo>
                      <a:close/>
                      <a:moveTo>
                        <a:pt x="93" y="416"/>
                      </a:moveTo>
                      <a:cubicBezTo>
                        <a:pt x="94" y="416"/>
                        <a:pt x="95" y="415"/>
                        <a:pt x="97" y="413"/>
                      </a:cubicBezTo>
                      <a:cubicBezTo>
                        <a:pt x="99" y="414"/>
                        <a:pt x="101" y="414"/>
                        <a:pt x="101" y="414"/>
                      </a:cubicBezTo>
                      <a:cubicBezTo>
                        <a:pt x="102" y="413"/>
                        <a:pt x="100" y="412"/>
                        <a:pt x="98" y="410"/>
                      </a:cubicBezTo>
                      <a:cubicBezTo>
                        <a:pt x="99" y="408"/>
                        <a:pt x="100" y="406"/>
                        <a:pt x="99" y="406"/>
                      </a:cubicBezTo>
                      <a:cubicBezTo>
                        <a:pt x="98" y="406"/>
                        <a:pt x="97" y="407"/>
                        <a:pt x="96" y="409"/>
                      </a:cubicBezTo>
                      <a:cubicBezTo>
                        <a:pt x="94" y="408"/>
                        <a:pt x="92" y="408"/>
                        <a:pt x="92" y="408"/>
                      </a:cubicBezTo>
                      <a:cubicBezTo>
                        <a:pt x="91" y="408"/>
                        <a:pt x="93" y="410"/>
                        <a:pt x="95" y="411"/>
                      </a:cubicBezTo>
                      <a:cubicBezTo>
                        <a:pt x="93" y="413"/>
                        <a:pt x="93" y="415"/>
                        <a:pt x="93" y="416"/>
                      </a:cubicBezTo>
                      <a:close/>
                      <a:moveTo>
                        <a:pt x="57" y="448"/>
                      </a:moveTo>
                      <a:cubicBezTo>
                        <a:pt x="58" y="453"/>
                        <a:pt x="59" y="457"/>
                        <a:pt x="61" y="461"/>
                      </a:cubicBezTo>
                      <a:cubicBezTo>
                        <a:pt x="63" y="457"/>
                        <a:pt x="66" y="453"/>
                        <a:pt x="67" y="449"/>
                      </a:cubicBezTo>
                      <a:cubicBezTo>
                        <a:pt x="65" y="445"/>
                        <a:pt x="64" y="441"/>
                        <a:pt x="63" y="437"/>
                      </a:cubicBezTo>
                      <a:cubicBezTo>
                        <a:pt x="61" y="441"/>
                        <a:pt x="59" y="445"/>
                        <a:pt x="57" y="448"/>
                      </a:cubicBezTo>
                      <a:close/>
                      <a:moveTo>
                        <a:pt x="37" y="398"/>
                      </a:moveTo>
                      <a:cubicBezTo>
                        <a:pt x="37" y="398"/>
                        <a:pt x="35" y="398"/>
                        <a:pt x="33" y="398"/>
                      </a:cubicBezTo>
                      <a:cubicBezTo>
                        <a:pt x="32" y="396"/>
                        <a:pt x="32" y="394"/>
                        <a:pt x="31" y="394"/>
                      </a:cubicBezTo>
                      <a:cubicBezTo>
                        <a:pt x="31" y="394"/>
                        <a:pt x="30" y="396"/>
                        <a:pt x="30" y="398"/>
                      </a:cubicBezTo>
                      <a:cubicBezTo>
                        <a:pt x="28" y="399"/>
                        <a:pt x="26" y="400"/>
                        <a:pt x="26" y="401"/>
                      </a:cubicBezTo>
                      <a:cubicBezTo>
                        <a:pt x="27" y="401"/>
                        <a:pt x="28" y="402"/>
                        <a:pt x="31" y="401"/>
                      </a:cubicBezTo>
                      <a:cubicBezTo>
                        <a:pt x="32" y="404"/>
                        <a:pt x="33" y="405"/>
                        <a:pt x="33" y="405"/>
                      </a:cubicBezTo>
                      <a:cubicBezTo>
                        <a:pt x="34" y="405"/>
                        <a:pt x="34" y="403"/>
                        <a:pt x="33" y="401"/>
                      </a:cubicBezTo>
                      <a:cubicBezTo>
                        <a:pt x="36" y="400"/>
                        <a:pt x="37" y="399"/>
                        <a:pt x="37" y="398"/>
                      </a:cubicBezTo>
                      <a:close/>
                      <a:moveTo>
                        <a:pt x="254" y="22"/>
                      </a:moveTo>
                      <a:cubicBezTo>
                        <a:pt x="254" y="22"/>
                        <a:pt x="254" y="23"/>
                        <a:pt x="253" y="25"/>
                      </a:cubicBezTo>
                      <a:cubicBezTo>
                        <a:pt x="253" y="27"/>
                        <a:pt x="253" y="30"/>
                        <a:pt x="253" y="33"/>
                      </a:cubicBezTo>
                      <a:cubicBezTo>
                        <a:pt x="252" y="36"/>
                        <a:pt x="252" y="39"/>
                        <a:pt x="252" y="41"/>
                      </a:cubicBezTo>
                      <a:cubicBezTo>
                        <a:pt x="251" y="44"/>
                        <a:pt x="251" y="45"/>
                        <a:pt x="251" y="45"/>
                      </a:cubicBezTo>
                      <a:cubicBezTo>
                        <a:pt x="251" y="45"/>
                        <a:pt x="253" y="45"/>
                        <a:pt x="255" y="44"/>
                      </a:cubicBezTo>
                      <a:cubicBezTo>
                        <a:pt x="257" y="44"/>
                        <a:pt x="260" y="43"/>
                        <a:pt x="263" y="43"/>
                      </a:cubicBezTo>
                      <a:cubicBezTo>
                        <a:pt x="266" y="42"/>
                        <a:pt x="269" y="41"/>
                        <a:pt x="271" y="41"/>
                      </a:cubicBezTo>
                      <a:cubicBezTo>
                        <a:pt x="274" y="40"/>
                        <a:pt x="275" y="40"/>
                        <a:pt x="275" y="40"/>
                      </a:cubicBezTo>
                      <a:cubicBezTo>
                        <a:pt x="275" y="40"/>
                        <a:pt x="276" y="33"/>
                        <a:pt x="276" y="27"/>
                      </a:cubicBezTo>
                      <a:cubicBezTo>
                        <a:pt x="276" y="21"/>
                        <a:pt x="276" y="15"/>
                        <a:pt x="276" y="15"/>
                      </a:cubicBezTo>
                      <a:cubicBezTo>
                        <a:pt x="276" y="15"/>
                        <a:pt x="271" y="17"/>
                        <a:pt x="265" y="19"/>
                      </a:cubicBezTo>
                      <a:cubicBezTo>
                        <a:pt x="259" y="20"/>
                        <a:pt x="254" y="22"/>
                        <a:pt x="254" y="22"/>
                      </a:cubicBezTo>
                      <a:close/>
                      <a:moveTo>
                        <a:pt x="38" y="384"/>
                      </a:moveTo>
                      <a:cubicBezTo>
                        <a:pt x="38" y="384"/>
                        <a:pt x="37" y="383"/>
                        <a:pt x="34" y="382"/>
                      </a:cubicBezTo>
                      <a:cubicBezTo>
                        <a:pt x="35" y="379"/>
                        <a:pt x="35" y="378"/>
                        <a:pt x="35" y="377"/>
                      </a:cubicBezTo>
                      <a:cubicBezTo>
                        <a:pt x="34" y="377"/>
                        <a:pt x="33" y="378"/>
                        <a:pt x="32" y="381"/>
                      </a:cubicBezTo>
                      <a:cubicBezTo>
                        <a:pt x="30" y="380"/>
                        <a:pt x="28" y="380"/>
                        <a:pt x="27" y="381"/>
                      </a:cubicBezTo>
                      <a:cubicBezTo>
                        <a:pt x="27" y="382"/>
                        <a:pt x="29" y="383"/>
                        <a:pt x="31" y="384"/>
                      </a:cubicBezTo>
                      <a:cubicBezTo>
                        <a:pt x="31" y="386"/>
                        <a:pt x="31" y="388"/>
                        <a:pt x="32" y="388"/>
                      </a:cubicBezTo>
                      <a:cubicBezTo>
                        <a:pt x="32" y="388"/>
                        <a:pt x="33" y="387"/>
                        <a:pt x="34" y="384"/>
                      </a:cubicBezTo>
                      <a:cubicBezTo>
                        <a:pt x="36" y="385"/>
                        <a:pt x="38" y="385"/>
                        <a:pt x="38" y="384"/>
                      </a:cubicBezTo>
                      <a:close/>
                      <a:moveTo>
                        <a:pt x="89" y="420"/>
                      </a:moveTo>
                      <a:cubicBezTo>
                        <a:pt x="89" y="419"/>
                        <a:pt x="87" y="420"/>
                        <a:pt x="85" y="421"/>
                      </a:cubicBezTo>
                      <a:cubicBezTo>
                        <a:pt x="84" y="419"/>
                        <a:pt x="82" y="418"/>
                        <a:pt x="82" y="418"/>
                      </a:cubicBezTo>
                      <a:cubicBezTo>
                        <a:pt x="81" y="418"/>
                        <a:pt x="82" y="420"/>
                        <a:pt x="83" y="423"/>
                      </a:cubicBezTo>
                      <a:cubicBezTo>
                        <a:pt x="81" y="424"/>
                        <a:pt x="79" y="425"/>
                        <a:pt x="80" y="426"/>
                      </a:cubicBezTo>
                      <a:cubicBezTo>
                        <a:pt x="80" y="426"/>
                        <a:pt x="82" y="426"/>
                        <a:pt x="84" y="425"/>
                      </a:cubicBezTo>
                      <a:cubicBezTo>
                        <a:pt x="86" y="427"/>
                        <a:pt x="87" y="428"/>
                        <a:pt x="88" y="428"/>
                      </a:cubicBezTo>
                      <a:cubicBezTo>
                        <a:pt x="88" y="427"/>
                        <a:pt x="88" y="426"/>
                        <a:pt x="87" y="423"/>
                      </a:cubicBezTo>
                      <a:cubicBezTo>
                        <a:pt x="89" y="422"/>
                        <a:pt x="90" y="420"/>
                        <a:pt x="89" y="420"/>
                      </a:cubicBezTo>
                      <a:close/>
                      <a:moveTo>
                        <a:pt x="46" y="342"/>
                      </a:moveTo>
                      <a:cubicBezTo>
                        <a:pt x="50" y="345"/>
                        <a:pt x="52" y="349"/>
                        <a:pt x="55" y="352"/>
                      </a:cubicBezTo>
                      <a:cubicBezTo>
                        <a:pt x="55" y="348"/>
                        <a:pt x="56" y="344"/>
                        <a:pt x="57" y="339"/>
                      </a:cubicBezTo>
                      <a:cubicBezTo>
                        <a:pt x="54" y="336"/>
                        <a:pt x="51" y="332"/>
                        <a:pt x="48" y="329"/>
                      </a:cubicBezTo>
                      <a:cubicBezTo>
                        <a:pt x="47" y="333"/>
                        <a:pt x="47" y="338"/>
                        <a:pt x="46" y="342"/>
                      </a:cubicBezTo>
                      <a:close/>
                      <a:moveTo>
                        <a:pt x="19" y="346"/>
                      </a:moveTo>
                      <a:cubicBezTo>
                        <a:pt x="21" y="351"/>
                        <a:pt x="22" y="355"/>
                        <a:pt x="24" y="359"/>
                      </a:cubicBezTo>
                      <a:cubicBezTo>
                        <a:pt x="29" y="360"/>
                        <a:pt x="33" y="361"/>
                        <a:pt x="36" y="363"/>
                      </a:cubicBezTo>
                      <a:cubicBezTo>
                        <a:pt x="35" y="359"/>
                        <a:pt x="33" y="355"/>
                        <a:pt x="32" y="351"/>
                      </a:cubicBezTo>
                      <a:cubicBezTo>
                        <a:pt x="28" y="349"/>
                        <a:pt x="24" y="347"/>
                        <a:pt x="19" y="346"/>
                      </a:cubicBezTo>
                      <a:close/>
                      <a:moveTo>
                        <a:pt x="64" y="401"/>
                      </a:moveTo>
                      <a:cubicBezTo>
                        <a:pt x="71" y="409"/>
                        <a:pt x="71" y="409"/>
                        <a:pt x="71" y="409"/>
                      </a:cubicBezTo>
                      <a:cubicBezTo>
                        <a:pt x="73" y="399"/>
                        <a:pt x="73" y="399"/>
                        <a:pt x="73" y="399"/>
                      </a:cubicBezTo>
                      <a:cubicBezTo>
                        <a:pt x="83" y="394"/>
                        <a:pt x="83" y="394"/>
                        <a:pt x="83" y="394"/>
                      </a:cubicBezTo>
                      <a:cubicBezTo>
                        <a:pt x="73" y="389"/>
                        <a:pt x="73" y="389"/>
                        <a:pt x="73" y="389"/>
                      </a:cubicBezTo>
                      <a:cubicBezTo>
                        <a:pt x="72" y="378"/>
                        <a:pt x="72" y="378"/>
                        <a:pt x="72" y="378"/>
                      </a:cubicBezTo>
                      <a:cubicBezTo>
                        <a:pt x="64" y="386"/>
                        <a:pt x="64" y="386"/>
                        <a:pt x="64" y="386"/>
                      </a:cubicBezTo>
                      <a:cubicBezTo>
                        <a:pt x="54" y="383"/>
                        <a:pt x="54" y="383"/>
                        <a:pt x="54" y="383"/>
                      </a:cubicBezTo>
                      <a:cubicBezTo>
                        <a:pt x="59" y="393"/>
                        <a:pt x="59" y="393"/>
                        <a:pt x="59" y="393"/>
                      </a:cubicBezTo>
                      <a:cubicBezTo>
                        <a:pt x="53" y="403"/>
                        <a:pt x="53" y="403"/>
                        <a:pt x="53" y="403"/>
                      </a:cubicBezTo>
                      <a:lnTo>
                        <a:pt x="64" y="401"/>
                      </a:lnTo>
                      <a:close/>
                      <a:moveTo>
                        <a:pt x="74" y="427"/>
                      </a:moveTo>
                      <a:cubicBezTo>
                        <a:pt x="74" y="427"/>
                        <a:pt x="72" y="427"/>
                        <a:pt x="70" y="427"/>
                      </a:cubicBezTo>
                      <a:cubicBezTo>
                        <a:pt x="70" y="424"/>
                        <a:pt x="69" y="423"/>
                        <a:pt x="68" y="423"/>
                      </a:cubicBezTo>
                      <a:cubicBezTo>
                        <a:pt x="68" y="423"/>
                        <a:pt x="67" y="424"/>
                        <a:pt x="67" y="427"/>
                      </a:cubicBezTo>
                      <a:cubicBezTo>
                        <a:pt x="65" y="427"/>
                        <a:pt x="63" y="428"/>
                        <a:pt x="63" y="428"/>
                      </a:cubicBezTo>
                      <a:cubicBezTo>
                        <a:pt x="63" y="429"/>
                        <a:pt x="65" y="430"/>
                        <a:pt x="67" y="430"/>
                      </a:cubicBezTo>
                      <a:cubicBezTo>
                        <a:pt x="68" y="432"/>
                        <a:pt x="68" y="434"/>
                        <a:pt x="69" y="434"/>
                      </a:cubicBezTo>
                      <a:cubicBezTo>
                        <a:pt x="70" y="434"/>
                        <a:pt x="70" y="432"/>
                        <a:pt x="70" y="429"/>
                      </a:cubicBezTo>
                      <a:cubicBezTo>
                        <a:pt x="73" y="429"/>
                        <a:pt x="74" y="428"/>
                        <a:pt x="74" y="427"/>
                      </a:cubicBezTo>
                      <a:close/>
                      <a:moveTo>
                        <a:pt x="43" y="344"/>
                      </a:moveTo>
                      <a:cubicBezTo>
                        <a:pt x="40" y="341"/>
                        <a:pt x="37" y="338"/>
                        <a:pt x="33" y="336"/>
                      </a:cubicBezTo>
                      <a:cubicBezTo>
                        <a:pt x="33" y="340"/>
                        <a:pt x="33" y="345"/>
                        <a:pt x="34" y="349"/>
                      </a:cubicBezTo>
                      <a:cubicBezTo>
                        <a:pt x="38" y="351"/>
                        <a:pt x="42" y="354"/>
                        <a:pt x="45" y="357"/>
                      </a:cubicBezTo>
                      <a:cubicBezTo>
                        <a:pt x="44" y="352"/>
                        <a:pt x="44" y="348"/>
                        <a:pt x="43" y="344"/>
                      </a:cubicBezTo>
                      <a:close/>
                      <a:moveTo>
                        <a:pt x="54" y="354"/>
                      </a:moveTo>
                      <a:cubicBezTo>
                        <a:pt x="53" y="354"/>
                        <a:pt x="53" y="356"/>
                        <a:pt x="54" y="358"/>
                      </a:cubicBezTo>
                      <a:cubicBezTo>
                        <a:pt x="51" y="359"/>
                        <a:pt x="50" y="361"/>
                        <a:pt x="50" y="361"/>
                      </a:cubicBezTo>
                      <a:cubicBezTo>
                        <a:pt x="51" y="362"/>
                        <a:pt x="52" y="361"/>
                        <a:pt x="55" y="361"/>
                      </a:cubicBezTo>
                      <a:cubicBezTo>
                        <a:pt x="56" y="363"/>
                        <a:pt x="57" y="365"/>
                        <a:pt x="57" y="364"/>
                      </a:cubicBezTo>
                      <a:cubicBezTo>
                        <a:pt x="58" y="364"/>
                        <a:pt x="58" y="362"/>
                        <a:pt x="57" y="360"/>
                      </a:cubicBezTo>
                      <a:cubicBezTo>
                        <a:pt x="59" y="359"/>
                        <a:pt x="61" y="358"/>
                        <a:pt x="61" y="358"/>
                      </a:cubicBezTo>
                      <a:cubicBezTo>
                        <a:pt x="61" y="357"/>
                        <a:pt x="59" y="357"/>
                        <a:pt x="56" y="357"/>
                      </a:cubicBezTo>
                      <a:cubicBezTo>
                        <a:pt x="56" y="355"/>
                        <a:pt x="55" y="353"/>
                        <a:pt x="54" y="354"/>
                      </a:cubicBezTo>
                      <a:close/>
                      <a:moveTo>
                        <a:pt x="93" y="428"/>
                      </a:moveTo>
                      <a:cubicBezTo>
                        <a:pt x="95" y="432"/>
                        <a:pt x="96" y="436"/>
                        <a:pt x="96" y="440"/>
                      </a:cubicBezTo>
                      <a:cubicBezTo>
                        <a:pt x="100" y="443"/>
                        <a:pt x="104" y="445"/>
                        <a:pt x="108" y="447"/>
                      </a:cubicBezTo>
                      <a:cubicBezTo>
                        <a:pt x="107" y="442"/>
                        <a:pt x="106" y="438"/>
                        <a:pt x="105" y="434"/>
                      </a:cubicBezTo>
                      <a:cubicBezTo>
                        <a:pt x="101" y="432"/>
                        <a:pt x="97" y="430"/>
                        <a:pt x="93" y="428"/>
                      </a:cubicBezTo>
                      <a:close/>
                      <a:moveTo>
                        <a:pt x="84" y="433"/>
                      </a:moveTo>
                      <a:cubicBezTo>
                        <a:pt x="84" y="438"/>
                        <a:pt x="84" y="442"/>
                        <a:pt x="84" y="446"/>
                      </a:cubicBezTo>
                      <a:cubicBezTo>
                        <a:pt x="87" y="450"/>
                        <a:pt x="90" y="453"/>
                        <a:pt x="94" y="456"/>
                      </a:cubicBezTo>
                      <a:cubicBezTo>
                        <a:pt x="94" y="451"/>
                        <a:pt x="94" y="447"/>
                        <a:pt x="94" y="442"/>
                      </a:cubicBezTo>
                      <a:cubicBezTo>
                        <a:pt x="90" y="439"/>
                        <a:pt x="87" y="437"/>
                        <a:pt x="84" y="433"/>
                      </a:cubicBezTo>
                      <a:close/>
                      <a:moveTo>
                        <a:pt x="70" y="449"/>
                      </a:moveTo>
                      <a:cubicBezTo>
                        <a:pt x="72" y="453"/>
                        <a:pt x="75" y="457"/>
                        <a:pt x="78" y="460"/>
                      </a:cubicBezTo>
                      <a:cubicBezTo>
                        <a:pt x="79" y="456"/>
                        <a:pt x="80" y="452"/>
                        <a:pt x="81" y="447"/>
                      </a:cubicBezTo>
                      <a:cubicBezTo>
                        <a:pt x="78" y="444"/>
                        <a:pt x="76" y="440"/>
                        <a:pt x="74" y="437"/>
                      </a:cubicBezTo>
                      <a:cubicBezTo>
                        <a:pt x="73" y="441"/>
                        <a:pt x="72" y="445"/>
                        <a:pt x="70" y="449"/>
                      </a:cubicBezTo>
                      <a:close/>
                      <a:moveTo>
                        <a:pt x="17" y="370"/>
                      </a:moveTo>
                      <a:cubicBezTo>
                        <a:pt x="22" y="371"/>
                        <a:pt x="26" y="371"/>
                        <a:pt x="30" y="372"/>
                      </a:cubicBezTo>
                      <a:cubicBezTo>
                        <a:pt x="27" y="369"/>
                        <a:pt x="25" y="365"/>
                        <a:pt x="23" y="361"/>
                      </a:cubicBezTo>
                      <a:cubicBezTo>
                        <a:pt x="18" y="360"/>
                        <a:pt x="14" y="360"/>
                        <a:pt x="9" y="360"/>
                      </a:cubicBezTo>
                      <a:cubicBezTo>
                        <a:pt x="12" y="364"/>
                        <a:pt x="14" y="367"/>
                        <a:pt x="17" y="370"/>
                      </a:cubicBezTo>
                      <a:close/>
                      <a:moveTo>
                        <a:pt x="26" y="382"/>
                      </a:moveTo>
                      <a:cubicBezTo>
                        <a:pt x="22" y="379"/>
                        <a:pt x="19" y="377"/>
                        <a:pt x="16" y="373"/>
                      </a:cubicBezTo>
                      <a:cubicBezTo>
                        <a:pt x="12" y="374"/>
                        <a:pt x="7" y="374"/>
                        <a:pt x="3" y="375"/>
                      </a:cubicBezTo>
                      <a:cubicBezTo>
                        <a:pt x="6" y="378"/>
                        <a:pt x="9" y="381"/>
                        <a:pt x="13" y="384"/>
                      </a:cubicBezTo>
                      <a:cubicBezTo>
                        <a:pt x="17" y="383"/>
                        <a:pt x="22" y="382"/>
                        <a:pt x="26" y="382"/>
                      </a:cubicBezTo>
                      <a:close/>
                      <a:moveTo>
                        <a:pt x="24" y="393"/>
                      </a:moveTo>
                      <a:cubicBezTo>
                        <a:pt x="20" y="391"/>
                        <a:pt x="16" y="389"/>
                        <a:pt x="13" y="387"/>
                      </a:cubicBezTo>
                      <a:cubicBezTo>
                        <a:pt x="8" y="388"/>
                        <a:pt x="4" y="390"/>
                        <a:pt x="0" y="392"/>
                      </a:cubicBezTo>
                      <a:cubicBezTo>
                        <a:pt x="4" y="394"/>
                        <a:pt x="8" y="396"/>
                        <a:pt x="12" y="398"/>
                      </a:cubicBezTo>
                      <a:cubicBezTo>
                        <a:pt x="16" y="396"/>
                        <a:pt x="20" y="394"/>
                        <a:pt x="24" y="393"/>
                      </a:cubicBezTo>
                      <a:close/>
                      <a:moveTo>
                        <a:pt x="277" y="0"/>
                      </a:moveTo>
                      <a:cubicBezTo>
                        <a:pt x="278" y="3"/>
                        <a:pt x="280" y="6"/>
                        <a:pt x="282" y="8"/>
                      </a:cubicBezTo>
                      <a:cubicBezTo>
                        <a:pt x="286" y="10"/>
                        <a:pt x="291" y="10"/>
                        <a:pt x="296" y="8"/>
                      </a:cubicBezTo>
                      <a:cubicBezTo>
                        <a:pt x="298" y="7"/>
                        <a:pt x="301" y="6"/>
                        <a:pt x="303" y="3"/>
                      </a:cubicBezTo>
                      <a:cubicBezTo>
                        <a:pt x="303" y="3"/>
                        <a:pt x="303" y="3"/>
                        <a:pt x="304" y="2"/>
                      </a:cubicBezTo>
                      <a:cubicBezTo>
                        <a:pt x="295" y="1"/>
                        <a:pt x="286" y="1"/>
                        <a:pt x="277" y="0"/>
                      </a:cubicBezTo>
                      <a:close/>
                      <a:moveTo>
                        <a:pt x="70" y="338"/>
                      </a:moveTo>
                      <a:cubicBezTo>
                        <a:pt x="69" y="334"/>
                        <a:pt x="67" y="330"/>
                        <a:pt x="64" y="326"/>
                      </a:cubicBezTo>
                      <a:cubicBezTo>
                        <a:pt x="62" y="330"/>
                        <a:pt x="61" y="335"/>
                        <a:pt x="60" y="339"/>
                      </a:cubicBezTo>
                      <a:cubicBezTo>
                        <a:pt x="62" y="343"/>
                        <a:pt x="64" y="346"/>
                        <a:pt x="65" y="350"/>
                      </a:cubicBezTo>
                      <a:cubicBezTo>
                        <a:pt x="67" y="346"/>
                        <a:pt x="68" y="342"/>
                        <a:pt x="70" y="338"/>
                      </a:cubicBezTo>
                      <a:close/>
                      <a:moveTo>
                        <a:pt x="81" y="328"/>
                      </a:moveTo>
                      <a:cubicBezTo>
                        <a:pt x="78" y="331"/>
                        <a:pt x="76" y="335"/>
                        <a:pt x="73" y="339"/>
                      </a:cubicBezTo>
                      <a:cubicBezTo>
                        <a:pt x="75" y="343"/>
                        <a:pt x="76" y="347"/>
                        <a:pt x="76" y="351"/>
                      </a:cubicBezTo>
                      <a:cubicBezTo>
                        <a:pt x="78" y="348"/>
                        <a:pt x="81" y="344"/>
                        <a:pt x="84" y="341"/>
                      </a:cubicBezTo>
                      <a:cubicBezTo>
                        <a:pt x="84" y="341"/>
                        <a:pt x="84" y="341"/>
                        <a:pt x="84" y="340"/>
                      </a:cubicBezTo>
                      <a:cubicBezTo>
                        <a:pt x="83" y="336"/>
                        <a:pt x="82" y="332"/>
                        <a:pt x="81" y="328"/>
                      </a:cubicBezTo>
                      <a:close/>
                      <a:moveTo>
                        <a:pt x="101" y="420"/>
                      </a:moveTo>
                      <a:cubicBezTo>
                        <a:pt x="103" y="424"/>
                        <a:pt x="105" y="428"/>
                        <a:pt x="107" y="432"/>
                      </a:cubicBezTo>
                      <a:cubicBezTo>
                        <a:pt x="110" y="433"/>
                        <a:pt x="113" y="434"/>
                        <a:pt x="116" y="434"/>
                      </a:cubicBezTo>
                      <a:cubicBezTo>
                        <a:pt x="113" y="430"/>
                        <a:pt x="111" y="426"/>
                        <a:pt x="108" y="422"/>
                      </a:cubicBezTo>
                      <a:cubicBezTo>
                        <a:pt x="106" y="422"/>
                        <a:pt x="103" y="421"/>
                        <a:pt x="101" y="420"/>
                      </a:cubicBezTo>
                      <a:close/>
                      <a:moveTo>
                        <a:pt x="29" y="414"/>
                      </a:moveTo>
                      <a:cubicBezTo>
                        <a:pt x="25" y="414"/>
                        <a:pt x="20" y="414"/>
                        <a:pt x="16" y="414"/>
                      </a:cubicBezTo>
                      <a:cubicBezTo>
                        <a:pt x="13" y="417"/>
                        <a:pt x="10" y="421"/>
                        <a:pt x="8" y="425"/>
                      </a:cubicBezTo>
                      <a:cubicBezTo>
                        <a:pt x="12" y="425"/>
                        <a:pt x="17" y="424"/>
                        <a:pt x="21" y="424"/>
                      </a:cubicBezTo>
                      <a:cubicBezTo>
                        <a:pt x="23" y="420"/>
                        <a:pt x="26" y="417"/>
                        <a:pt x="29" y="414"/>
                      </a:cubicBezTo>
                      <a:close/>
                      <a:moveTo>
                        <a:pt x="39" y="413"/>
                      </a:moveTo>
                      <a:cubicBezTo>
                        <a:pt x="38" y="411"/>
                        <a:pt x="36" y="410"/>
                        <a:pt x="36" y="410"/>
                      </a:cubicBezTo>
                      <a:cubicBezTo>
                        <a:pt x="35" y="411"/>
                        <a:pt x="36" y="413"/>
                        <a:pt x="37" y="415"/>
                      </a:cubicBezTo>
                      <a:cubicBezTo>
                        <a:pt x="35" y="416"/>
                        <a:pt x="34" y="418"/>
                        <a:pt x="35" y="419"/>
                      </a:cubicBezTo>
                      <a:cubicBezTo>
                        <a:pt x="35" y="419"/>
                        <a:pt x="37" y="418"/>
                        <a:pt x="39" y="417"/>
                      </a:cubicBezTo>
                      <a:cubicBezTo>
                        <a:pt x="41" y="419"/>
                        <a:pt x="42" y="420"/>
                        <a:pt x="43" y="419"/>
                      </a:cubicBezTo>
                      <a:cubicBezTo>
                        <a:pt x="43" y="419"/>
                        <a:pt x="42" y="417"/>
                        <a:pt x="41" y="415"/>
                      </a:cubicBezTo>
                      <a:cubicBezTo>
                        <a:pt x="43" y="413"/>
                        <a:pt x="44" y="412"/>
                        <a:pt x="43" y="411"/>
                      </a:cubicBezTo>
                      <a:cubicBezTo>
                        <a:pt x="43" y="411"/>
                        <a:pt x="41" y="412"/>
                        <a:pt x="39" y="413"/>
                      </a:cubicBezTo>
                      <a:close/>
                      <a:moveTo>
                        <a:pt x="46" y="364"/>
                      </a:moveTo>
                      <a:cubicBezTo>
                        <a:pt x="45" y="364"/>
                        <a:pt x="43" y="364"/>
                        <a:pt x="41" y="366"/>
                      </a:cubicBezTo>
                      <a:cubicBezTo>
                        <a:pt x="40" y="364"/>
                        <a:pt x="38" y="363"/>
                        <a:pt x="37" y="364"/>
                      </a:cubicBezTo>
                      <a:cubicBezTo>
                        <a:pt x="37" y="365"/>
                        <a:pt x="38" y="366"/>
                        <a:pt x="39" y="368"/>
                      </a:cubicBezTo>
                      <a:cubicBezTo>
                        <a:pt x="38" y="370"/>
                        <a:pt x="37" y="372"/>
                        <a:pt x="38" y="372"/>
                      </a:cubicBezTo>
                      <a:cubicBezTo>
                        <a:pt x="38" y="373"/>
                        <a:pt x="40" y="372"/>
                        <a:pt x="41" y="370"/>
                      </a:cubicBezTo>
                      <a:cubicBezTo>
                        <a:pt x="43" y="371"/>
                        <a:pt x="45" y="372"/>
                        <a:pt x="45" y="372"/>
                      </a:cubicBezTo>
                      <a:cubicBezTo>
                        <a:pt x="46" y="372"/>
                        <a:pt x="45" y="370"/>
                        <a:pt x="43" y="368"/>
                      </a:cubicBezTo>
                      <a:cubicBezTo>
                        <a:pt x="45" y="366"/>
                        <a:pt x="46" y="365"/>
                        <a:pt x="46" y="364"/>
                      </a:cubicBezTo>
                      <a:close/>
                      <a:moveTo>
                        <a:pt x="44" y="444"/>
                      </a:moveTo>
                      <a:cubicBezTo>
                        <a:pt x="44" y="448"/>
                        <a:pt x="44" y="453"/>
                        <a:pt x="45" y="457"/>
                      </a:cubicBezTo>
                      <a:cubicBezTo>
                        <a:pt x="48" y="454"/>
                        <a:pt x="51" y="451"/>
                        <a:pt x="54" y="448"/>
                      </a:cubicBezTo>
                      <a:cubicBezTo>
                        <a:pt x="53" y="443"/>
                        <a:pt x="53" y="439"/>
                        <a:pt x="53" y="435"/>
                      </a:cubicBezTo>
                      <a:cubicBezTo>
                        <a:pt x="50" y="438"/>
                        <a:pt x="47" y="441"/>
                        <a:pt x="44" y="444"/>
                      </a:cubicBezTo>
                      <a:close/>
                      <a:moveTo>
                        <a:pt x="30" y="450"/>
                      </a:moveTo>
                      <a:cubicBezTo>
                        <a:pt x="34" y="448"/>
                        <a:pt x="37" y="445"/>
                        <a:pt x="41" y="443"/>
                      </a:cubicBezTo>
                      <a:cubicBezTo>
                        <a:pt x="41" y="438"/>
                        <a:pt x="42" y="434"/>
                        <a:pt x="43" y="430"/>
                      </a:cubicBezTo>
                      <a:cubicBezTo>
                        <a:pt x="40" y="432"/>
                        <a:pt x="36" y="435"/>
                        <a:pt x="32" y="437"/>
                      </a:cubicBezTo>
                      <a:cubicBezTo>
                        <a:pt x="31" y="441"/>
                        <a:pt x="30" y="445"/>
                        <a:pt x="30" y="450"/>
                      </a:cubicBezTo>
                      <a:close/>
                      <a:moveTo>
                        <a:pt x="35" y="423"/>
                      </a:moveTo>
                      <a:cubicBezTo>
                        <a:pt x="31" y="424"/>
                        <a:pt x="27" y="426"/>
                        <a:pt x="23" y="426"/>
                      </a:cubicBezTo>
                      <a:cubicBezTo>
                        <a:pt x="20" y="430"/>
                        <a:pt x="19" y="434"/>
                        <a:pt x="17" y="439"/>
                      </a:cubicBezTo>
                      <a:cubicBezTo>
                        <a:pt x="21" y="438"/>
                        <a:pt x="26" y="436"/>
                        <a:pt x="30" y="434"/>
                      </a:cubicBezTo>
                      <a:cubicBezTo>
                        <a:pt x="31" y="430"/>
                        <a:pt x="33" y="426"/>
                        <a:pt x="35" y="423"/>
                      </a:cubicBezTo>
                      <a:close/>
                      <a:moveTo>
                        <a:pt x="58" y="427"/>
                      </a:moveTo>
                      <a:cubicBezTo>
                        <a:pt x="58" y="427"/>
                        <a:pt x="56" y="426"/>
                        <a:pt x="54" y="425"/>
                      </a:cubicBezTo>
                      <a:cubicBezTo>
                        <a:pt x="55" y="422"/>
                        <a:pt x="55" y="420"/>
                        <a:pt x="54" y="420"/>
                      </a:cubicBezTo>
                      <a:cubicBezTo>
                        <a:pt x="54" y="420"/>
                        <a:pt x="53" y="421"/>
                        <a:pt x="52" y="424"/>
                      </a:cubicBezTo>
                      <a:cubicBezTo>
                        <a:pt x="49" y="423"/>
                        <a:pt x="48" y="422"/>
                        <a:pt x="47" y="423"/>
                      </a:cubicBezTo>
                      <a:cubicBezTo>
                        <a:pt x="47" y="423"/>
                        <a:pt x="48" y="425"/>
                        <a:pt x="50" y="426"/>
                      </a:cubicBezTo>
                      <a:cubicBezTo>
                        <a:pt x="49" y="428"/>
                        <a:pt x="49" y="430"/>
                        <a:pt x="50" y="431"/>
                      </a:cubicBezTo>
                      <a:cubicBezTo>
                        <a:pt x="51" y="431"/>
                        <a:pt x="52" y="429"/>
                        <a:pt x="53" y="427"/>
                      </a:cubicBezTo>
                      <a:cubicBezTo>
                        <a:pt x="55" y="428"/>
                        <a:pt x="57" y="428"/>
                        <a:pt x="58" y="427"/>
                      </a:cubicBezTo>
                      <a:close/>
                      <a:moveTo>
                        <a:pt x="25" y="403"/>
                      </a:moveTo>
                      <a:cubicBezTo>
                        <a:pt x="21" y="403"/>
                        <a:pt x="17" y="402"/>
                        <a:pt x="13" y="401"/>
                      </a:cubicBezTo>
                      <a:cubicBezTo>
                        <a:pt x="9" y="403"/>
                        <a:pt x="5" y="406"/>
                        <a:pt x="2" y="409"/>
                      </a:cubicBezTo>
                      <a:cubicBezTo>
                        <a:pt x="6" y="410"/>
                        <a:pt x="11" y="411"/>
                        <a:pt x="15" y="411"/>
                      </a:cubicBezTo>
                      <a:cubicBezTo>
                        <a:pt x="18" y="408"/>
                        <a:pt x="22" y="406"/>
                        <a:pt x="25" y="403"/>
                      </a:cubicBezTo>
                      <a:close/>
                      <a:moveTo>
                        <a:pt x="152" y="45"/>
                      </a:moveTo>
                      <a:cubicBezTo>
                        <a:pt x="152" y="45"/>
                        <a:pt x="153" y="45"/>
                        <a:pt x="154" y="44"/>
                      </a:cubicBezTo>
                      <a:cubicBezTo>
                        <a:pt x="155" y="44"/>
                        <a:pt x="157" y="43"/>
                        <a:pt x="158" y="42"/>
                      </a:cubicBezTo>
                      <a:cubicBezTo>
                        <a:pt x="160" y="42"/>
                        <a:pt x="161" y="41"/>
                        <a:pt x="162" y="40"/>
                      </a:cubicBezTo>
                      <a:cubicBezTo>
                        <a:pt x="163" y="40"/>
                        <a:pt x="164" y="40"/>
                        <a:pt x="164" y="40"/>
                      </a:cubicBezTo>
                      <a:cubicBezTo>
                        <a:pt x="164" y="40"/>
                        <a:pt x="161" y="34"/>
                        <a:pt x="157" y="29"/>
                      </a:cubicBezTo>
                      <a:cubicBezTo>
                        <a:pt x="154" y="24"/>
                        <a:pt x="151" y="19"/>
                        <a:pt x="150" y="19"/>
                      </a:cubicBezTo>
                      <a:cubicBezTo>
                        <a:pt x="150" y="19"/>
                        <a:pt x="150" y="19"/>
                        <a:pt x="150" y="19"/>
                      </a:cubicBezTo>
                      <a:cubicBezTo>
                        <a:pt x="144" y="22"/>
                        <a:pt x="144" y="22"/>
                        <a:pt x="144" y="22"/>
                      </a:cubicBezTo>
                      <a:cubicBezTo>
                        <a:pt x="144" y="22"/>
                        <a:pt x="146" y="28"/>
                        <a:pt x="148" y="34"/>
                      </a:cubicBezTo>
                      <a:cubicBezTo>
                        <a:pt x="150" y="39"/>
                        <a:pt x="152" y="45"/>
                        <a:pt x="152" y="45"/>
                      </a:cubicBezTo>
                      <a:close/>
                      <a:moveTo>
                        <a:pt x="243" y="13"/>
                      </a:moveTo>
                      <a:cubicBezTo>
                        <a:pt x="245" y="10"/>
                        <a:pt x="246" y="7"/>
                        <a:pt x="246" y="5"/>
                      </a:cubicBezTo>
                      <a:cubicBezTo>
                        <a:pt x="246" y="3"/>
                        <a:pt x="245" y="2"/>
                        <a:pt x="245" y="0"/>
                      </a:cubicBezTo>
                      <a:cubicBezTo>
                        <a:pt x="239" y="1"/>
                        <a:pt x="233" y="1"/>
                        <a:pt x="228" y="2"/>
                      </a:cubicBezTo>
                      <a:cubicBezTo>
                        <a:pt x="225" y="6"/>
                        <a:pt x="225" y="12"/>
                        <a:pt x="228" y="15"/>
                      </a:cubicBezTo>
                      <a:cubicBezTo>
                        <a:pt x="232" y="19"/>
                        <a:pt x="239" y="18"/>
                        <a:pt x="243" y="13"/>
                      </a:cubicBezTo>
                      <a:close/>
                      <a:moveTo>
                        <a:pt x="190" y="19"/>
                      </a:moveTo>
                      <a:cubicBezTo>
                        <a:pt x="192" y="18"/>
                        <a:pt x="193" y="16"/>
                        <a:pt x="192" y="13"/>
                      </a:cubicBezTo>
                      <a:cubicBezTo>
                        <a:pt x="192" y="11"/>
                        <a:pt x="191" y="9"/>
                        <a:pt x="190" y="8"/>
                      </a:cubicBezTo>
                      <a:cubicBezTo>
                        <a:pt x="185" y="9"/>
                        <a:pt x="180" y="10"/>
                        <a:pt x="175" y="11"/>
                      </a:cubicBezTo>
                      <a:cubicBezTo>
                        <a:pt x="175" y="12"/>
                        <a:pt x="176" y="12"/>
                        <a:pt x="176" y="13"/>
                      </a:cubicBezTo>
                      <a:cubicBezTo>
                        <a:pt x="180" y="19"/>
                        <a:pt x="187" y="22"/>
                        <a:pt x="19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xmlns="" id="{DA0EA021-79AD-4AA0-A788-1FD52F4C43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5913" y="1882775"/>
                <a:ext cx="1268413" cy="1411288"/>
              </a:xfrm>
              <a:custGeom>
                <a:avLst/>
                <a:gdLst>
                  <a:gd name="T0" fmla="*/ 237 w 589"/>
                  <a:gd name="T1" fmla="*/ 613 h 652"/>
                  <a:gd name="T2" fmla="*/ 251 w 589"/>
                  <a:gd name="T3" fmla="*/ 524 h 652"/>
                  <a:gd name="T4" fmla="*/ 242 w 589"/>
                  <a:gd name="T5" fmla="*/ 579 h 652"/>
                  <a:gd name="T6" fmla="*/ 234 w 589"/>
                  <a:gd name="T7" fmla="*/ 556 h 652"/>
                  <a:gd name="T8" fmla="*/ 205 w 589"/>
                  <a:gd name="T9" fmla="*/ 633 h 652"/>
                  <a:gd name="T10" fmla="*/ 202 w 589"/>
                  <a:gd name="T11" fmla="*/ 627 h 652"/>
                  <a:gd name="T12" fmla="*/ 203 w 589"/>
                  <a:gd name="T13" fmla="*/ 461 h 652"/>
                  <a:gd name="T14" fmla="*/ 224 w 589"/>
                  <a:gd name="T15" fmla="*/ 648 h 652"/>
                  <a:gd name="T16" fmla="*/ 227 w 589"/>
                  <a:gd name="T17" fmla="*/ 637 h 652"/>
                  <a:gd name="T18" fmla="*/ 280 w 589"/>
                  <a:gd name="T19" fmla="*/ 646 h 652"/>
                  <a:gd name="T20" fmla="*/ 262 w 589"/>
                  <a:gd name="T21" fmla="*/ 567 h 652"/>
                  <a:gd name="T22" fmla="*/ 347 w 589"/>
                  <a:gd name="T23" fmla="*/ 382 h 652"/>
                  <a:gd name="T24" fmla="*/ 288 w 589"/>
                  <a:gd name="T25" fmla="*/ 339 h 652"/>
                  <a:gd name="T26" fmla="*/ 208 w 589"/>
                  <a:gd name="T27" fmla="*/ 635 h 652"/>
                  <a:gd name="T28" fmla="*/ 213 w 589"/>
                  <a:gd name="T29" fmla="*/ 374 h 652"/>
                  <a:gd name="T30" fmla="*/ 372 w 589"/>
                  <a:gd name="T31" fmla="*/ 71 h 652"/>
                  <a:gd name="T32" fmla="*/ 290 w 589"/>
                  <a:gd name="T33" fmla="*/ 55 h 652"/>
                  <a:gd name="T34" fmla="*/ 389 w 589"/>
                  <a:gd name="T35" fmla="*/ 531 h 652"/>
                  <a:gd name="T36" fmla="*/ 401 w 589"/>
                  <a:gd name="T37" fmla="*/ 543 h 652"/>
                  <a:gd name="T38" fmla="*/ 219 w 589"/>
                  <a:gd name="T39" fmla="*/ 16 h 652"/>
                  <a:gd name="T40" fmla="*/ 29 w 589"/>
                  <a:gd name="T41" fmla="*/ 148 h 652"/>
                  <a:gd name="T42" fmla="*/ 172 w 589"/>
                  <a:gd name="T43" fmla="*/ 60 h 652"/>
                  <a:gd name="T44" fmla="*/ 123 w 589"/>
                  <a:gd name="T45" fmla="*/ 124 h 652"/>
                  <a:gd name="T46" fmla="*/ 399 w 589"/>
                  <a:gd name="T47" fmla="*/ 61 h 652"/>
                  <a:gd name="T48" fmla="*/ 195 w 589"/>
                  <a:gd name="T49" fmla="*/ 583 h 652"/>
                  <a:gd name="T50" fmla="*/ 277 w 589"/>
                  <a:gd name="T51" fmla="*/ 602 h 652"/>
                  <a:gd name="T52" fmla="*/ 247 w 589"/>
                  <a:gd name="T53" fmla="*/ 566 h 652"/>
                  <a:gd name="T54" fmla="*/ 198 w 589"/>
                  <a:gd name="T55" fmla="*/ 629 h 652"/>
                  <a:gd name="T56" fmla="*/ 28 w 589"/>
                  <a:gd name="T57" fmla="*/ 636 h 652"/>
                  <a:gd name="T58" fmla="*/ 398 w 589"/>
                  <a:gd name="T59" fmla="*/ 118 h 652"/>
                  <a:gd name="T60" fmla="*/ 235 w 589"/>
                  <a:gd name="T61" fmla="*/ 633 h 652"/>
                  <a:gd name="T62" fmla="*/ 318 w 589"/>
                  <a:gd name="T63" fmla="*/ 422 h 652"/>
                  <a:gd name="T64" fmla="*/ 162 w 589"/>
                  <a:gd name="T65" fmla="*/ 178 h 652"/>
                  <a:gd name="T66" fmla="*/ 232 w 589"/>
                  <a:gd name="T67" fmla="*/ 40 h 652"/>
                  <a:gd name="T68" fmla="*/ 134 w 589"/>
                  <a:gd name="T69" fmla="*/ 214 h 652"/>
                  <a:gd name="T70" fmla="*/ 96 w 589"/>
                  <a:gd name="T71" fmla="*/ 170 h 652"/>
                  <a:gd name="T72" fmla="*/ 256 w 589"/>
                  <a:gd name="T73" fmla="*/ 651 h 652"/>
                  <a:gd name="T74" fmla="*/ 71 w 589"/>
                  <a:gd name="T75" fmla="*/ 586 h 652"/>
                  <a:gd name="T76" fmla="*/ 348 w 589"/>
                  <a:gd name="T77" fmla="*/ 651 h 652"/>
                  <a:gd name="T78" fmla="*/ 49 w 589"/>
                  <a:gd name="T79" fmla="*/ 109 h 652"/>
                  <a:gd name="T80" fmla="*/ 431 w 589"/>
                  <a:gd name="T81" fmla="*/ 542 h 652"/>
                  <a:gd name="T82" fmla="*/ 418 w 589"/>
                  <a:gd name="T83" fmla="*/ 512 h 652"/>
                  <a:gd name="T84" fmla="*/ 399 w 589"/>
                  <a:gd name="T85" fmla="*/ 581 h 652"/>
                  <a:gd name="T86" fmla="*/ 555 w 589"/>
                  <a:gd name="T87" fmla="*/ 641 h 652"/>
                  <a:gd name="T88" fmla="*/ 308 w 589"/>
                  <a:gd name="T89" fmla="*/ 43 h 652"/>
                  <a:gd name="T90" fmla="*/ 424 w 589"/>
                  <a:gd name="T91" fmla="*/ 118 h 652"/>
                  <a:gd name="T92" fmla="*/ 115 w 589"/>
                  <a:gd name="T93" fmla="*/ 121 h 652"/>
                  <a:gd name="T94" fmla="*/ 254 w 589"/>
                  <a:gd name="T95" fmla="*/ 29 h 652"/>
                  <a:gd name="T96" fmla="*/ 254 w 589"/>
                  <a:gd name="T97" fmla="*/ 640 h 652"/>
                  <a:gd name="T98" fmla="*/ 183 w 589"/>
                  <a:gd name="T99" fmla="*/ 616 h 652"/>
                  <a:gd name="T100" fmla="*/ 334 w 589"/>
                  <a:gd name="T101" fmla="*/ 546 h 652"/>
                  <a:gd name="T102" fmla="*/ 300 w 589"/>
                  <a:gd name="T103" fmla="*/ 552 h 652"/>
                  <a:gd name="T104" fmla="*/ 371 w 589"/>
                  <a:gd name="T105" fmla="*/ 333 h 652"/>
                  <a:gd name="T106" fmla="*/ 127 w 589"/>
                  <a:gd name="T107" fmla="*/ 624 h 652"/>
                  <a:gd name="T108" fmla="*/ 169 w 589"/>
                  <a:gd name="T109" fmla="*/ 433 h 652"/>
                  <a:gd name="T110" fmla="*/ 339 w 589"/>
                  <a:gd name="T111" fmla="*/ 617 h 652"/>
                  <a:gd name="T112" fmla="*/ 304 w 589"/>
                  <a:gd name="T113" fmla="*/ 646 h 652"/>
                  <a:gd name="T114" fmla="*/ 376 w 589"/>
                  <a:gd name="T115" fmla="*/ 534 h 652"/>
                  <a:gd name="T116" fmla="*/ 341 w 589"/>
                  <a:gd name="T117" fmla="*/ 600 h 652"/>
                  <a:gd name="T118" fmla="*/ 255 w 589"/>
                  <a:gd name="T119" fmla="*/ 645 h 652"/>
                  <a:gd name="T120" fmla="*/ 100 w 589"/>
                  <a:gd name="T121" fmla="*/ 593 h 652"/>
                  <a:gd name="T122" fmla="*/ 170 w 589"/>
                  <a:gd name="T123" fmla="*/ 640 h 652"/>
                  <a:gd name="T124" fmla="*/ 144 w 589"/>
                  <a:gd name="T125" fmla="*/ 634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9" h="652">
                    <a:moveTo>
                      <a:pt x="208" y="626"/>
                    </a:moveTo>
                    <a:cubicBezTo>
                      <a:pt x="209" y="625"/>
                      <a:pt x="210" y="624"/>
                      <a:pt x="209" y="623"/>
                    </a:cubicBezTo>
                    <a:cubicBezTo>
                      <a:pt x="208" y="622"/>
                      <a:pt x="207" y="621"/>
                      <a:pt x="206" y="622"/>
                    </a:cubicBezTo>
                    <a:cubicBezTo>
                      <a:pt x="205" y="623"/>
                      <a:pt x="205" y="624"/>
                      <a:pt x="205" y="625"/>
                    </a:cubicBezTo>
                    <a:cubicBezTo>
                      <a:pt x="206" y="626"/>
                      <a:pt x="207" y="626"/>
                      <a:pt x="208" y="626"/>
                    </a:cubicBezTo>
                    <a:close/>
                    <a:moveTo>
                      <a:pt x="229" y="616"/>
                    </a:moveTo>
                    <a:cubicBezTo>
                      <a:pt x="229" y="615"/>
                      <a:pt x="228" y="615"/>
                      <a:pt x="226" y="615"/>
                    </a:cubicBezTo>
                    <a:cubicBezTo>
                      <a:pt x="225" y="615"/>
                      <a:pt x="225" y="616"/>
                      <a:pt x="225" y="617"/>
                    </a:cubicBezTo>
                    <a:cubicBezTo>
                      <a:pt x="225" y="619"/>
                      <a:pt x="226" y="619"/>
                      <a:pt x="227" y="619"/>
                    </a:cubicBezTo>
                    <a:cubicBezTo>
                      <a:pt x="229" y="619"/>
                      <a:pt x="229" y="618"/>
                      <a:pt x="229" y="616"/>
                    </a:cubicBezTo>
                    <a:close/>
                    <a:moveTo>
                      <a:pt x="287" y="305"/>
                    </a:moveTo>
                    <a:cubicBezTo>
                      <a:pt x="290" y="309"/>
                      <a:pt x="293" y="312"/>
                      <a:pt x="297" y="316"/>
                    </a:cubicBezTo>
                    <a:cubicBezTo>
                      <a:pt x="297" y="311"/>
                      <a:pt x="298" y="306"/>
                      <a:pt x="297" y="301"/>
                    </a:cubicBezTo>
                    <a:cubicBezTo>
                      <a:pt x="293" y="296"/>
                      <a:pt x="288" y="290"/>
                      <a:pt x="284" y="284"/>
                    </a:cubicBezTo>
                    <a:cubicBezTo>
                      <a:pt x="286" y="291"/>
                      <a:pt x="286" y="298"/>
                      <a:pt x="287" y="305"/>
                    </a:cubicBezTo>
                    <a:close/>
                    <a:moveTo>
                      <a:pt x="237" y="592"/>
                    </a:moveTo>
                    <a:cubicBezTo>
                      <a:pt x="237" y="591"/>
                      <a:pt x="235" y="589"/>
                      <a:pt x="234" y="589"/>
                    </a:cubicBezTo>
                    <a:cubicBezTo>
                      <a:pt x="232" y="589"/>
                      <a:pt x="231" y="591"/>
                      <a:pt x="230" y="592"/>
                    </a:cubicBezTo>
                    <a:cubicBezTo>
                      <a:pt x="230" y="594"/>
                      <a:pt x="232" y="595"/>
                      <a:pt x="233" y="595"/>
                    </a:cubicBezTo>
                    <a:cubicBezTo>
                      <a:pt x="235" y="595"/>
                      <a:pt x="237" y="594"/>
                      <a:pt x="237" y="592"/>
                    </a:cubicBezTo>
                    <a:close/>
                    <a:moveTo>
                      <a:pt x="233" y="572"/>
                    </a:moveTo>
                    <a:cubicBezTo>
                      <a:pt x="235" y="572"/>
                      <a:pt x="237" y="570"/>
                      <a:pt x="237" y="568"/>
                    </a:cubicBezTo>
                    <a:cubicBezTo>
                      <a:pt x="237" y="566"/>
                      <a:pt x="235" y="564"/>
                      <a:pt x="233" y="564"/>
                    </a:cubicBezTo>
                    <a:cubicBezTo>
                      <a:pt x="231" y="563"/>
                      <a:pt x="229" y="565"/>
                      <a:pt x="229" y="568"/>
                    </a:cubicBezTo>
                    <a:cubicBezTo>
                      <a:pt x="229" y="570"/>
                      <a:pt x="230" y="572"/>
                      <a:pt x="233" y="572"/>
                    </a:cubicBezTo>
                    <a:close/>
                    <a:moveTo>
                      <a:pt x="232" y="633"/>
                    </a:moveTo>
                    <a:cubicBezTo>
                      <a:pt x="231" y="625"/>
                      <a:pt x="231" y="625"/>
                      <a:pt x="231" y="625"/>
                    </a:cubicBezTo>
                    <a:cubicBezTo>
                      <a:pt x="230" y="625"/>
                      <a:pt x="230" y="625"/>
                      <a:pt x="229" y="625"/>
                    </a:cubicBezTo>
                    <a:cubicBezTo>
                      <a:pt x="230" y="633"/>
                      <a:pt x="230" y="633"/>
                      <a:pt x="230" y="633"/>
                    </a:cubicBezTo>
                    <a:cubicBezTo>
                      <a:pt x="231" y="633"/>
                      <a:pt x="231" y="633"/>
                      <a:pt x="232" y="633"/>
                    </a:cubicBezTo>
                    <a:close/>
                    <a:moveTo>
                      <a:pt x="216" y="620"/>
                    </a:moveTo>
                    <a:cubicBezTo>
                      <a:pt x="215" y="619"/>
                      <a:pt x="214" y="619"/>
                      <a:pt x="213" y="619"/>
                    </a:cubicBezTo>
                    <a:cubicBezTo>
                      <a:pt x="212" y="620"/>
                      <a:pt x="211" y="621"/>
                      <a:pt x="212" y="622"/>
                    </a:cubicBezTo>
                    <a:cubicBezTo>
                      <a:pt x="213" y="623"/>
                      <a:pt x="214" y="624"/>
                      <a:pt x="215" y="623"/>
                    </a:cubicBezTo>
                    <a:cubicBezTo>
                      <a:pt x="216" y="622"/>
                      <a:pt x="216" y="621"/>
                      <a:pt x="216" y="620"/>
                    </a:cubicBezTo>
                    <a:close/>
                    <a:moveTo>
                      <a:pt x="223" y="636"/>
                    </a:moveTo>
                    <a:cubicBezTo>
                      <a:pt x="219" y="628"/>
                      <a:pt x="219" y="628"/>
                      <a:pt x="219" y="628"/>
                    </a:cubicBezTo>
                    <a:cubicBezTo>
                      <a:pt x="219" y="628"/>
                      <a:pt x="218" y="628"/>
                      <a:pt x="218" y="628"/>
                    </a:cubicBezTo>
                    <a:cubicBezTo>
                      <a:pt x="222" y="636"/>
                      <a:pt x="222" y="636"/>
                      <a:pt x="222" y="636"/>
                    </a:cubicBezTo>
                    <a:lnTo>
                      <a:pt x="223" y="636"/>
                    </a:lnTo>
                    <a:close/>
                    <a:moveTo>
                      <a:pt x="237" y="613"/>
                    </a:moveTo>
                    <a:cubicBezTo>
                      <a:pt x="238" y="613"/>
                      <a:pt x="239" y="611"/>
                      <a:pt x="239" y="610"/>
                    </a:cubicBezTo>
                    <a:cubicBezTo>
                      <a:pt x="239" y="608"/>
                      <a:pt x="238" y="607"/>
                      <a:pt x="237" y="607"/>
                    </a:cubicBezTo>
                    <a:cubicBezTo>
                      <a:pt x="236" y="607"/>
                      <a:pt x="235" y="608"/>
                      <a:pt x="235" y="610"/>
                    </a:cubicBezTo>
                    <a:cubicBezTo>
                      <a:pt x="234" y="611"/>
                      <a:pt x="236" y="613"/>
                      <a:pt x="237" y="613"/>
                    </a:cubicBezTo>
                    <a:close/>
                    <a:moveTo>
                      <a:pt x="211" y="559"/>
                    </a:moveTo>
                    <a:cubicBezTo>
                      <a:pt x="211" y="556"/>
                      <a:pt x="208" y="555"/>
                      <a:pt x="206" y="555"/>
                    </a:cubicBezTo>
                    <a:cubicBezTo>
                      <a:pt x="203" y="556"/>
                      <a:pt x="202" y="559"/>
                      <a:pt x="202" y="561"/>
                    </a:cubicBezTo>
                    <a:cubicBezTo>
                      <a:pt x="203" y="564"/>
                      <a:pt x="206" y="567"/>
                      <a:pt x="209" y="566"/>
                    </a:cubicBezTo>
                    <a:cubicBezTo>
                      <a:pt x="211" y="566"/>
                      <a:pt x="212" y="562"/>
                      <a:pt x="211" y="559"/>
                    </a:cubicBezTo>
                    <a:close/>
                    <a:moveTo>
                      <a:pt x="216" y="595"/>
                    </a:moveTo>
                    <a:cubicBezTo>
                      <a:pt x="216" y="593"/>
                      <a:pt x="214" y="592"/>
                      <a:pt x="212" y="593"/>
                    </a:cubicBezTo>
                    <a:cubicBezTo>
                      <a:pt x="211" y="593"/>
                      <a:pt x="210" y="595"/>
                      <a:pt x="210" y="596"/>
                    </a:cubicBezTo>
                    <a:cubicBezTo>
                      <a:pt x="210" y="598"/>
                      <a:pt x="212" y="599"/>
                      <a:pt x="214" y="599"/>
                    </a:cubicBezTo>
                    <a:cubicBezTo>
                      <a:pt x="215" y="598"/>
                      <a:pt x="216" y="597"/>
                      <a:pt x="216" y="595"/>
                    </a:cubicBezTo>
                    <a:close/>
                    <a:moveTo>
                      <a:pt x="220" y="637"/>
                    </a:moveTo>
                    <a:cubicBezTo>
                      <a:pt x="216" y="629"/>
                      <a:pt x="216" y="629"/>
                      <a:pt x="216" y="629"/>
                    </a:cubicBezTo>
                    <a:cubicBezTo>
                      <a:pt x="215" y="630"/>
                      <a:pt x="215" y="630"/>
                      <a:pt x="214" y="630"/>
                    </a:cubicBezTo>
                    <a:cubicBezTo>
                      <a:pt x="219" y="638"/>
                      <a:pt x="219" y="638"/>
                      <a:pt x="219" y="638"/>
                    </a:cubicBezTo>
                    <a:cubicBezTo>
                      <a:pt x="219" y="637"/>
                      <a:pt x="220" y="637"/>
                      <a:pt x="220" y="637"/>
                    </a:cubicBezTo>
                    <a:close/>
                    <a:moveTo>
                      <a:pt x="212" y="625"/>
                    </a:moveTo>
                    <a:cubicBezTo>
                      <a:pt x="212" y="626"/>
                      <a:pt x="212" y="627"/>
                      <a:pt x="212" y="627"/>
                    </a:cubicBezTo>
                    <a:cubicBezTo>
                      <a:pt x="212" y="628"/>
                      <a:pt x="213" y="628"/>
                      <a:pt x="214" y="628"/>
                    </a:cubicBezTo>
                    <a:cubicBezTo>
                      <a:pt x="214" y="627"/>
                      <a:pt x="215" y="627"/>
                      <a:pt x="214" y="626"/>
                    </a:cubicBezTo>
                    <a:cubicBezTo>
                      <a:pt x="214" y="625"/>
                      <a:pt x="213" y="625"/>
                      <a:pt x="212" y="625"/>
                    </a:cubicBezTo>
                    <a:close/>
                    <a:moveTo>
                      <a:pt x="218" y="639"/>
                    </a:moveTo>
                    <a:cubicBezTo>
                      <a:pt x="213" y="631"/>
                      <a:pt x="213" y="631"/>
                      <a:pt x="213" y="631"/>
                    </a:cubicBezTo>
                    <a:cubicBezTo>
                      <a:pt x="212" y="632"/>
                      <a:pt x="212" y="632"/>
                      <a:pt x="211" y="632"/>
                    </a:cubicBezTo>
                    <a:cubicBezTo>
                      <a:pt x="217" y="639"/>
                      <a:pt x="217" y="639"/>
                      <a:pt x="217" y="639"/>
                    </a:cubicBezTo>
                    <a:cubicBezTo>
                      <a:pt x="217" y="639"/>
                      <a:pt x="217" y="639"/>
                      <a:pt x="218" y="639"/>
                    </a:cubicBezTo>
                    <a:close/>
                    <a:moveTo>
                      <a:pt x="229" y="634"/>
                    </a:moveTo>
                    <a:cubicBezTo>
                      <a:pt x="227" y="625"/>
                      <a:pt x="227" y="625"/>
                      <a:pt x="227" y="625"/>
                    </a:cubicBezTo>
                    <a:cubicBezTo>
                      <a:pt x="226" y="625"/>
                      <a:pt x="226" y="625"/>
                      <a:pt x="225" y="626"/>
                    </a:cubicBezTo>
                    <a:cubicBezTo>
                      <a:pt x="227" y="634"/>
                      <a:pt x="227" y="634"/>
                      <a:pt x="227" y="634"/>
                    </a:cubicBezTo>
                    <a:cubicBezTo>
                      <a:pt x="228" y="634"/>
                      <a:pt x="228" y="634"/>
                      <a:pt x="229" y="634"/>
                    </a:cubicBezTo>
                    <a:close/>
                    <a:moveTo>
                      <a:pt x="236" y="600"/>
                    </a:moveTo>
                    <a:cubicBezTo>
                      <a:pt x="236" y="601"/>
                      <a:pt x="237" y="602"/>
                      <a:pt x="238" y="602"/>
                    </a:cubicBezTo>
                    <a:cubicBezTo>
                      <a:pt x="239" y="602"/>
                      <a:pt x="240" y="602"/>
                      <a:pt x="240" y="600"/>
                    </a:cubicBezTo>
                    <a:cubicBezTo>
                      <a:pt x="240" y="599"/>
                      <a:pt x="240" y="598"/>
                      <a:pt x="239" y="598"/>
                    </a:cubicBezTo>
                    <a:cubicBezTo>
                      <a:pt x="237" y="598"/>
                      <a:pt x="237" y="599"/>
                      <a:pt x="236" y="600"/>
                    </a:cubicBezTo>
                    <a:close/>
                    <a:moveTo>
                      <a:pt x="258" y="519"/>
                    </a:moveTo>
                    <a:cubicBezTo>
                      <a:pt x="255" y="518"/>
                      <a:pt x="251" y="520"/>
                      <a:pt x="251" y="524"/>
                    </a:cubicBezTo>
                    <a:cubicBezTo>
                      <a:pt x="250" y="527"/>
                      <a:pt x="253" y="532"/>
                      <a:pt x="256" y="533"/>
                    </a:cubicBezTo>
                    <a:cubicBezTo>
                      <a:pt x="259" y="533"/>
                      <a:pt x="263" y="529"/>
                      <a:pt x="263" y="526"/>
                    </a:cubicBezTo>
                    <a:cubicBezTo>
                      <a:pt x="264" y="522"/>
                      <a:pt x="261" y="519"/>
                      <a:pt x="258" y="519"/>
                    </a:cubicBezTo>
                    <a:close/>
                    <a:moveTo>
                      <a:pt x="269" y="374"/>
                    </a:moveTo>
                    <a:cubicBezTo>
                      <a:pt x="269" y="384"/>
                      <a:pt x="269" y="394"/>
                      <a:pt x="268" y="404"/>
                    </a:cubicBezTo>
                    <a:cubicBezTo>
                      <a:pt x="270" y="404"/>
                      <a:pt x="271" y="404"/>
                      <a:pt x="273" y="404"/>
                    </a:cubicBezTo>
                    <a:cubicBezTo>
                      <a:pt x="271" y="394"/>
                      <a:pt x="270" y="384"/>
                      <a:pt x="269" y="374"/>
                    </a:cubicBezTo>
                    <a:close/>
                    <a:moveTo>
                      <a:pt x="297" y="262"/>
                    </a:moveTo>
                    <a:cubicBezTo>
                      <a:pt x="297" y="263"/>
                      <a:pt x="296" y="264"/>
                      <a:pt x="295" y="265"/>
                    </a:cubicBezTo>
                    <a:cubicBezTo>
                      <a:pt x="295" y="265"/>
                      <a:pt x="295" y="265"/>
                      <a:pt x="295" y="265"/>
                    </a:cubicBezTo>
                    <a:cubicBezTo>
                      <a:pt x="296" y="266"/>
                      <a:pt x="296" y="267"/>
                      <a:pt x="297" y="268"/>
                    </a:cubicBezTo>
                    <a:cubicBezTo>
                      <a:pt x="299" y="269"/>
                      <a:pt x="301" y="270"/>
                      <a:pt x="304" y="271"/>
                    </a:cubicBezTo>
                    <a:cubicBezTo>
                      <a:pt x="303" y="269"/>
                      <a:pt x="301" y="267"/>
                      <a:pt x="300" y="265"/>
                    </a:cubicBezTo>
                    <a:cubicBezTo>
                      <a:pt x="299" y="264"/>
                      <a:pt x="298" y="263"/>
                      <a:pt x="297" y="262"/>
                    </a:cubicBezTo>
                    <a:close/>
                    <a:moveTo>
                      <a:pt x="291" y="271"/>
                    </a:moveTo>
                    <a:cubicBezTo>
                      <a:pt x="290" y="272"/>
                      <a:pt x="289" y="273"/>
                      <a:pt x="288" y="275"/>
                    </a:cubicBezTo>
                    <a:cubicBezTo>
                      <a:pt x="290" y="276"/>
                      <a:pt x="291" y="278"/>
                      <a:pt x="293" y="279"/>
                    </a:cubicBezTo>
                    <a:cubicBezTo>
                      <a:pt x="293" y="277"/>
                      <a:pt x="292" y="274"/>
                      <a:pt x="291" y="272"/>
                    </a:cubicBezTo>
                    <a:cubicBezTo>
                      <a:pt x="291" y="272"/>
                      <a:pt x="291" y="271"/>
                      <a:pt x="291" y="271"/>
                    </a:cubicBezTo>
                    <a:close/>
                    <a:moveTo>
                      <a:pt x="276" y="359"/>
                    </a:moveTo>
                    <a:cubicBezTo>
                      <a:pt x="280" y="352"/>
                      <a:pt x="283" y="346"/>
                      <a:pt x="285" y="340"/>
                    </a:cubicBezTo>
                    <a:cubicBezTo>
                      <a:pt x="280" y="334"/>
                      <a:pt x="276" y="328"/>
                      <a:pt x="272" y="322"/>
                    </a:cubicBezTo>
                    <a:cubicBezTo>
                      <a:pt x="270" y="329"/>
                      <a:pt x="267" y="336"/>
                      <a:pt x="263" y="342"/>
                    </a:cubicBezTo>
                    <a:cubicBezTo>
                      <a:pt x="267" y="348"/>
                      <a:pt x="271" y="353"/>
                      <a:pt x="276" y="359"/>
                    </a:cubicBezTo>
                    <a:close/>
                    <a:moveTo>
                      <a:pt x="258" y="554"/>
                    </a:moveTo>
                    <a:cubicBezTo>
                      <a:pt x="259" y="552"/>
                      <a:pt x="257" y="550"/>
                      <a:pt x="255" y="550"/>
                    </a:cubicBezTo>
                    <a:cubicBezTo>
                      <a:pt x="254" y="549"/>
                      <a:pt x="252" y="551"/>
                      <a:pt x="251" y="553"/>
                    </a:cubicBezTo>
                    <a:cubicBezTo>
                      <a:pt x="251" y="555"/>
                      <a:pt x="252" y="556"/>
                      <a:pt x="254" y="557"/>
                    </a:cubicBezTo>
                    <a:cubicBezTo>
                      <a:pt x="256" y="557"/>
                      <a:pt x="258" y="556"/>
                      <a:pt x="258" y="554"/>
                    </a:cubicBezTo>
                    <a:close/>
                    <a:moveTo>
                      <a:pt x="271" y="415"/>
                    </a:moveTo>
                    <a:cubicBezTo>
                      <a:pt x="273" y="415"/>
                      <a:pt x="274" y="414"/>
                      <a:pt x="274" y="412"/>
                    </a:cubicBezTo>
                    <a:cubicBezTo>
                      <a:pt x="274" y="410"/>
                      <a:pt x="272" y="409"/>
                      <a:pt x="271" y="409"/>
                    </a:cubicBezTo>
                    <a:cubicBezTo>
                      <a:pt x="269" y="409"/>
                      <a:pt x="268" y="410"/>
                      <a:pt x="268" y="412"/>
                    </a:cubicBezTo>
                    <a:cubicBezTo>
                      <a:pt x="268" y="414"/>
                      <a:pt x="269" y="415"/>
                      <a:pt x="271" y="415"/>
                    </a:cubicBezTo>
                    <a:close/>
                    <a:moveTo>
                      <a:pt x="243" y="597"/>
                    </a:moveTo>
                    <a:cubicBezTo>
                      <a:pt x="245" y="598"/>
                      <a:pt x="247" y="596"/>
                      <a:pt x="247" y="595"/>
                    </a:cubicBezTo>
                    <a:cubicBezTo>
                      <a:pt x="247" y="593"/>
                      <a:pt x="245" y="591"/>
                      <a:pt x="244" y="591"/>
                    </a:cubicBezTo>
                    <a:cubicBezTo>
                      <a:pt x="242" y="591"/>
                      <a:pt x="241" y="593"/>
                      <a:pt x="241" y="594"/>
                    </a:cubicBezTo>
                    <a:cubicBezTo>
                      <a:pt x="240" y="596"/>
                      <a:pt x="242" y="597"/>
                      <a:pt x="243" y="597"/>
                    </a:cubicBezTo>
                    <a:close/>
                    <a:moveTo>
                      <a:pt x="240" y="582"/>
                    </a:moveTo>
                    <a:cubicBezTo>
                      <a:pt x="241" y="582"/>
                      <a:pt x="242" y="580"/>
                      <a:pt x="242" y="579"/>
                    </a:cubicBezTo>
                    <a:cubicBezTo>
                      <a:pt x="242" y="578"/>
                      <a:pt x="241" y="576"/>
                      <a:pt x="240" y="576"/>
                    </a:cubicBezTo>
                    <a:cubicBezTo>
                      <a:pt x="238" y="576"/>
                      <a:pt x="237" y="577"/>
                      <a:pt x="237" y="579"/>
                    </a:cubicBezTo>
                    <a:cubicBezTo>
                      <a:pt x="237" y="580"/>
                      <a:pt x="237" y="580"/>
                      <a:pt x="238" y="581"/>
                    </a:cubicBezTo>
                    <a:cubicBezTo>
                      <a:pt x="236" y="581"/>
                      <a:pt x="234" y="582"/>
                      <a:pt x="234" y="584"/>
                    </a:cubicBezTo>
                    <a:cubicBezTo>
                      <a:pt x="234" y="586"/>
                      <a:pt x="236" y="589"/>
                      <a:pt x="238" y="589"/>
                    </a:cubicBezTo>
                    <a:cubicBezTo>
                      <a:pt x="240" y="589"/>
                      <a:pt x="241" y="586"/>
                      <a:pt x="241" y="584"/>
                    </a:cubicBezTo>
                    <a:cubicBezTo>
                      <a:pt x="241" y="583"/>
                      <a:pt x="241" y="582"/>
                      <a:pt x="240" y="582"/>
                    </a:cubicBezTo>
                    <a:close/>
                    <a:moveTo>
                      <a:pt x="246" y="626"/>
                    </a:moveTo>
                    <a:cubicBezTo>
                      <a:pt x="246" y="626"/>
                      <a:pt x="245" y="626"/>
                      <a:pt x="245" y="626"/>
                    </a:cubicBezTo>
                    <a:cubicBezTo>
                      <a:pt x="242" y="634"/>
                      <a:pt x="242" y="634"/>
                      <a:pt x="242" y="634"/>
                    </a:cubicBezTo>
                    <a:cubicBezTo>
                      <a:pt x="243" y="634"/>
                      <a:pt x="243" y="634"/>
                      <a:pt x="244" y="634"/>
                    </a:cubicBezTo>
                    <a:lnTo>
                      <a:pt x="246" y="626"/>
                    </a:lnTo>
                    <a:close/>
                    <a:moveTo>
                      <a:pt x="249" y="625"/>
                    </a:moveTo>
                    <a:cubicBezTo>
                      <a:pt x="250" y="625"/>
                      <a:pt x="251" y="624"/>
                      <a:pt x="251" y="624"/>
                    </a:cubicBezTo>
                    <a:cubicBezTo>
                      <a:pt x="251" y="623"/>
                      <a:pt x="251" y="622"/>
                      <a:pt x="250" y="622"/>
                    </a:cubicBezTo>
                    <a:cubicBezTo>
                      <a:pt x="249" y="622"/>
                      <a:pt x="249" y="622"/>
                      <a:pt x="248" y="623"/>
                    </a:cubicBezTo>
                    <a:cubicBezTo>
                      <a:pt x="248" y="624"/>
                      <a:pt x="249" y="624"/>
                      <a:pt x="249" y="625"/>
                    </a:cubicBezTo>
                    <a:close/>
                    <a:moveTo>
                      <a:pt x="250" y="627"/>
                    </a:moveTo>
                    <a:cubicBezTo>
                      <a:pt x="249" y="627"/>
                      <a:pt x="249" y="627"/>
                      <a:pt x="248" y="627"/>
                    </a:cubicBezTo>
                    <a:cubicBezTo>
                      <a:pt x="245" y="635"/>
                      <a:pt x="245" y="635"/>
                      <a:pt x="245" y="635"/>
                    </a:cubicBezTo>
                    <a:cubicBezTo>
                      <a:pt x="246" y="635"/>
                      <a:pt x="246" y="635"/>
                      <a:pt x="246" y="635"/>
                    </a:cubicBezTo>
                    <a:lnTo>
                      <a:pt x="250" y="627"/>
                    </a:lnTo>
                    <a:close/>
                    <a:moveTo>
                      <a:pt x="253" y="598"/>
                    </a:moveTo>
                    <a:cubicBezTo>
                      <a:pt x="254" y="598"/>
                      <a:pt x="256" y="597"/>
                      <a:pt x="256" y="596"/>
                    </a:cubicBezTo>
                    <a:cubicBezTo>
                      <a:pt x="257" y="594"/>
                      <a:pt x="256" y="592"/>
                      <a:pt x="254" y="592"/>
                    </a:cubicBezTo>
                    <a:cubicBezTo>
                      <a:pt x="253" y="591"/>
                      <a:pt x="251" y="592"/>
                      <a:pt x="251" y="594"/>
                    </a:cubicBezTo>
                    <a:cubicBezTo>
                      <a:pt x="250" y="595"/>
                      <a:pt x="251" y="597"/>
                      <a:pt x="253" y="598"/>
                    </a:cubicBezTo>
                    <a:close/>
                    <a:moveTo>
                      <a:pt x="226" y="635"/>
                    </a:moveTo>
                    <a:cubicBezTo>
                      <a:pt x="223" y="626"/>
                      <a:pt x="223" y="626"/>
                      <a:pt x="223" y="626"/>
                    </a:cubicBezTo>
                    <a:cubicBezTo>
                      <a:pt x="222" y="626"/>
                      <a:pt x="222" y="627"/>
                      <a:pt x="222" y="627"/>
                    </a:cubicBezTo>
                    <a:cubicBezTo>
                      <a:pt x="225" y="635"/>
                      <a:pt x="225" y="635"/>
                      <a:pt x="225" y="635"/>
                    </a:cubicBezTo>
                    <a:cubicBezTo>
                      <a:pt x="225" y="635"/>
                      <a:pt x="225" y="635"/>
                      <a:pt x="226" y="635"/>
                    </a:cubicBezTo>
                    <a:close/>
                    <a:moveTo>
                      <a:pt x="247" y="543"/>
                    </a:moveTo>
                    <a:cubicBezTo>
                      <a:pt x="250" y="544"/>
                      <a:pt x="253" y="542"/>
                      <a:pt x="253" y="539"/>
                    </a:cubicBezTo>
                    <a:cubicBezTo>
                      <a:pt x="254" y="536"/>
                      <a:pt x="252" y="533"/>
                      <a:pt x="249" y="533"/>
                    </a:cubicBezTo>
                    <a:cubicBezTo>
                      <a:pt x="246" y="532"/>
                      <a:pt x="243" y="534"/>
                      <a:pt x="243" y="537"/>
                    </a:cubicBezTo>
                    <a:cubicBezTo>
                      <a:pt x="242" y="540"/>
                      <a:pt x="244" y="543"/>
                      <a:pt x="247" y="543"/>
                    </a:cubicBezTo>
                    <a:close/>
                    <a:moveTo>
                      <a:pt x="239" y="563"/>
                    </a:moveTo>
                    <a:cubicBezTo>
                      <a:pt x="241" y="563"/>
                      <a:pt x="243" y="560"/>
                      <a:pt x="243" y="557"/>
                    </a:cubicBezTo>
                    <a:cubicBezTo>
                      <a:pt x="244" y="554"/>
                      <a:pt x="241" y="552"/>
                      <a:pt x="239" y="552"/>
                    </a:cubicBezTo>
                    <a:cubicBezTo>
                      <a:pt x="236" y="552"/>
                      <a:pt x="234" y="554"/>
                      <a:pt x="234" y="556"/>
                    </a:cubicBezTo>
                    <a:cubicBezTo>
                      <a:pt x="234" y="559"/>
                      <a:pt x="236" y="563"/>
                      <a:pt x="239" y="563"/>
                    </a:cubicBezTo>
                    <a:close/>
                    <a:moveTo>
                      <a:pt x="230" y="545"/>
                    </a:moveTo>
                    <a:cubicBezTo>
                      <a:pt x="233" y="545"/>
                      <a:pt x="235" y="542"/>
                      <a:pt x="235" y="539"/>
                    </a:cubicBezTo>
                    <a:cubicBezTo>
                      <a:pt x="234" y="536"/>
                      <a:pt x="231" y="534"/>
                      <a:pt x="229" y="535"/>
                    </a:cubicBezTo>
                    <a:cubicBezTo>
                      <a:pt x="226" y="535"/>
                      <a:pt x="223" y="538"/>
                      <a:pt x="224" y="541"/>
                    </a:cubicBezTo>
                    <a:cubicBezTo>
                      <a:pt x="224" y="544"/>
                      <a:pt x="227" y="546"/>
                      <a:pt x="230" y="545"/>
                    </a:cubicBezTo>
                    <a:close/>
                    <a:moveTo>
                      <a:pt x="239" y="403"/>
                    </a:moveTo>
                    <a:cubicBezTo>
                      <a:pt x="240" y="393"/>
                      <a:pt x="241" y="383"/>
                      <a:pt x="242" y="373"/>
                    </a:cubicBezTo>
                    <a:cubicBezTo>
                      <a:pt x="240" y="382"/>
                      <a:pt x="237" y="392"/>
                      <a:pt x="235" y="402"/>
                    </a:cubicBezTo>
                    <a:cubicBezTo>
                      <a:pt x="236" y="402"/>
                      <a:pt x="238" y="402"/>
                      <a:pt x="239" y="403"/>
                    </a:cubicBezTo>
                    <a:close/>
                    <a:moveTo>
                      <a:pt x="226" y="594"/>
                    </a:moveTo>
                    <a:cubicBezTo>
                      <a:pt x="226" y="592"/>
                      <a:pt x="224" y="591"/>
                      <a:pt x="223" y="592"/>
                    </a:cubicBezTo>
                    <a:cubicBezTo>
                      <a:pt x="221" y="592"/>
                      <a:pt x="220" y="594"/>
                      <a:pt x="220" y="596"/>
                    </a:cubicBezTo>
                    <a:cubicBezTo>
                      <a:pt x="221" y="597"/>
                      <a:pt x="222" y="598"/>
                      <a:pt x="224" y="598"/>
                    </a:cubicBezTo>
                    <a:cubicBezTo>
                      <a:pt x="226" y="597"/>
                      <a:pt x="227" y="596"/>
                      <a:pt x="226" y="594"/>
                    </a:cubicBezTo>
                    <a:close/>
                    <a:moveTo>
                      <a:pt x="233" y="410"/>
                    </a:moveTo>
                    <a:cubicBezTo>
                      <a:pt x="233" y="412"/>
                      <a:pt x="234" y="413"/>
                      <a:pt x="235" y="413"/>
                    </a:cubicBezTo>
                    <a:cubicBezTo>
                      <a:pt x="237" y="414"/>
                      <a:pt x="239" y="412"/>
                      <a:pt x="239" y="411"/>
                    </a:cubicBezTo>
                    <a:cubicBezTo>
                      <a:pt x="239" y="409"/>
                      <a:pt x="238" y="407"/>
                      <a:pt x="236" y="407"/>
                    </a:cubicBezTo>
                    <a:cubicBezTo>
                      <a:pt x="235" y="407"/>
                      <a:pt x="233" y="408"/>
                      <a:pt x="233" y="410"/>
                    </a:cubicBezTo>
                    <a:close/>
                    <a:moveTo>
                      <a:pt x="225" y="427"/>
                    </a:moveTo>
                    <a:cubicBezTo>
                      <a:pt x="224" y="428"/>
                      <a:pt x="227" y="429"/>
                      <a:pt x="231" y="430"/>
                    </a:cubicBezTo>
                    <a:cubicBezTo>
                      <a:pt x="230" y="433"/>
                      <a:pt x="231" y="436"/>
                      <a:pt x="232" y="437"/>
                    </a:cubicBezTo>
                    <a:cubicBezTo>
                      <a:pt x="233" y="437"/>
                      <a:pt x="234" y="434"/>
                      <a:pt x="235" y="430"/>
                    </a:cubicBezTo>
                    <a:cubicBezTo>
                      <a:pt x="239" y="431"/>
                      <a:pt x="242" y="430"/>
                      <a:pt x="242" y="429"/>
                    </a:cubicBezTo>
                    <a:cubicBezTo>
                      <a:pt x="242" y="428"/>
                      <a:pt x="239" y="427"/>
                      <a:pt x="236" y="426"/>
                    </a:cubicBezTo>
                    <a:cubicBezTo>
                      <a:pt x="236" y="423"/>
                      <a:pt x="235" y="420"/>
                      <a:pt x="235" y="420"/>
                    </a:cubicBezTo>
                    <a:cubicBezTo>
                      <a:pt x="234" y="420"/>
                      <a:pt x="232" y="422"/>
                      <a:pt x="231" y="426"/>
                    </a:cubicBezTo>
                    <a:cubicBezTo>
                      <a:pt x="228" y="425"/>
                      <a:pt x="225" y="426"/>
                      <a:pt x="225" y="427"/>
                    </a:cubicBezTo>
                    <a:close/>
                    <a:moveTo>
                      <a:pt x="246" y="518"/>
                    </a:moveTo>
                    <a:cubicBezTo>
                      <a:pt x="250" y="518"/>
                      <a:pt x="253" y="515"/>
                      <a:pt x="253" y="511"/>
                    </a:cubicBezTo>
                    <a:cubicBezTo>
                      <a:pt x="253" y="507"/>
                      <a:pt x="250" y="504"/>
                      <a:pt x="246" y="504"/>
                    </a:cubicBezTo>
                    <a:cubicBezTo>
                      <a:pt x="242" y="504"/>
                      <a:pt x="239" y="507"/>
                      <a:pt x="239" y="511"/>
                    </a:cubicBezTo>
                    <a:cubicBezTo>
                      <a:pt x="239" y="515"/>
                      <a:pt x="242" y="518"/>
                      <a:pt x="246" y="518"/>
                    </a:cubicBezTo>
                    <a:close/>
                    <a:moveTo>
                      <a:pt x="225" y="552"/>
                    </a:moveTo>
                    <a:cubicBezTo>
                      <a:pt x="225" y="550"/>
                      <a:pt x="223" y="548"/>
                      <a:pt x="221" y="549"/>
                    </a:cubicBezTo>
                    <a:cubicBezTo>
                      <a:pt x="220" y="549"/>
                      <a:pt x="218" y="551"/>
                      <a:pt x="218" y="552"/>
                    </a:cubicBezTo>
                    <a:cubicBezTo>
                      <a:pt x="219" y="554"/>
                      <a:pt x="220" y="556"/>
                      <a:pt x="222" y="556"/>
                    </a:cubicBezTo>
                    <a:cubicBezTo>
                      <a:pt x="224" y="555"/>
                      <a:pt x="226" y="554"/>
                      <a:pt x="225" y="552"/>
                    </a:cubicBezTo>
                    <a:close/>
                    <a:moveTo>
                      <a:pt x="205" y="635"/>
                    </a:moveTo>
                    <a:cubicBezTo>
                      <a:pt x="206" y="635"/>
                      <a:pt x="206" y="634"/>
                      <a:pt x="205" y="633"/>
                    </a:cubicBezTo>
                    <a:cubicBezTo>
                      <a:pt x="205" y="633"/>
                      <a:pt x="204" y="633"/>
                      <a:pt x="203" y="633"/>
                    </a:cubicBezTo>
                    <a:cubicBezTo>
                      <a:pt x="203" y="634"/>
                      <a:pt x="203" y="635"/>
                      <a:pt x="203" y="635"/>
                    </a:cubicBezTo>
                    <a:cubicBezTo>
                      <a:pt x="204" y="636"/>
                      <a:pt x="205" y="636"/>
                      <a:pt x="205" y="635"/>
                    </a:cubicBezTo>
                    <a:close/>
                    <a:moveTo>
                      <a:pt x="222" y="523"/>
                    </a:moveTo>
                    <a:cubicBezTo>
                      <a:pt x="222" y="520"/>
                      <a:pt x="219" y="518"/>
                      <a:pt x="215" y="518"/>
                    </a:cubicBezTo>
                    <a:cubicBezTo>
                      <a:pt x="212" y="518"/>
                      <a:pt x="209" y="521"/>
                      <a:pt x="210" y="525"/>
                    </a:cubicBezTo>
                    <a:cubicBezTo>
                      <a:pt x="210" y="528"/>
                      <a:pt x="214" y="532"/>
                      <a:pt x="217" y="532"/>
                    </a:cubicBezTo>
                    <a:cubicBezTo>
                      <a:pt x="221" y="532"/>
                      <a:pt x="222" y="527"/>
                      <a:pt x="222" y="523"/>
                    </a:cubicBezTo>
                    <a:close/>
                    <a:moveTo>
                      <a:pt x="205" y="540"/>
                    </a:moveTo>
                    <a:cubicBezTo>
                      <a:pt x="206" y="543"/>
                      <a:pt x="209" y="545"/>
                      <a:pt x="212" y="545"/>
                    </a:cubicBezTo>
                    <a:cubicBezTo>
                      <a:pt x="214" y="544"/>
                      <a:pt x="217" y="542"/>
                      <a:pt x="216" y="539"/>
                    </a:cubicBezTo>
                    <a:cubicBezTo>
                      <a:pt x="216" y="536"/>
                      <a:pt x="213" y="534"/>
                      <a:pt x="210" y="534"/>
                    </a:cubicBezTo>
                    <a:cubicBezTo>
                      <a:pt x="207" y="534"/>
                      <a:pt x="205" y="537"/>
                      <a:pt x="205" y="540"/>
                    </a:cubicBezTo>
                    <a:close/>
                    <a:moveTo>
                      <a:pt x="223" y="611"/>
                    </a:moveTo>
                    <a:cubicBezTo>
                      <a:pt x="223" y="610"/>
                      <a:pt x="222" y="609"/>
                      <a:pt x="220" y="609"/>
                    </a:cubicBezTo>
                    <a:cubicBezTo>
                      <a:pt x="219" y="609"/>
                      <a:pt x="218" y="611"/>
                      <a:pt x="219" y="612"/>
                    </a:cubicBezTo>
                    <a:cubicBezTo>
                      <a:pt x="219" y="613"/>
                      <a:pt x="221" y="615"/>
                      <a:pt x="222" y="614"/>
                    </a:cubicBezTo>
                    <a:cubicBezTo>
                      <a:pt x="223" y="614"/>
                      <a:pt x="224" y="612"/>
                      <a:pt x="223" y="611"/>
                    </a:cubicBezTo>
                    <a:close/>
                    <a:moveTo>
                      <a:pt x="225" y="623"/>
                    </a:moveTo>
                    <a:cubicBezTo>
                      <a:pt x="226" y="623"/>
                      <a:pt x="226" y="622"/>
                      <a:pt x="226" y="622"/>
                    </a:cubicBezTo>
                    <a:cubicBezTo>
                      <a:pt x="226" y="621"/>
                      <a:pt x="225" y="620"/>
                      <a:pt x="224" y="621"/>
                    </a:cubicBezTo>
                    <a:cubicBezTo>
                      <a:pt x="224" y="621"/>
                      <a:pt x="223" y="622"/>
                      <a:pt x="223" y="622"/>
                    </a:cubicBezTo>
                    <a:cubicBezTo>
                      <a:pt x="223" y="623"/>
                      <a:pt x="224" y="623"/>
                      <a:pt x="225" y="623"/>
                    </a:cubicBezTo>
                    <a:close/>
                    <a:moveTo>
                      <a:pt x="220" y="620"/>
                    </a:moveTo>
                    <a:cubicBezTo>
                      <a:pt x="221" y="619"/>
                      <a:pt x="222" y="618"/>
                      <a:pt x="222" y="617"/>
                    </a:cubicBezTo>
                    <a:cubicBezTo>
                      <a:pt x="222" y="616"/>
                      <a:pt x="220" y="615"/>
                      <a:pt x="219" y="615"/>
                    </a:cubicBezTo>
                    <a:cubicBezTo>
                      <a:pt x="218" y="616"/>
                      <a:pt x="217" y="617"/>
                      <a:pt x="218" y="618"/>
                    </a:cubicBezTo>
                    <a:cubicBezTo>
                      <a:pt x="218" y="619"/>
                      <a:pt x="219" y="620"/>
                      <a:pt x="220" y="620"/>
                    </a:cubicBezTo>
                    <a:close/>
                    <a:moveTo>
                      <a:pt x="218" y="602"/>
                    </a:moveTo>
                    <a:cubicBezTo>
                      <a:pt x="218" y="604"/>
                      <a:pt x="219" y="604"/>
                      <a:pt x="220" y="604"/>
                    </a:cubicBezTo>
                    <a:cubicBezTo>
                      <a:pt x="222" y="604"/>
                      <a:pt x="222" y="603"/>
                      <a:pt x="222" y="602"/>
                    </a:cubicBezTo>
                    <a:cubicBezTo>
                      <a:pt x="222" y="600"/>
                      <a:pt x="221" y="600"/>
                      <a:pt x="220" y="600"/>
                    </a:cubicBezTo>
                    <a:cubicBezTo>
                      <a:pt x="218" y="600"/>
                      <a:pt x="218" y="601"/>
                      <a:pt x="218" y="602"/>
                    </a:cubicBezTo>
                    <a:close/>
                    <a:moveTo>
                      <a:pt x="204" y="610"/>
                    </a:moveTo>
                    <a:cubicBezTo>
                      <a:pt x="205" y="610"/>
                      <a:pt x="206" y="609"/>
                      <a:pt x="205" y="608"/>
                    </a:cubicBezTo>
                    <a:cubicBezTo>
                      <a:pt x="205" y="607"/>
                      <a:pt x="203" y="606"/>
                      <a:pt x="202" y="607"/>
                    </a:cubicBezTo>
                    <a:cubicBezTo>
                      <a:pt x="202" y="608"/>
                      <a:pt x="201" y="609"/>
                      <a:pt x="202" y="610"/>
                    </a:cubicBezTo>
                    <a:cubicBezTo>
                      <a:pt x="202" y="611"/>
                      <a:pt x="204" y="611"/>
                      <a:pt x="204" y="610"/>
                    </a:cubicBezTo>
                    <a:close/>
                    <a:moveTo>
                      <a:pt x="205" y="630"/>
                    </a:moveTo>
                    <a:cubicBezTo>
                      <a:pt x="206" y="629"/>
                      <a:pt x="206" y="628"/>
                      <a:pt x="205" y="627"/>
                    </a:cubicBezTo>
                    <a:cubicBezTo>
                      <a:pt x="204" y="626"/>
                      <a:pt x="203" y="626"/>
                      <a:pt x="202" y="627"/>
                    </a:cubicBezTo>
                    <a:cubicBezTo>
                      <a:pt x="201" y="628"/>
                      <a:pt x="201" y="629"/>
                      <a:pt x="202" y="630"/>
                    </a:cubicBezTo>
                    <a:cubicBezTo>
                      <a:pt x="203" y="631"/>
                      <a:pt x="204" y="631"/>
                      <a:pt x="205" y="630"/>
                    </a:cubicBezTo>
                    <a:close/>
                    <a:moveTo>
                      <a:pt x="206" y="603"/>
                    </a:moveTo>
                    <a:cubicBezTo>
                      <a:pt x="208" y="603"/>
                      <a:pt x="208" y="601"/>
                      <a:pt x="207" y="599"/>
                    </a:cubicBezTo>
                    <a:cubicBezTo>
                      <a:pt x="206" y="598"/>
                      <a:pt x="204" y="597"/>
                      <a:pt x="203" y="598"/>
                    </a:cubicBezTo>
                    <a:cubicBezTo>
                      <a:pt x="201" y="599"/>
                      <a:pt x="201" y="601"/>
                      <a:pt x="202" y="602"/>
                    </a:cubicBezTo>
                    <a:cubicBezTo>
                      <a:pt x="203" y="604"/>
                      <a:pt x="205" y="604"/>
                      <a:pt x="206" y="603"/>
                    </a:cubicBezTo>
                    <a:close/>
                    <a:moveTo>
                      <a:pt x="208" y="620"/>
                    </a:moveTo>
                    <a:cubicBezTo>
                      <a:pt x="209" y="620"/>
                      <a:pt x="209" y="617"/>
                      <a:pt x="209" y="616"/>
                    </a:cubicBezTo>
                    <a:cubicBezTo>
                      <a:pt x="208" y="615"/>
                      <a:pt x="207" y="615"/>
                      <a:pt x="205" y="615"/>
                    </a:cubicBezTo>
                    <a:cubicBezTo>
                      <a:pt x="204" y="616"/>
                      <a:pt x="204" y="618"/>
                      <a:pt x="205" y="619"/>
                    </a:cubicBezTo>
                    <a:cubicBezTo>
                      <a:pt x="205" y="620"/>
                      <a:pt x="207" y="621"/>
                      <a:pt x="208" y="620"/>
                    </a:cubicBezTo>
                    <a:close/>
                    <a:moveTo>
                      <a:pt x="211" y="645"/>
                    </a:moveTo>
                    <a:cubicBezTo>
                      <a:pt x="204" y="639"/>
                      <a:pt x="204" y="639"/>
                      <a:pt x="204" y="639"/>
                    </a:cubicBezTo>
                    <a:cubicBezTo>
                      <a:pt x="204" y="640"/>
                      <a:pt x="203" y="640"/>
                      <a:pt x="203" y="641"/>
                    </a:cubicBezTo>
                    <a:cubicBezTo>
                      <a:pt x="210" y="646"/>
                      <a:pt x="210" y="646"/>
                      <a:pt x="210" y="646"/>
                    </a:cubicBezTo>
                    <a:cubicBezTo>
                      <a:pt x="210" y="645"/>
                      <a:pt x="211" y="645"/>
                      <a:pt x="211" y="645"/>
                    </a:cubicBezTo>
                    <a:close/>
                    <a:moveTo>
                      <a:pt x="201" y="644"/>
                    </a:moveTo>
                    <a:cubicBezTo>
                      <a:pt x="209" y="648"/>
                      <a:pt x="209" y="648"/>
                      <a:pt x="209" y="648"/>
                    </a:cubicBezTo>
                    <a:cubicBezTo>
                      <a:pt x="209" y="648"/>
                      <a:pt x="209" y="648"/>
                      <a:pt x="209" y="647"/>
                    </a:cubicBezTo>
                    <a:cubicBezTo>
                      <a:pt x="202" y="643"/>
                      <a:pt x="202" y="643"/>
                      <a:pt x="202" y="643"/>
                    </a:cubicBezTo>
                    <a:cubicBezTo>
                      <a:pt x="202" y="643"/>
                      <a:pt x="201" y="643"/>
                      <a:pt x="201" y="644"/>
                    </a:cubicBezTo>
                    <a:close/>
                    <a:moveTo>
                      <a:pt x="205" y="577"/>
                    </a:moveTo>
                    <a:cubicBezTo>
                      <a:pt x="208" y="576"/>
                      <a:pt x="209" y="574"/>
                      <a:pt x="208" y="571"/>
                    </a:cubicBezTo>
                    <a:cubicBezTo>
                      <a:pt x="208" y="569"/>
                      <a:pt x="206" y="568"/>
                      <a:pt x="203" y="568"/>
                    </a:cubicBezTo>
                    <a:cubicBezTo>
                      <a:pt x="201" y="569"/>
                      <a:pt x="200" y="571"/>
                      <a:pt x="200" y="573"/>
                    </a:cubicBezTo>
                    <a:cubicBezTo>
                      <a:pt x="201" y="576"/>
                      <a:pt x="203" y="577"/>
                      <a:pt x="205" y="577"/>
                    </a:cubicBezTo>
                    <a:close/>
                    <a:moveTo>
                      <a:pt x="193" y="526"/>
                    </a:moveTo>
                    <a:cubicBezTo>
                      <a:pt x="191" y="527"/>
                      <a:pt x="190" y="529"/>
                      <a:pt x="190" y="532"/>
                    </a:cubicBezTo>
                    <a:cubicBezTo>
                      <a:pt x="191" y="534"/>
                      <a:pt x="193" y="535"/>
                      <a:pt x="196" y="535"/>
                    </a:cubicBezTo>
                    <a:cubicBezTo>
                      <a:pt x="198" y="534"/>
                      <a:pt x="199" y="532"/>
                      <a:pt x="199" y="529"/>
                    </a:cubicBezTo>
                    <a:cubicBezTo>
                      <a:pt x="198" y="527"/>
                      <a:pt x="196" y="526"/>
                      <a:pt x="193" y="526"/>
                    </a:cubicBezTo>
                    <a:close/>
                    <a:moveTo>
                      <a:pt x="203" y="461"/>
                    </a:moveTo>
                    <a:cubicBezTo>
                      <a:pt x="205" y="461"/>
                      <a:pt x="207" y="458"/>
                      <a:pt x="208" y="453"/>
                    </a:cubicBezTo>
                    <a:cubicBezTo>
                      <a:pt x="214" y="454"/>
                      <a:pt x="219" y="454"/>
                      <a:pt x="219" y="452"/>
                    </a:cubicBezTo>
                    <a:cubicBezTo>
                      <a:pt x="220" y="451"/>
                      <a:pt x="216" y="449"/>
                      <a:pt x="210" y="448"/>
                    </a:cubicBezTo>
                    <a:cubicBezTo>
                      <a:pt x="211" y="442"/>
                      <a:pt x="210" y="439"/>
                      <a:pt x="209" y="438"/>
                    </a:cubicBezTo>
                    <a:cubicBezTo>
                      <a:pt x="208" y="438"/>
                      <a:pt x="205" y="441"/>
                      <a:pt x="204" y="446"/>
                    </a:cubicBezTo>
                    <a:cubicBezTo>
                      <a:pt x="198" y="445"/>
                      <a:pt x="193" y="444"/>
                      <a:pt x="193" y="445"/>
                    </a:cubicBezTo>
                    <a:cubicBezTo>
                      <a:pt x="192" y="447"/>
                      <a:pt x="196" y="449"/>
                      <a:pt x="202" y="451"/>
                    </a:cubicBezTo>
                    <a:cubicBezTo>
                      <a:pt x="201" y="456"/>
                      <a:pt x="201" y="460"/>
                      <a:pt x="203" y="461"/>
                    </a:cubicBezTo>
                    <a:close/>
                    <a:moveTo>
                      <a:pt x="210" y="434"/>
                    </a:moveTo>
                    <a:cubicBezTo>
                      <a:pt x="212" y="431"/>
                      <a:pt x="215" y="429"/>
                      <a:pt x="217" y="426"/>
                    </a:cubicBezTo>
                    <a:cubicBezTo>
                      <a:pt x="217" y="422"/>
                      <a:pt x="216" y="418"/>
                      <a:pt x="215" y="414"/>
                    </a:cubicBezTo>
                    <a:cubicBezTo>
                      <a:pt x="213" y="417"/>
                      <a:pt x="210" y="420"/>
                      <a:pt x="208" y="423"/>
                    </a:cubicBezTo>
                    <a:cubicBezTo>
                      <a:pt x="208" y="427"/>
                      <a:pt x="209" y="431"/>
                      <a:pt x="210" y="434"/>
                    </a:cubicBezTo>
                    <a:close/>
                    <a:moveTo>
                      <a:pt x="214" y="406"/>
                    </a:moveTo>
                    <a:cubicBezTo>
                      <a:pt x="214" y="407"/>
                      <a:pt x="215" y="409"/>
                      <a:pt x="216" y="410"/>
                    </a:cubicBezTo>
                    <a:cubicBezTo>
                      <a:pt x="218" y="410"/>
                      <a:pt x="220" y="409"/>
                      <a:pt x="220" y="407"/>
                    </a:cubicBezTo>
                    <a:cubicBezTo>
                      <a:pt x="221" y="405"/>
                      <a:pt x="220" y="404"/>
                      <a:pt x="218" y="403"/>
                    </a:cubicBezTo>
                    <a:cubicBezTo>
                      <a:pt x="217" y="403"/>
                      <a:pt x="215" y="404"/>
                      <a:pt x="214" y="406"/>
                    </a:cubicBezTo>
                    <a:close/>
                    <a:moveTo>
                      <a:pt x="193" y="420"/>
                    </a:moveTo>
                    <a:cubicBezTo>
                      <a:pt x="192" y="423"/>
                      <a:pt x="192" y="426"/>
                      <a:pt x="193" y="427"/>
                    </a:cubicBezTo>
                    <a:cubicBezTo>
                      <a:pt x="194" y="427"/>
                      <a:pt x="196" y="425"/>
                      <a:pt x="197" y="421"/>
                    </a:cubicBezTo>
                    <a:cubicBezTo>
                      <a:pt x="201" y="422"/>
                      <a:pt x="204" y="422"/>
                      <a:pt x="204" y="421"/>
                    </a:cubicBezTo>
                    <a:cubicBezTo>
                      <a:pt x="205" y="421"/>
                      <a:pt x="202" y="419"/>
                      <a:pt x="199" y="417"/>
                    </a:cubicBezTo>
                    <a:cubicBezTo>
                      <a:pt x="200" y="414"/>
                      <a:pt x="200" y="411"/>
                      <a:pt x="199" y="411"/>
                    </a:cubicBezTo>
                    <a:cubicBezTo>
                      <a:pt x="198" y="410"/>
                      <a:pt x="196" y="413"/>
                      <a:pt x="195" y="416"/>
                    </a:cubicBezTo>
                    <a:cubicBezTo>
                      <a:pt x="191" y="415"/>
                      <a:pt x="188" y="414"/>
                      <a:pt x="188" y="415"/>
                    </a:cubicBezTo>
                    <a:cubicBezTo>
                      <a:pt x="187" y="416"/>
                      <a:pt x="190" y="418"/>
                      <a:pt x="193" y="420"/>
                    </a:cubicBezTo>
                    <a:close/>
                    <a:moveTo>
                      <a:pt x="199" y="401"/>
                    </a:moveTo>
                    <a:cubicBezTo>
                      <a:pt x="199" y="402"/>
                      <a:pt x="199" y="404"/>
                      <a:pt x="201" y="405"/>
                    </a:cubicBezTo>
                    <a:cubicBezTo>
                      <a:pt x="203" y="405"/>
                      <a:pt x="204" y="404"/>
                      <a:pt x="205" y="403"/>
                    </a:cubicBezTo>
                    <a:cubicBezTo>
                      <a:pt x="206" y="401"/>
                      <a:pt x="205" y="399"/>
                      <a:pt x="203" y="399"/>
                    </a:cubicBezTo>
                    <a:cubicBezTo>
                      <a:pt x="202" y="398"/>
                      <a:pt x="200" y="399"/>
                      <a:pt x="199" y="401"/>
                    </a:cubicBezTo>
                    <a:close/>
                    <a:moveTo>
                      <a:pt x="203" y="521"/>
                    </a:moveTo>
                    <a:cubicBezTo>
                      <a:pt x="206" y="520"/>
                      <a:pt x="209" y="516"/>
                      <a:pt x="207" y="512"/>
                    </a:cubicBezTo>
                    <a:cubicBezTo>
                      <a:pt x="206" y="509"/>
                      <a:pt x="203" y="507"/>
                      <a:pt x="199" y="508"/>
                    </a:cubicBezTo>
                    <a:cubicBezTo>
                      <a:pt x="195" y="509"/>
                      <a:pt x="193" y="513"/>
                      <a:pt x="194" y="516"/>
                    </a:cubicBezTo>
                    <a:cubicBezTo>
                      <a:pt x="196" y="520"/>
                      <a:pt x="199" y="522"/>
                      <a:pt x="203" y="521"/>
                    </a:cubicBezTo>
                    <a:close/>
                    <a:moveTo>
                      <a:pt x="308" y="367"/>
                    </a:moveTo>
                    <a:cubicBezTo>
                      <a:pt x="311" y="376"/>
                      <a:pt x="314" y="386"/>
                      <a:pt x="316" y="396"/>
                    </a:cubicBezTo>
                    <a:cubicBezTo>
                      <a:pt x="317" y="395"/>
                      <a:pt x="319" y="395"/>
                      <a:pt x="320" y="394"/>
                    </a:cubicBezTo>
                    <a:cubicBezTo>
                      <a:pt x="316" y="385"/>
                      <a:pt x="312" y="376"/>
                      <a:pt x="308" y="367"/>
                    </a:cubicBezTo>
                    <a:close/>
                    <a:moveTo>
                      <a:pt x="249" y="640"/>
                    </a:moveTo>
                    <a:cubicBezTo>
                      <a:pt x="245" y="647"/>
                      <a:pt x="245" y="647"/>
                      <a:pt x="245" y="647"/>
                    </a:cubicBezTo>
                    <a:cubicBezTo>
                      <a:pt x="245" y="647"/>
                      <a:pt x="245" y="648"/>
                      <a:pt x="246" y="648"/>
                    </a:cubicBezTo>
                    <a:cubicBezTo>
                      <a:pt x="250" y="641"/>
                      <a:pt x="250" y="641"/>
                      <a:pt x="250" y="641"/>
                    </a:cubicBezTo>
                    <a:cubicBezTo>
                      <a:pt x="250" y="640"/>
                      <a:pt x="250" y="640"/>
                      <a:pt x="249" y="640"/>
                    </a:cubicBezTo>
                    <a:close/>
                    <a:moveTo>
                      <a:pt x="218" y="642"/>
                    </a:moveTo>
                    <a:cubicBezTo>
                      <a:pt x="223" y="648"/>
                      <a:pt x="223" y="648"/>
                      <a:pt x="223" y="648"/>
                    </a:cubicBezTo>
                    <a:cubicBezTo>
                      <a:pt x="224" y="648"/>
                      <a:pt x="224" y="648"/>
                      <a:pt x="224" y="648"/>
                    </a:cubicBezTo>
                    <a:cubicBezTo>
                      <a:pt x="219" y="641"/>
                      <a:pt x="219" y="641"/>
                      <a:pt x="219" y="641"/>
                    </a:cubicBezTo>
                    <a:cubicBezTo>
                      <a:pt x="219" y="641"/>
                      <a:pt x="218" y="641"/>
                      <a:pt x="218" y="642"/>
                    </a:cubicBezTo>
                    <a:close/>
                    <a:moveTo>
                      <a:pt x="241" y="637"/>
                    </a:moveTo>
                    <a:cubicBezTo>
                      <a:pt x="239" y="645"/>
                      <a:pt x="239" y="645"/>
                      <a:pt x="239" y="645"/>
                    </a:cubicBezTo>
                    <a:cubicBezTo>
                      <a:pt x="240" y="645"/>
                      <a:pt x="240" y="645"/>
                      <a:pt x="240" y="645"/>
                    </a:cubicBezTo>
                    <a:cubicBezTo>
                      <a:pt x="243" y="637"/>
                      <a:pt x="243" y="637"/>
                      <a:pt x="243" y="637"/>
                    </a:cubicBezTo>
                    <a:cubicBezTo>
                      <a:pt x="243" y="637"/>
                      <a:pt x="242" y="637"/>
                      <a:pt x="241" y="637"/>
                    </a:cubicBezTo>
                    <a:close/>
                    <a:moveTo>
                      <a:pt x="239" y="633"/>
                    </a:moveTo>
                    <a:cubicBezTo>
                      <a:pt x="240" y="634"/>
                      <a:pt x="240" y="634"/>
                      <a:pt x="241" y="634"/>
                    </a:cubicBezTo>
                    <a:cubicBezTo>
                      <a:pt x="242" y="625"/>
                      <a:pt x="242" y="625"/>
                      <a:pt x="242" y="625"/>
                    </a:cubicBezTo>
                    <a:cubicBezTo>
                      <a:pt x="242" y="625"/>
                      <a:pt x="241" y="625"/>
                      <a:pt x="241" y="625"/>
                    </a:cubicBezTo>
                    <a:lnTo>
                      <a:pt x="239" y="633"/>
                    </a:lnTo>
                    <a:close/>
                    <a:moveTo>
                      <a:pt x="258" y="605"/>
                    </a:moveTo>
                    <a:cubicBezTo>
                      <a:pt x="258" y="603"/>
                      <a:pt x="258" y="602"/>
                      <a:pt x="257" y="602"/>
                    </a:cubicBezTo>
                    <a:cubicBezTo>
                      <a:pt x="256" y="602"/>
                      <a:pt x="254" y="602"/>
                      <a:pt x="254" y="603"/>
                    </a:cubicBezTo>
                    <a:cubicBezTo>
                      <a:pt x="254" y="604"/>
                      <a:pt x="254" y="605"/>
                      <a:pt x="255" y="606"/>
                    </a:cubicBezTo>
                    <a:cubicBezTo>
                      <a:pt x="256" y="606"/>
                      <a:pt x="258" y="606"/>
                      <a:pt x="258" y="605"/>
                    </a:cubicBezTo>
                    <a:close/>
                    <a:moveTo>
                      <a:pt x="257" y="631"/>
                    </a:moveTo>
                    <a:cubicBezTo>
                      <a:pt x="256" y="631"/>
                      <a:pt x="256" y="630"/>
                      <a:pt x="255" y="630"/>
                    </a:cubicBezTo>
                    <a:cubicBezTo>
                      <a:pt x="251" y="638"/>
                      <a:pt x="251" y="638"/>
                      <a:pt x="251" y="638"/>
                    </a:cubicBezTo>
                    <a:cubicBezTo>
                      <a:pt x="251" y="638"/>
                      <a:pt x="251" y="638"/>
                      <a:pt x="252" y="638"/>
                    </a:cubicBezTo>
                    <a:lnTo>
                      <a:pt x="257" y="631"/>
                    </a:lnTo>
                    <a:close/>
                    <a:moveTo>
                      <a:pt x="253" y="629"/>
                    </a:moveTo>
                    <a:cubicBezTo>
                      <a:pt x="253" y="629"/>
                      <a:pt x="252" y="628"/>
                      <a:pt x="252" y="628"/>
                    </a:cubicBezTo>
                    <a:cubicBezTo>
                      <a:pt x="248" y="636"/>
                      <a:pt x="248" y="636"/>
                      <a:pt x="248" y="636"/>
                    </a:cubicBezTo>
                    <a:cubicBezTo>
                      <a:pt x="249" y="637"/>
                      <a:pt x="249" y="637"/>
                      <a:pt x="249" y="637"/>
                    </a:cubicBezTo>
                    <a:lnTo>
                      <a:pt x="253" y="629"/>
                    </a:lnTo>
                    <a:close/>
                    <a:moveTo>
                      <a:pt x="243" y="617"/>
                    </a:moveTo>
                    <a:cubicBezTo>
                      <a:pt x="243" y="616"/>
                      <a:pt x="242" y="615"/>
                      <a:pt x="241" y="615"/>
                    </a:cubicBezTo>
                    <a:cubicBezTo>
                      <a:pt x="240" y="614"/>
                      <a:pt x="239" y="615"/>
                      <a:pt x="239" y="617"/>
                    </a:cubicBezTo>
                    <a:cubicBezTo>
                      <a:pt x="239" y="618"/>
                      <a:pt x="240" y="619"/>
                      <a:pt x="241" y="619"/>
                    </a:cubicBezTo>
                    <a:cubicBezTo>
                      <a:pt x="242" y="619"/>
                      <a:pt x="243" y="618"/>
                      <a:pt x="243" y="617"/>
                    </a:cubicBezTo>
                    <a:close/>
                    <a:moveTo>
                      <a:pt x="229" y="636"/>
                    </a:moveTo>
                    <a:cubicBezTo>
                      <a:pt x="231" y="645"/>
                      <a:pt x="231" y="645"/>
                      <a:pt x="231" y="645"/>
                    </a:cubicBezTo>
                    <a:cubicBezTo>
                      <a:pt x="231" y="645"/>
                      <a:pt x="232" y="645"/>
                      <a:pt x="232" y="645"/>
                    </a:cubicBezTo>
                    <a:cubicBezTo>
                      <a:pt x="231" y="636"/>
                      <a:pt x="231" y="636"/>
                      <a:pt x="231" y="636"/>
                    </a:cubicBezTo>
                    <a:cubicBezTo>
                      <a:pt x="230" y="636"/>
                      <a:pt x="230" y="636"/>
                      <a:pt x="229" y="636"/>
                    </a:cubicBezTo>
                    <a:close/>
                    <a:moveTo>
                      <a:pt x="225" y="638"/>
                    </a:moveTo>
                    <a:cubicBezTo>
                      <a:pt x="228" y="646"/>
                      <a:pt x="228" y="646"/>
                      <a:pt x="228" y="646"/>
                    </a:cubicBezTo>
                    <a:cubicBezTo>
                      <a:pt x="229" y="646"/>
                      <a:pt x="229" y="646"/>
                      <a:pt x="229" y="645"/>
                    </a:cubicBezTo>
                    <a:cubicBezTo>
                      <a:pt x="227" y="637"/>
                      <a:pt x="227" y="637"/>
                      <a:pt x="227" y="637"/>
                    </a:cubicBezTo>
                    <a:cubicBezTo>
                      <a:pt x="226" y="637"/>
                      <a:pt x="226" y="637"/>
                      <a:pt x="225" y="638"/>
                    </a:cubicBezTo>
                    <a:close/>
                    <a:moveTo>
                      <a:pt x="221" y="639"/>
                    </a:moveTo>
                    <a:cubicBezTo>
                      <a:pt x="226" y="647"/>
                      <a:pt x="226" y="647"/>
                      <a:pt x="226" y="647"/>
                    </a:cubicBezTo>
                    <a:cubicBezTo>
                      <a:pt x="226" y="647"/>
                      <a:pt x="226" y="647"/>
                      <a:pt x="227" y="646"/>
                    </a:cubicBezTo>
                    <a:cubicBezTo>
                      <a:pt x="223" y="639"/>
                      <a:pt x="223" y="639"/>
                      <a:pt x="223" y="639"/>
                    </a:cubicBezTo>
                    <a:cubicBezTo>
                      <a:pt x="222" y="639"/>
                      <a:pt x="222" y="639"/>
                      <a:pt x="221" y="639"/>
                    </a:cubicBezTo>
                    <a:close/>
                    <a:moveTo>
                      <a:pt x="263" y="589"/>
                    </a:moveTo>
                    <a:cubicBezTo>
                      <a:pt x="264" y="587"/>
                      <a:pt x="263" y="585"/>
                      <a:pt x="261" y="585"/>
                    </a:cubicBezTo>
                    <a:cubicBezTo>
                      <a:pt x="259" y="584"/>
                      <a:pt x="257" y="585"/>
                      <a:pt x="256" y="587"/>
                    </a:cubicBezTo>
                    <a:cubicBezTo>
                      <a:pt x="256" y="589"/>
                      <a:pt x="257" y="592"/>
                      <a:pt x="258" y="593"/>
                    </a:cubicBezTo>
                    <a:cubicBezTo>
                      <a:pt x="260" y="593"/>
                      <a:pt x="262" y="591"/>
                      <a:pt x="263" y="589"/>
                    </a:cubicBezTo>
                    <a:close/>
                    <a:moveTo>
                      <a:pt x="237" y="645"/>
                    </a:moveTo>
                    <a:cubicBezTo>
                      <a:pt x="237" y="645"/>
                      <a:pt x="237" y="645"/>
                      <a:pt x="238" y="645"/>
                    </a:cubicBezTo>
                    <a:cubicBezTo>
                      <a:pt x="239" y="636"/>
                      <a:pt x="239" y="636"/>
                      <a:pt x="239" y="636"/>
                    </a:cubicBezTo>
                    <a:cubicBezTo>
                      <a:pt x="238" y="636"/>
                      <a:pt x="238" y="636"/>
                      <a:pt x="237" y="636"/>
                    </a:cubicBezTo>
                    <a:lnTo>
                      <a:pt x="237" y="645"/>
                    </a:lnTo>
                    <a:close/>
                    <a:moveTo>
                      <a:pt x="237" y="622"/>
                    </a:moveTo>
                    <a:cubicBezTo>
                      <a:pt x="238" y="622"/>
                      <a:pt x="239" y="622"/>
                      <a:pt x="239" y="621"/>
                    </a:cubicBezTo>
                    <a:cubicBezTo>
                      <a:pt x="239" y="620"/>
                      <a:pt x="238" y="620"/>
                      <a:pt x="238" y="619"/>
                    </a:cubicBezTo>
                    <a:cubicBezTo>
                      <a:pt x="237" y="619"/>
                      <a:pt x="236" y="620"/>
                      <a:pt x="236" y="621"/>
                    </a:cubicBezTo>
                    <a:cubicBezTo>
                      <a:pt x="236" y="622"/>
                      <a:pt x="237" y="622"/>
                      <a:pt x="237" y="622"/>
                    </a:cubicBezTo>
                    <a:close/>
                    <a:moveTo>
                      <a:pt x="238" y="624"/>
                    </a:moveTo>
                    <a:cubicBezTo>
                      <a:pt x="238" y="624"/>
                      <a:pt x="237" y="624"/>
                      <a:pt x="237" y="624"/>
                    </a:cubicBezTo>
                    <a:cubicBezTo>
                      <a:pt x="236" y="633"/>
                      <a:pt x="236" y="633"/>
                      <a:pt x="236" y="633"/>
                    </a:cubicBezTo>
                    <a:cubicBezTo>
                      <a:pt x="237" y="633"/>
                      <a:pt x="237" y="633"/>
                      <a:pt x="238" y="633"/>
                    </a:cubicBezTo>
                    <a:lnTo>
                      <a:pt x="238" y="624"/>
                    </a:lnTo>
                    <a:close/>
                    <a:moveTo>
                      <a:pt x="245" y="638"/>
                    </a:moveTo>
                    <a:cubicBezTo>
                      <a:pt x="242" y="646"/>
                      <a:pt x="242" y="646"/>
                      <a:pt x="242" y="646"/>
                    </a:cubicBezTo>
                    <a:cubicBezTo>
                      <a:pt x="242" y="646"/>
                      <a:pt x="243" y="646"/>
                      <a:pt x="243" y="646"/>
                    </a:cubicBezTo>
                    <a:cubicBezTo>
                      <a:pt x="247" y="639"/>
                      <a:pt x="247" y="639"/>
                      <a:pt x="247" y="639"/>
                    </a:cubicBezTo>
                    <a:cubicBezTo>
                      <a:pt x="246" y="638"/>
                      <a:pt x="246" y="638"/>
                      <a:pt x="245" y="638"/>
                    </a:cubicBezTo>
                    <a:close/>
                    <a:moveTo>
                      <a:pt x="284" y="639"/>
                    </a:moveTo>
                    <a:cubicBezTo>
                      <a:pt x="283" y="639"/>
                      <a:pt x="282" y="641"/>
                      <a:pt x="282" y="643"/>
                    </a:cubicBezTo>
                    <a:cubicBezTo>
                      <a:pt x="283" y="644"/>
                      <a:pt x="285" y="644"/>
                      <a:pt x="286" y="643"/>
                    </a:cubicBezTo>
                    <a:cubicBezTo>
                      <a:pt x="288" y="643"/>
                      <a:pt x="288" y="641"/>
                      <a:pt x="288" y="640"/>
                    </a:cubicBezTo>
                    <a:cubicBezTo>
                      <a:pt x="287" y="639"/>
                      <a:pt x="286" y="638"/>
                      <a:pt x="284" y="639"/>
                    </a:cubicBezTo>
                    <a:close/>
                    <a:moveTo>
                      <a:pt x="280" y="646"/>
                    </a:moveTo>
                    <a:cubicBezTo>
                      <a:pt x="279" y="647"/>
                      <a:pt x="278" y="648"/>
                      <a:pt x="279" y="649"/>
                    </a:cubicBezTo>
                    <a:cubicBezTo>
                      <a:pt x="279" y="650"/>
                      <a:pt x="281" y="651"/>
                      <a:pt x="282" y="650"/>
                    </a:cubicBezTo>
                    <a:cubicBezTo>
                      <a:pt x="283" y="650"/>
                      <a:pt x="283" y="648"/>
                      <a:pt x="283" y="647"/>
                    </a:cubicBezTo>
                    <a:cubicBezTo>
                      <a:pt x="282" y="646"/>
                      <a:pt x="281" y="646"/>
                      <a:pt x="280" y="646"/>
                    </a:cubicBezTo>
                    <a:close/>
                    <a:moveTo>
                      <a:pt x="299" y="632"/>
                    </a:moveTo>
                    <a:cubicBezTo>
                      <a:pt x="301" y="632"/>
                      <a:pt x="301" y="630"/>
                      <a:pt x="301" y="628"/>
                    </a:cubicBezTo>
                    <a:cubicBezTo>
                      <a:pt x="300" y="627"/>
                      <a:pt x="298" y="626"/>
                      <a:pt x="297" y="627"/>
                    </a:cubicBezTo>
                    <a:cubicBezTo>
                      <a:pt x="295" y="628"/>
                      <a:pt x="294" y="629"/>
                      <a:pt x="295" y="631"/>
                    </a:cubicBezTo>
                    <a:cubicBezTo>
                      <a:pt x="296" y="632"/>
                      <a:pt x="298" y="633"/>
                      <a:pt x="299" y="632"/>
                    </a:cubicBezTo>
                    <a:close/>
                    <a:moveTo>
                      <a:pt x="289" y="612"/>
                    </a:moveTo>
                    <a:cubicBezTo>
                      <a:pt x="288" y="611"/>
                      <a:pt x="286" y="611"/>
                      <a:pt x="284" y="612"/>
                    </a:cubicBezTo>
                    <a:cubicBezTo>
                      <a:pt x="283" y="613"/>
                      <a:pt x="283" y="615"/>
                      <a:pt x="284" y="616"/>
                    </a:cubicBezTo>
                    <a:cubicBezTo>
                      <a:pt x="285" y="618"/>
                      <a:pt x="287" y="618"/>
                      <a:pt x="288" y="617"/>
                    </a:cubicBezTo>
                    <a:cubicBezTo>
                      <a:pt x="290" y="616"/>
                      <a:pt x="290" y="614"/>
                      <a:pt x="289" y="612"/>
                    </a:cubicBezTo>
                    <a:close/>
                    <a:moveTo>
                      <a:pt x="294" y="626"/>
                    </a:moveTo>
                    <a:cubicBezTo>
                      <a:pt x="295" y="624"/>
                      <a:pt x="295" y="623"/>
                      <a:pt x="294" y="621"/>
                    </a:cubicBezTo>
                    <a:cubicBezTo>
                      <a:pt x="293" y="620"/>
                      <a:pt x="291" y="620"/>
                      <a:pt x="290" y="621"/>
                    </a:cubicBezTo>
                    <a:cubicBezTo>
                      <a:pt x="288" y="622"/>
                      <a:pt x="288" y="624"/>
                      <a:pt x="289" y="625"/>
                    </a:cubicBezTo>
                    <a:cubicBezTo>
                      <a:pt x="290" y="626"/>
                      <a:pt x="292" y="627"/>
                      <a:pt x="294" y="626"/>
                    </a:cubicBezTo>
                    <a:close/>
                    <a:moveTo>
                      <a:pt x="297" y="615"/>
                    </a:moveTo>
                    <a:cubicBezTo>
                      <a:pt x="299" y="613"/>
                      <a:pt x="299" y="611"/>
                      <a:pt x="298" y="610"/>
                    </a:cubicBezTo>
                    <a:cubicBezTo>
                      <a:pt x="296" y="608"/>
                      <a:pt x="294" y="608"/>
                      <a:pt x="293" y="609"/>
                    </a:cubicBezTo>
                    <a:cubicBezTo>
                      <a:pt x="291" y="610"/>
                      <a:pt x="290" y="613"/>
                      <a:pt x="292" y="615"/>
                    </a:cubicBezTo>
                    <a:cubicBezTo>
                      <a:pt x="293" y="616"/>
                      <a:pt x="296" y="616"/>
                      <a:pt x="297" y="615"/>
                    </a:cubicBezTo>
                    <a:close/>
                    <a:moveTo>
                      <a:pt x="292" y="636"/>
                    </a:moveTo>
                    <a:cubicBezTo>
                      <a:pt x="291" y="636"/>
                      <a:pt x="291" y="637"/>
                      <a:pt x="291" y="638"/>
                    </a:cubicBezTo>
                    <a:cubicBezTo>
                      <a:pt x="291" y="639"/>
                      <a:pt x="293" y="640"/>
                      <a:pt x="294" y="639"/>
                    </a:cubicBezTo>
                    <a:cubicBezTo>
                      <a:pt x="295" y="639"/>
                      <a:pt x="295" y="638"/>
                      <a:pt x="295" y="637"/>
                    </a:cubicBezTo>
                    <a:cubicBezTo>
                      <a:pt x="294" y="636"/>
                      <a:pt x="293" y="635"/>
                      <a:pt x="292" y="636"/>
                    </a:cubicBezTo>
                    <a:close/>
                    <a:moveTo>
                      <a:pt x="275" y="536"/>
                    </a:moveTo>
                    <a:cubicBezTo>
                      <a:pt x="277" y="536"/>
                      <a:pt x="280" y="535"/>
                      <a:pt x="280" y="533"/>
                    </a:cubicBezTo>
                    <a:cubicBezTo>
                      <a:pt x="281" y="530"/>
                      <a:pt x="280" y="528"/>
                      <a:pt x="277" y="527"/>
                    </a:cubicBezTo>
                    <a:cubicBezTo>
                      <a:pt x="275" y="526"/>
                      <a:pt x="273" y="528"/>
                      <a:pt x="272" y="530"/>
                    </a:cubicBezTo>
                    <a:cubicBezTo>
                      <a:pt x="271" y="532"/>
                      <a:pt x="273" y="535"/>
                      <a:pt x="275" y="536"/>
                    </a:cubicBezTo>
                    <a:close/>
                    <a:moveTo>
                      <a:pt x="276" y="513"/>
                    </a:moveTo>
                    <a:cubicBezTo>
                      <a:pt x="277" y="510"/>
                      <a:pt x="275" y="506"/>
                      <a:pt x="272" y="505"/>
                    </a:cubicBezTo>
                    <a:cubicBezTo>
                      <a:pt x="268" y="504"/>
                      <a:pt x="264" y="506"/>
                      <a:pt x="263" y="509"/>
                    </a:cubicBezTo>
                    <a:cubicBezTo>
                      <a:pt x="262" y="513"/>
                      <a:pt x="264" y="517"/>
                      <a:pt x="268" y="518"/>
                    </a:cubicBezTo>
                    <a:cubicBezTo>
                      <a:pt x="272" y="519"/>
                      <a:pt x="275" y="517"/>
                      <a:pt x="276" y="513"/>
                    </a:cubicBezTo>
                    <a:close/>
                    <a:moveTo>
                      <a:pt x="303" y="298"/>
                    </a:moveTo>
                    <a:cubicBezTo>
                      <a:pt x="307" y="301"/>
                      <a:pt x="311" y="304"/>
                      <a:pt x="315" y="306"/>
                    </a:cubicBezTo>
                    <a:cubicBezTo>
                      <a:pt x="315" y="301"/>
                      <a:pt x="314" y="296"/>
                      <a:pt x="312" y="292"/>
                    </a:cubicBezTo>
                    <a:cubicBezTo>
                      <a:pt x="306" y="287"/>
                      <a:pt x="301" y="283"/>
                      <a:pt x="296" y="278"/>
                    </a:cubicBezTo>
                    <a:cubicBezTo>
                      <a:pt x="299" y="284"/>
                      <a:pt x="301" y="291"/>
                      <a:pt x="303" y="298"/>
                    </a:cubicBezTo>
                    <a:close/>
                    <a:moveTo>
                      <a:pt x="262" y="567"/>
                    </a:moveTo>
                    <a:cubicBezTo>
                      <a:pt x="260" y="566"/>
                      <a:pt x="257" y="568"/>
                      <a:pt x="257" y="570"/>
                    </a:cubicBezTo>
                    <a:cubicBezTo>
                      <a:pt x="256" y="572"/>
                      <a:pt x="257" y="574"/>
                      <a:pt x="259" y="575"/>
                    </a:cubicBezTo>
                    <a:cubicBezTo>
                      <a:pt x="261" y="576"/>
                      <a:pt x="264" y="575"/>
                      <a:pt x="265" y="573"/>
                    </a:cubicBezTo>
                    <a:cubicBezTo>
                      <a:pt x="265" y="570"/>
                      <a:pt x="264" y="568"/>
                      <a:pt x="262" y="567"/>
                    </a:cubicBezTo>
                    <a:close/>
                    <a:moveTo>
                      <a:pt x="272" y="582"/>
                    </a:moveTo>
                    <a:cubicBezTo>
                      <a:pt x="274" y="583"/>
                      <a:pt x="276" y="581"/>
                      <a:pt x="277" y="579"/>
                    </a:cubicBezTo>
                    <a:cubicBezTo>
                      <a:pt x="278" y="577"/>
                      <a:pt x="277" y="574"/>
                      <a:pt x="275" y="574"/>
                    </a:cubicBezTo>
                    <a:cubicBezTo>
                      <a:pt x="272" y="573"/>
                      <a:pt x="270" y="574"/>
                      <a:pt x="269" y="576"/>
                    </a:cubicBezTo>
                    <a:cubicBezTo>
                      <a:pt x="268" y="579"/>
                      <a:pt x="270" y="581"/>
                      <a:pt x="272" y="582"/>
                    </a:cubicBezTo>
                    <a:close/>
                    <a:moveTo>
                      <a:pt x="279" y="631"/>
                    </a:moveTo>
                    <a:cubicBezTo>
                      <a:pt x="280" y="630"/>
                      <a:pt x="280" y="628"/>
                      <a:pt x="279" y="627"/>
                    </a:cubicBezTo>
                    <a:cubicBezTo>
                      <a:pt x="278" y="626"/>
                      <a:pt x="276" y="626"/>
                      <a:pt x="275" y="627"/>
                    </a:cubicBezTo>
                    <a:cubicBezTo>
                      <a:pt x="274" y="628"/>
                      <a:pt x="274" y="630"/>
                      <a:pt x="275" y="631"/>
                    </a:cubicBezTo>
                    <a:cubicBezTo>
                      <a:pt x="275" y="632"/>
                      <a:pt x="278" y="632"/>
                      <a:pt x="279" y="631"/>
                    </a:cubicBezTo>
                    <a:close/>
                    <a:moveTo>
                      <a:pt x="261" y="583"/>
                    </a:moveTo>
                    <a:cubicBezTo>
                      <a:pt x="261" y="584"/>
                      <a:pt x="262" y="586"/>
                      <a:pt x="263" y="586"/>
                    </a:cubicBezTo>
                    <a:cubicBezTo>
                      <a:pt x="265" y="587"/>
                      <a:pt x="266" y="586"/>
                      <a:pt x="267" y="585"/>
                    </a:cubicBezTo>
                    <a:cubicBezTo>
                      <a:pt x="267" y="583"/>
                      <a:pt x="266" y="582"/>
                      <a:pt x="265" y="581"/>
                    </a:cubicBezTo>
                    <a:cubicBezTo>
                      <a:pt x="263" y="581"/>
                      <a:pt x="262" y="581"/>
                      <a:pt x="261" y="583"/>
                    </a:cubicBezTo>
                    <a:close/>
                    <a:moveTo>
                      <a:pt x="271" y="545"/>
                    </a:moveTo>
                    <a:cubicBezTo>
                      <a:pt x="271" y="542"/>
                      <a:pt x="269" y="539"/>
                      <a:pt x="266" y="538"/>
                    </a:cubicBezTo>
                    <a:cubicBezTo>
                      <a:pt x="263" y="538"/>
                      <a:pt x="260" y="540"/>
                      <a:pt x="260" y="543"/>
                    </a:cubicBezTo>
                    <a:cubicBezTo>
                      <a:pt x="259" y="546"/>
                      <a:pt x="261" y="549"/>
                      <a:pt x="264" y="549"/>
                    </a:cubicBezTo>
                    <a:cubicBezTo>
                      <a:pt x="267" y="550"/>
                      <a:pt x="270" y="548"/>
                      <a:pt x="271" y="545"/>
                    </a:cubicBezTo>
                    <a:close/>
                    <a:moveTo>
                      <a:pt x="331" y="319"/>
                    </a:moveTo>
                    <a:cubicBezTo>
                      <a:pt x="324" y="316"/>
                      <a:pt x="317" y="313"/>
                      <a:pt x="311" y="309"/>
                    </a:cubicBezTo>
                    <a:cubicBezTo>
                      <a:pt x="312" y="316"/>
                      <a:pt x="312" y="323"/>
                      <a:pt x="312" y="331"/>
                    </a:cubicBezTo>
                    <a:cubicBezTo>
                      <a:pt x="318" y="334"/>
                      <a:pt x="324" y="338"/>
                      <a:pt x="331" y="340"/>
                    </a:cubicBezTo>
                    <a:cubicBezTo>
                      <a:pt x="331" y="333"/>
                      <a:pt x="331" y="326"/>
                      <a:pt x="331" y="319"/>
                    </a:cubicBezTo>
                    <a:close/>
                    <a:moveTo>
                      <a:pt x="337" y="387"/>
                    </a:moveTo>
                    <a:cubicBezTo>
                      <a:pt x="332" y="379"/>
                      <a:pt x="327" y="370"/>
                      <a:pt x="322" y="361"/>
                    </a:cubicBezTo>
                    <a:cubicBezTo>
                      <a:pt x="326" y="370"/>
                      <a:pt x="330" y="380"/>
                      <a:pt x="333" y="389"/>
                    </a:cubicBezTo>
                    <a:lnTo>
                      <a:pt x="337" y="387"/>
                    </a:lnTo>
                    <a:close/>
                    <a:moveTo>
                      <a:pt x="306" y="269"/>
                    </a:moveTo>
                    <a:cubicBezTo>
                      <a:pt x="310" y="275"/>
                      <a:pt x="314" y="281"/>
                      <a:pt x="317" y="287"/>
                    </a:cubicBezTo>
                    <a:cubicBezTo>
                      <a:pt x="322" y="289"/>
                      <a:pt x="326" y="291"/>
                      <a:pt x="331" y="292"/>
                    </a:cubicBezTo>
                    <a:cubicBezTo>
                      <a:pt x="329" y="288"/>
                      <a:pt x="327" y="283"/>
                      <a:pt x="325" y="279"/>
                    </a:cubicBezTo>
                    <a:cubicBezTo>
                      <a:pt x="318" y="276"/>
                      <a:pt x="312" y="273"/>
                      <a:pt x="306" y="269"/>
                    </a:cubicBezTo>
                    <a:close/>
                    <a:moveTo>
                      <a:pt x="350" y="380"/>
                    </a:moveTo>
                    <a:cubicBezTo>
                      <a:pt x="345" y="372"/>
                      <a:pt x="339" y="364"/>
                      <a:pt x="333" y="355"/>
                    </a:cubicBezTo>
                    <a:cubicBezTo>
                      <a:pt x="338" y="364"/>
                      <a:pt x="342" y="373"/>
                      <a:pt x="347" y="382"/>
                    </a:cubicBezTo>
                    <a:cubicBezTo>
                      <a:pt x="348" y="381"/>
                      <a:pt x="349" y="381"/>
                      <a:pt x="350" y="380"/>
                    </a:cubicBezTo>
                    <a:close/>
                    <a:moveTo>
                      <a:pt x="353" y="322"/>
                    </a:moveTo>
                    <a:cubicBezTo>
                      <a:pt x="353" y="315"/>
                      <a:pt x="351" y="308"/>
                      <a:pt x="349" y="302"/>
                    </a:cubicBezTo>
                    <a:cubicBezTo>
                      <a:pt x="342" y="300"/>
                      <a:pt x="335" y="298"/>
                      <a:pt x="328" y="296"/>
                    </a:cubicBezTo>
                    <a:cubicBezTo>
                      <a:pt x="330" y="303"/>
                      <a:pt x="332" y="310"/>
                      <a:pt x="333" y="318"/>
                    </a:cubicBezTo>
                    <a:cubicBezTo>
                      <a:pt x="340" y="320"/>
                      <a:pt x="346" y="321"/>
                      <a:pt x="353" y="322"/>
                    </a:cubicBezTo>
                    <a:close/>
                    <a:moveTo>
                      <a:pt x="337" y="392"/>
                    </a:moveTo>
                    <a:cubicBezTo>
                      <a:pt x="335" y="393"/>
                      <a:pt x="335" y="395"/>
                      <a:pt x="336" y="397"/>
                    </a:cubicBezTo>
                    <a:cubicBezTo>
                      <a:pt x="336" y="398"/>
                      <a:pt x="338" y="399"/>
                      <a:pt x="340" y="398"/>
                    </a:cubicBezTo>
                    <a:cubicBezTo>
                      <a:pt x="341" y="398"/>
                      <a:pt x="342" y="396"/>
                      <a:pt x="341" y="394"/>
                    </a:cubicBezTo>
                    <a:cubicBezTo>
                      <a:pt x="340" y="392"/>
                      <a:pt x="339" y="392"/>
                      <a:pt x="337" y="392"/>
                    </a:cubicBezTo>
                    <a:close/>
                    <a:moveTo>
                      <a:pt x="305" y="404"/>
                    </a:moveTo>
                    <a:cubicBezTo>
                      <a:pt x="303" y="404"/>
                      <a:pt x="302" y="406"/>
                      <a:pt x="302" y="408"/>
                    </a:cubicBezTo>
                    <a:cubicBezTo>
                      <a:pt x="303" y="410"/>
                      <a:pt x="305" y="411"/>
                      <a:pt x="306" y="410"/>
                    </a:cubicBezTo>
                    <a:cubicBezTo>
                      <a:pt x="308" y="410"/>
                      <a:pt x="309" y="408"/>
                      <a:pt x="308" y="406"/>
                    </a:cubicBezTo>
                    <a:cubicBezTo>
                      <a:pt x="308" y="405"/>
                      <a:pt x="306" y="404"/>
                      <a:pt x="305" y="404"/>
                    </a:cubicBezTo>
                    <a:close/>
                    <a:moveTo>
                      <a:pt x="223" y="570"/>
                    </a:moveTo>
                    <a:cubicBezTo>
                      <a:pt x="222" y="568"/>
                      <a:pt x="220" y="566"/>
                      <a:pt x="218" y="567"/>
                    </a:cubicBezTo>
                    <a:cubicBezTo>
                      <a:pt x="215" y="568"/>
                      <a:pt x="214" y="570"/>
                      <a:pt x="214" y="572"/>
                    </a:cubicBezTo>
                    <a:cubicBezTo>
                      <a:pt x="215" y="574"/>
                      <a:pt x="217" y="576"/>
                      <a:pt x="220" y="575"/>
                    </a:cubicBezTo>
                    <a:cubicBezTo>
                      <a:pt x="222" y="575"/>
                      <a:pt x="223" y="572"/>
                      <a:pt x="223" y="570"/>
                    </a:cubicBezTo>
                    <a:close/>
                    <a:moveTo>
                      <a:pt x="287" y="414"/>
                    </a:moveTo>
                    <a:cubicBezTo>
                      <a:pt x="289" y="414"/>
                      <a:pt x="290" y="412"/>
                      <a:pt x="290" y="410"/>
                    </a:cubicBezTo>
                    <a:cubicBezTo>
                      <a:pt x="290" y="408"/>
                      <a:pt x="288" y="407"/>
                      <a:pt x="286" y="407"/>
                    </a:cubicBezTo>
                    <a:cubicBezTo>
                      <a:pt x="285" y="408"/>
                      <a:pt x="283" y="409"/>
                      <a:pt x="284" y="411"/>
                    </a:cubicBezTo>
                    <a:cubicBezTo>
                      <a:pt x="284" y="413"/>
                      <a:pt x="285" y="414"/>
                      <a:pt x="287" y="414"/>
                    </a:cubicBezTo>
                    <a:close/>
                    <a:moveTo>
                      <a:pt x="284" y="403"/>
                    </a:moveTo>
                    <a:cubicBezTo>
                      <a:pt x="285" y="403"/>
                      <a:pt x="286" y="403"/>
                      <a:pt x="288" y="402"/>
                    </a:cubicBezTo>
                    <a:cubicBezTo>
                      <a:pt x="286" y="393"/>
                      <a:pt x="284" y="383"/>
                      <a:pt x="282" y="373"/>
                    </a:cubicBezTo>
                    <a:cubicBezTo>
                      <a:pt x="282" y="383"/>
                      <a:pt x="283" y="393"/>
                      <a:pt x="284" y="403"/>
                    </a:cubicBezTo>
                    <a:close/>
                    <a:moveTo>
                      <a:pt x="306" y="399"/>
                    </a:moveTo>
                    <a:cubicBezTo>
                      <a:pt x="302" y="389"/>
                      <a:pt x="299" y="380"/>
                      <a:pt x="296" y="370"/>
                    </a:cubicBezTo>
                    <a:cubicBezTo>
                      <a:pt x="298" y="380"/>
                      <a:pt x="300" y="390"/>
                      <a:pt x="301" y="400"/>
                    </a:cubicBezTo>
                    <a:lnTo>
                      <a:pt x="306" y="399"/>
                    </a:lnTo>
                    <a:close/>
                    <a:moveTo>
                      <a:pt x="282" y="285"/>
                    </a:moveTo>
                    <a:cubicBezTo>
                      <a:pt x="282" y="284"/>
                      <a:pt x="281" y="284"/>
                      <a:pt x="281" y="283"/>
                    </a:cubicBezTo>
                    <a:cubicBezTo>
                      <a:pt x="281" y="283"/>
                      <a:pt x="281" y="284"/>
                      <a:pt x="281" y="284"/>
                    </a:cubicBezTo>
                    <a:cubicBezTo>
                      <a:pt x="281" y="284"/>
                      <a:pt x="281" y="285"/>
                      <a:pt x="282" y="285"/>
                    </a:cubicBezTo>
                    <a:close/>
                    <a:moveTo>
                      <a:pt x="309" y="332"/>
                    </a:moveTo>
                    <a:cubicBezTo>
                      <a:pt x="303" y="328"/>
                      <a:pt x="298" y="323"/>
                      <a:pt x="293" y="318"/>
                    </a:cubicBezTo>
                    <a:cubicBezTo>
                      <a:pt x="292" y="325"/>
                      <a:pt x="290" y="332"/>
                      <a:pt x="288" y="339"/>
                    </a:cubicBezTo>
                    <a:cubicBezTo>
                      <a:pt x="293" y="344"/>
                      <a:pt x="298" y="348"/>
                      <a:pt x="304" y="352"/>
                    </a:cubicBezTo>
                    <a:cubicBezTo>
                      <a:pt x="307" y="346"/>
                      <a:pt x="308" y="339"/>
                      <a:pt x="309" y="332"/>
                    </a:cubicBezTo>
                    <a:close/>
                    <a:moveTo>
                      <a:pt x="294" y="428"/>
                    </a:moveTo>
                    <a:cubicBezTo>
                      <a:pt x="292" y="425"/>
                      <a:pt x="290" y="422"/>
                      <a:pt x="288" y="419"/>
                    </a:cubicBezTo>
                    <a:cubicBezTo>
                      <a:pt x="287" y="422"/>
                      <a:pt x="286" y="426"/>
                      <a:pt x="284" y="430"/>
                    </a:cubicBezTo>
                    <a:cubicBezTo>
                      <a:pt x="286" y="433"/>
                      <a:pt x="288" y="436"/>
                      <a:pt x="291" y="439"/>
                    </a:cubicBezTo>
                    <a:cubicBezTo>
                      <a:pt x="292" y="436"/>
                      <a:pt x="293" y="432"/>
                      <a:pt x="294" y="428"/>
                    </a:cubicBezTo>
                    <a:close/>
                    <a:moveTo>
                      <a:pt x="192" y="621"/>
                    </a:moveTo>
                    <a:cubicBezTo>
                      <a:pt x="193" y="620"/>
                      <a:pt x="193" y="619"/>
                      <a:pt x="192" y="618"/>
                    </a:cubicBezTo>
                    <a:cubicBezTo>
                      <a:pt x="191" y="617"/>
                      <a:pt x="190" y="617"/>
                      <a:pt x="189" y="618"/>
                    </a:cubicBezTo>
                    <a:cubicBezTo>
                      <a:pt x="188" y="619"/>
                      <a:pt x="188" y="620"/>
                      <a:pt x="189" y="621"/>
                    </a:cubicBezTo>
                    <a:cubicBezTo>
                      <a:pt x="190" y="622"/>
                      <a:pt x="191" y="622"/>
                      <a:pt x="192" y="621"/>
                    </a:cubicBezTo>
                    <a:close/>
                    <a:moveTo>
                      <a:pt x="301" y="256"/>
                    </a:moveTo>
                    <a:cubicBezTo>
                      <a:pt x="302" y="257"/>
                      <a:pt x="304" y="258"/>
                      <a:pt x="305" y="259"/>
                    </a:cubicBezTo>
                    <a:cubicBezTo>
                      <a:pt x="307" y="260"/>
                      <a:pt x="309" y="261"/>
                      <a:pt x="312" y="261"/>
                    </a:cubicBezTo>
                    <a:cubicBezTo>
                      <a:pt x="310" y="259"/>
                      <a:pt x="309" y="257"/>
                      <a:pt x="307" y="255"/>
                    </a:cubicBezTo>
                    <a:cubicBezTo>
                      <a:pt x="306" y="255"/>
                      <a:pt x="304" y="254"/>
                      <a:pt x="303" y="253"/>
                    </a:cubicBezTo>
                    <a:cubicBezTo>
                      <a:pt x="302" y="254"/>
                      <a:pt x="302" y="255"/>
                      <a:pt x="301" y="256"/>
                    </a:cubicBezTo>
                    <a:close/>
                    <a:moveTo>
                      <a:pt x="199" y="647"/>
                    </a:moveTo>
                    <a:cubicBezTo>
                      <a:pt x="207" y="651"/>
                      <a:pt x="207" y="651"/>
                      <a:pt x="207" y="651"/>
                    </a:cubicBezTo>
                    <a:cubicBezTo>
                      <a:pt x="208" y="650"/>
                      <a:pt x="208" y="650"/>
                      <a:pt x="208" y="650"/>
                    </a:cubicBezTo>
                    <a:cubicBezTo>
                      <a:pt x="200" y="646"/>
                      <a:pt x="200" y="646"/>
                      <a:pt x="200" y="646"/>
                    </a:cubicBezTo>
                    <a:cubicBezTo>
                      <a:pt x="200" y="646"/>
                      <a:pt x="199" y="647"/>
                      <a:pt x="199" y="647"/>
                    </a:cubicBezTo>
                    <a:close/>
                    <a:moveTo>
                      <a:pt x="198" y="642"/>
                    </a:moveTo>
                    <a:cubicBezTo>
                      <a:pt x="197" y="642"/>
                      <a:pt x="196" y="642"/>
                      <a:pt x="196" y="643"/>
                    </a:cubicBezTo>
                    <a:cubicBezTo>
                      <a:pt x="195" y="644"/>
                      <a:pt x="196" y="644"/>
                      <a:pt x="196" y="645"/>
                    </a:cubicBezTo>
                    <a:cubicBezTo>
                      <a:pt x="197" y="645"/>
                      <a:pt x="198" y="645"/>
                      <a:pt x="198" y="644"/>
                    </a:cubicBezTo>
                    <a:cubicBezTo>
                      <a:pt x="198" y="643"/>
                      <a:pt x="198" y="643"/>
                      <a:pt x="198" y="642"/>
                    </a:cubicBezTo>
                    <a:close/>
                    <a:moveTo>
                      <a:pt x="197" y="639"/>
                    </a:moveTo>
                    <a:cubicBezTo>
                      <a:pt x="197" y="638"/>
                      <a:pt x="197" y="637"/>
                      <a:pt x="196" y="637"/>
                    </a:cubicBezTo>
                    <a:cubicBezTo>
                      <a:pt x="195" y="636"/>
                      <a:pt x="193" y="636"/>
                      <a:pt x="193" y="637"/>
                    </a:cubicBezTo>
                    <a:cubicBezTo>
                      <a:pt x="192" y="638"/>
                      <a:pt x="193" y="640"/>
                      <a:pt x="194" y="640"/>
                    </a:cubicBezTo>
                    <a:cubicBezTo>
                      <a:pt x="195" y="641"/>
                      <a:pt x="196" y="640"/>
                      <a:pt x="197" y="639"/>
                    </a:cubicBezTo>
                    <a:close/>
                    <a:moveTo>
                      <a:pt x="210" y="651"/>
                    </a:moveTo>
                    <a:cubicBezTo>
                      <a:pt x="211" y="651"/>
                      <a:pt x="211" y="651"/>
                      <a:pt x="211" y="651"/>
                    </a:cubicBezTo>
                    <a:cubicBezTo>
                      <a:pt x="214" y="651"/>
                      <a:pt x="214" y="651"/>
                      <a:pt x="214" y="651"/>
                    </a:cubicBezTo>
                    <a:cubicBezTo>
                      <a:pt x="211" y="650"/>
                      <a:pt x="211" y="650"/>
                      <a:pt x="211" y="650"/>
                    </a:cubicBezTo>
                    <a:cubicBezTo>
                      <a:pt x="211" y="650"/>
                      <a:pt x="210" y="651"/>
                      <a:pt x="210" y="651"/>
                    </a:cubicBezTo>
                    <a:close/>
                    <a:moveTo>
                      <a:pt x="215" y="640"/>
                    </a:moveTo>
                    <a:cubicBezTo>
                      <a:pt x="209" y="634"/>
                      <a:pt x="209" y="634"/>
                      <a:pt x="209" y="634"/>
                    </a:cubicBezTo>
                    <a:cubicBezTo>
                      <a:pt x="209" y="634"/>
                      <a:pt x="209" y="634"/>
                      <a:pt x="208" y="635"/>
                    </a:cubicBezTo>
                    <a:cubicBezTo>
                      <a:pt x="214" y="641"/>
                      <a:pt x="214" y="641"/>
                      <a:pt x="214" y="641"/>
                    </a:cubicBezTo>
                    <a:cubicBezTo>
                      <a:pt x="215" y="641"/>
                      <a:pt x="215" y="641"/>
                      <a:pt x="215" y="640"/>
                    </a:cubicBezTo>
                    <a:close/>
                    <a:moveTo>
                      <a:pt x="213" y="642"/>
                    </a:moveTo>
                    <a:cubicBezTo>
                      <a:pt x="207" y="636"/>
                      <a:pt x="207" y="636"/>
                      <a:pt x="207" y="636"/>
                    </a:cubicBezTo>
                    <a:cubicBezTo>
                      <a:pt x="206" y="637"/>
                      <a:pt x="206" y="637"/>
                      <a:pt x="206" y="638"/>
                    </a:cubicBezTo>
                    <a:cubicBezTo>
                      <a:pt x="212" y="643"/>
                      <a:pt x="212" y="643"/>
                      <a:pt x="212" y="643"/>
                    </a:cubicBezTo>
                    <a:lnTo>
                      <a:pt x="213" y="642"/>
                    </a:lnTo>
                    <a:close/>
                    <a:moveTo>
                      <a:pt x="199" y="635"/>
                    </a:moveTo>
                    <a:cubicBezTo>
                      <a:pt x="200" y="634"/>
                      <a:pt x="200" y="632"/>
                      <a:pt x="199" y="632"/>
                    </a:cubicBezTo>
                    <a:cubicBezTo>
                      <a:pt x="198" y="631"/>
                      <a:pt x="197" y="631"/>
                      <a:pt x="196" y="632"/>
                    </a:cubicBezTo>
                    <a:cubicBezTo>
                      <a:pt x="195" y="633"/>
                      <a:pt x="195" y="634"/>
                      <a:pt x="196" y="635"/>
                    </a:cubicBezTo>
                    <a:cubicBezTo>
                      <a:pt x="197" y="635"/>
                      <a:pt x="198" y="635"/>
                      <a:pt x="199" y="635"/>
                    </a:cubicBezTo>
                    <a:close/>
                    <a:moveTo>
                      <a:pt x="263" y="308"/>
                    </a:moveTo>
                    <a:cubicBezTo>
                      <a:pt x="260" y="311"/>
                      <a:pt x="257" y="315"/>
                      <a:pt x="255" y="318"/>
                    </a:cubicBezTo>
                    <a:cubicBezTo>
                      <a:pt x="255" y="320"/>
                      <a:pt x="256" y="321"/>
                      <a:pt x="256" y="322"/>
                    </a:cubicBezTo>
                    <a:cubicBezTo>
                      <a:pt x="259" y="318"/>
                      <a:pt x="261" y="313"/>
                      <a:pt x="263" y="309"/>
                    </a:cubicBezTo>
                    <a:cubicBezTo>
                      <a:pt x="263" y="309"/>
                      <a:pt x="263" y="308"/>
                      <a:pt x="263" y="308"/>
                    </a:cubicBezTo>
                    <a:close/>
                    <a:moveTo>
                      <a:pt x="215" y="644"/>
                    </a:moveTo>
                    <a:cubicBezTo>
                      <a:pt x="221" y="650"/>
                      <a:pt x="221" y="650"/>
                      <a:pt x="221" y="650"/>
                    </a:cubicBezTo>
                    <a:cubicBezTo>
                      <a:pt x="222" y="650"/>
                      <a:pt x="222" y="650"/>
                      <a:pt x="222" y="650"/>
                    </a:cubicBezTo>
                    <a:cubicBezTo>
                      <a:pt x="216" y="643"/>
                      <a:pt x="216" y="643"/>
                      <a:pt x="216" y="643"/>
                    </a:cubicBezTo>
                    <a:cubicBezTo>
                      <a:pt x="216" y="644"/>
                      <a:pt x="215" y="644"/>
                      <a:pt x="215" y="644"/>
                    </a:cubicBezTo>
                    <a:close/>
                    <a:moveTo>
                      <a:pt x="271" y="297"/>
                    </a:moveTo>
                    <a:cubicBezTo>
                      <a:pt x="271" y="301"/>
                      <a:pt x="270" y="305"/>
                      <a:pt x="269" y="309"/>
                    </a:cubicBezTo>
                    <a:cubicBezTo>
                      <a:pt x="272" y="313"/>
                      <a:pt x="274" y="317"/>
                      <a:pt x="277" y="321"/>
                    </a:cubicBezTo>
                    <a:cubicBezTo>
                      <a:pt x="278" y="317"/>
                      <a:pt x="280" y="312"/>
                      <a:pt x="280" y="307"/>
                    </a:cubicBezTo>
                    <a:cubicBezTo>
                      <a:pt x="278" y="302"/>
                      <a:pt x="276" y="298"/>
                      <a:pt x="274" y="293"/>
                    </a:cubicBezTo>
                    <a:cubicBezTo>
                      <a:pt x="273" y="294"/>
                      <a:pt x="272" y="295"/>
                      <a:pt x="271" y="297"/>
                    </a:cubicBezTo>
                    <a:close/>
                    <a:moveTo>
                      <a:pt x="238" y="340"/>
                    </a:moveTo>
                    <a:cubicBezTo>
                      <a:pt x="241" y="346"/>
                      <a:pt x="243" y="352"/>
                      <a:pt x="247" y="358"/>
                    </a:cubicBezTo>
                    <a:cubicBezTo>
                      <a:pt x="252" y="353"/>
                      <a:pt x="256" y="348"/>
                      <a:pt x="260" y="342"/>
                    </a:cubicBezTo>
                    <a:cubicBezTo>
                      <a:pt x="257" y="336"/>
                      <a:pt x="254" y="329"/>
                      <a:pt x="252" y="322"/>
                    </a:cubicBezTo>
                    <a:cubicBezTo>
                      <a:pt x="247" y="328"/>
                      <a:pt x="243" y="334"/>
                      <a:pt x="238" y="340"/>
                    </a:cubicBezTo>
                    <a:close/>
                    <a:moveTo>
                      <a:pt x="192" y="614"/>
                    </a:moveTo>
                    <a:cubicBezTo>
                      <a:pt x="193" y="613"/>
                      <a:pt x="193" y="611"/>
                      <a:pt x="192" y="609"/>
                    </a:cubicBezTo>
                    <a:cubicBezTo>
                      <a:pt x="190" y="608"/>
                      <a:pt x="188" y="608"/>
                      <a:pt x="187" y="610"/>
                    </a:cubicBezTo>
                    <a:cubicBezTo>
                      <a:pt x="186" y="611"/>
                      <a:pt x="186" y="613"/>
                      <a:pt x="187" y="614"/>
                    </a:cubicBezTo>
                    <a:cubicBezTo>
                      <a:pt x="189" y="615"/>
                      <a:pt x="191" y="615"/>
                      <a:pt x="192" y="614"/>
                    </a:cubicBezTo>
                    <a:close/>
                    <a:moveTo>
                      <a:pt x="203" y="393"/>
                    </a:moveTo>
                    <a:cubicBezTo>
                      <a:pt x="207" y="395"/>
                      <a:pt x="207" y="395"/>
                      <a:pt x="207" y="395"/>
                    </a:cubicBezTo>
                    <a:cubicBezTo>
                      <a:pt x="209" y="388"/>
                      <a:pt x="211" y="381"/>
                      <a:pt x="213" y="374"/>
                    </a:cubicBezTo>
                    <a:cubicBezTo>
                      <a:pt x="212" y="375"/>
                      <a:pt x="211" y="377"/>
                      <a:pt x="210" y="378"/>
                    </a:cubicBezTo>
                    <a:cubicBezTo>
                      <a:pt x="208" y="383"/>
                      <a:pt x="205" y="388"/>
                      <a:pt x="203" y="393"/>
                    </a:cubicBezTo>
                    <a:close/>
                    <a:moveTo>
                      <a:pt x="280" y="643"/>
                    </a:moveTo>
                    <a:cubicBezTo>
                      <a:pt x="281" y="643"/>
                      <a:pt x="281" y="641"/>
                      <a:pt x="281" y="640"/>
                    </a:cubicBezTo>
                    <a:cubicBezTo>
                      <a:pt x="280" y="639"/>
                      <a:pt x="279" y="639"/>
                      <a:pt x="278" y="639"/>
                    </a:cubicBezTo>
                    <a:cubicBezTo>
                      <a:pt x="277" y="640"/>
                      <a:pt x="277" y="641"/>
                      <a:pt x="277" y="642"/>
                    </a:cubicBezTo>
                    <a:cubicBezTo>
                      <a:pt x="277" y="643"/>
                      <a:pt x="279" y="644"/>
                      <a:pt x="280" y="643"/>
                    </a:cubicBezTo>
                    <a:close/>
                    <a:moveTo>
                      <a:pt x="348" y="122"/>
                    </a:moveTo>
                    <a:cubicBezTo>
                      <a:pt x="354" y="115"/>
                      <a:pt x="361" y="107"/>
                      <a:pt x="368" y="100"/>
                    </a:cubicBezTo>
                    <a:cubicBezTo>
                      <a:pt x="364" y="97"/>
                      <a:pt x="364" y="97"/>
                      <a:pt x="364" y="97"/>
                    </a:cubicBezTo>
                    <a:cubicBezTo>
                      <a:pt x="359" y="106"/>
                      <a:pt x="353" y="114"/>
                      <a:pt x="348" y="122"/>
                    </a:cubicBezTo>
                    <a:close/>
                    <a:moveTo>
                      <a:pt x="352" y="80"/>
                    </a:moveTo>
                    <a:cubicBezTo>
                      <a:pt x="351" y="81"/>
                      <a:pt x="352" y="83"/>
                      <a:pt x="353" y="84"/>
                    </a:cubicBezTo>
                    <a:cubicBezTo>
                      <a:pt x="355" y="85"/>
                      <a:pt x="357" y="85"/>
                      <a:pt x="358" y="83"/>
                    </a:cubicBezTo>
                    <a:cubicBezTo>
                      <a:pt x="359" y="82"/>
                      <a:pt x="358" y="80"/>
                      <a:pt x="357" y="79"/>
                    </a:cubicBezTo>
                    <a:cubicBezTo>
                      <a:pt x="355" y="78"/>
                      <a:pt x="353" y="78"/>
                      <a:pt x="352" y="80"/>
                    </a:cubicBezTo>
                    <a:close/>
                    <a:moveTo>
                      <a:pt x="329" y="165"/>
                    </a:moveTo>
                    <a:cubicBezTo>
                      <a:pt x="336" y="162"/>
                      <a:pt x="343" y="160"/>
                      <a:pt x="351" y="159"/>
                    </a:cubicBezTo>
                    <a:cubicBezTo>
                      <a:pt x="353" y="153"/>
                      <a:pt x="354" y="146"/>
                      <a:pt x="355" y="139"/>
                    </a:cubicBezTo>
                    <a:cubicBezTo>
                      <a:pt x="348" y="140"/>
                      <a:pt x="342" y="141"/>
                      <a:pt x="335" y="143"/>
                    </a:cubicBezTo>
                    <a:cubicBezTo>
                      <a:pt x="334" y="151"/>
                      <a:pt x="332" y="158"/>
                      <a:pt x="329" y="165"/>
                    </a:cubicBezTo>
                    <a:close/>
                    <a:moveTo>
                      <a:pt x="392" y="123"/>
                    </a:moveTo>
                    <a:cubicBezTo>
                      <a:pt x="389" y="120"/>
                      <a:pt x="389" y="120"/>
                      <a:pt x="389" y="120"/>
                    </a:cubicBezTo>
                    <a:cubicBezTo>
                      <a:pt x="382" y="127"/>
                      <a:pt x="375" y="134"/>
                      <a:pt x="368" y="141"/>
                    </a:cubicBezTo>
                    <a:cubicBezTo>
                      <a:pt x="376" y="135"/>
                      <a:pt x="384" y="129"/>
                      <a:pt x="392" y="123"/>
                    </a:cubicBezTo>
                    <a:close/>
                    <a:moveTo>
                      <a:pt x="401" y="83"/>
                    </a:moveTo>
                    <a:cubicBezTo>
                      <a:pt x="400" y="82"/>
                      <a:pt x="398" y="84"/>
                      <a:pt x="395" y="86"/>
                    </a:cubicBezTo>
                    <a:cubicBezTo>
                      <a:pt x="392" y="84"/>
                      <a:pt x="389" y="83"/>
                      <a:pt x="388" y="83"/>
                    </a:cubicBezTo>
                    <a:cubicBezTo>
                      <a:pt x="388" y="84"/>
                      <a:pt x="390" y="86"/>
                      <a:pt x="392" y="89"/>
                    </a:cubicBezTo>
                    <a:cubicBezTo>
                      <a:pt x="390" y="92"/>
                      <a:pt x="389" y="95"/>
                      <a:pt x="389" y="95"/>
                    </a:cubicBezTo>
                    <a:cubicBezTo>
                      <a:pt x="390" y="96"/>
                      <a:pt x="393" y="95"/>
                      <a:pt x="395" y="92"/>
                    </a:cubicBezTo>
                    <a:cubicBezTo>
                      <a:pt x="398" y="94"/>
                      <a:pt x="401" y="96"/>
                      <a:pt x="402" y="95"/>
                    </a:cubicBezTo>
                    <a:cubicBezTo>
                      <a:pt x="402" y="95"/>
                      <a:pt x="401" y="92"/>
                      <a:pt x="398" y="89"/>
                    </a:cubicBezTo>
                    <a:cubicBezTo>
                      <a:pt x="400" y="86"/>
                      <a:pt x="402" y="84"/>
                      <a:pt x="401" y="83"/>
                    </a:cubicBezTo>
                    <a:close/>
                    <a:moveTo>
                      <a:pt x="369" y="59"/>
                    </a:moveTo>
                    <a:cubicBezTo>
                      <a:pt x="368" y="58"/>
                      <a:pt x="366" y="60"/>
                      <a:pt x="364" y="63"/>
                    </a:cubicBezTo>
                    <a:cubicBezTo>
                      <a:pt x="360" y="61"/>
                      <a:pt x="357" y="61"/>
                      <a:pt x="357" y="62"/>
                    </a:cubicBezTo>
                    <a:cubicBezTo>
                      <a:pt x="356" y="62"/>
                      <a:pt x="358" y="65"/>
                      <a:pt x="362" y="67"/>
                    </a:cubicBezTo>
                    <a:cubicBezTo>
                      <a:pt x="360" y="70"/>
                      <a:pt x="359" y="73"/>
                      <a:pt x="360" y="73"/>
                    </a:cubicBezTo>
                    <a:cubicBezTo>
                      <a:pt x="361" y="74"/>
                      <a:pt x="363" y="72"/>
                      <a:pt x="365" y="69"/>
                    </a:cubicBezTo>
                    <a:cubicBezTo>
                      <a:pt x="368" y="71"/>
                      <a:pt x="371" y="72"/>
                      <a:pt x="372" y="71"/>
                    </a:cubicBezTo>
                    <a:cubicBezTo>
                      <a:pt x="372" y="70"/>
                      <a:pt x="370" y="68"/>
                      <a:pt x="367" y="65"/>
                    </a:cubicBezTo>
                    <a:cubicBezTo>
                      <a:pt x="369" y="62"/>
                      <a:pt x="370" y="59"/>
                      <a:pt x="369" y="59"/>
                    </a:cubicBezTo>
                    <a:close/>
                    <a:moveTo>
                      <a:pt x="385" y="105"/>
                    </a:moveTo>
                    <a:cubicBezTo>
                      <a:pt x="387" y="103"/>
                      <a:pt x="387" y="101"/>
                      <a:pt x="385" y="100"/>
                    </a:cubicBezTo>
                    <a:cubicBezTo>
                      <a:pt x="384" y="99"/>
                      <a:pt x="382" y="99"/>
                      <a:pt x="381" y="100"/>
                    </a:cubicBezTo>
                    <a:cubicBezTo>
                      <a:pt x="379" y="102"/>
                      <a:pt x="380" y="104"/>
                      <a:pt x="381" y="105"/>
                    </a:cubicBezTo>
                    <a:cubicBezTo>
                      <a:pt x="382" y="106"/>
                      <a:pt x="384" y="106"/>
                      <a:pt x="385" y="105"/>
                    </a:cubicBezTo>
                    <a:close/>
                    <a:moveTo>
                      <a:pt x="411" y="150"/>
                    </a:moveTo>
                    <a:cubicBezTo>
                      <a:pt x="410" y="149"/>
                      <a:pt x="410" y="148"/>
                      <a:pt x="409" y="147"/>
                    </a:cubicBezTo>
                    <a:cubicBezTo>
                      <a:pt x="401" y="152"/>
                      <a:pt x="392" y="158"/>
                      <a:pt x="384" y="163"/>
                    </a:cubicBezTo>
                    <a:cubicBezTo>
                      <a:pt x="393" y="159"/>
                      <a:pt x="402" y="155"/>
                      <a:pt x="411" y="150"/>
                    </a:cubicBezTo>
                    <a:close/>
                    <a:moveTo>
                      <a:pt x="149" y="108"/>
                    </a:moveTo>
                    <a:cubicBezTo>
                      <a:pt x="156" y="115"/>
                      <a:pt x="163" y="122"/>
                      <a:pt x="170" y="129"/>
                    </a:cubicBezTo>
                    <a:cubicBezTo>
                      <a:pt x="164" y="121"/>
                      <a:pt x="158" y="113"/>
                      <a:pt x="152" y="105"/>
                    </a:cubicBezTo>
                    <a:lnTo>
                      <a:pt x="149" y="108"/>
                    </a:lnTo>
                    <a:close/>
                    <a:moveTo>
                      <a:pt x="139" y="81"/>
                    </a:moveTo>
                    <a:cubicBezTo>
                      <a:pt x="140" y="82"/>
                      <a:pt x="143" y="81"/>
                      <a:pt x="146" y="79"/>
                    </a:cubicBezTo>
                    <a:cubicBezTo>
                      <a:pt x="148" y="82"/>
                      <a:pt x="151" y="83"/>
                      <a:pt x="152" y="83"/>
                    </a:cubicBezTo>
                    <a:cubicBezTo>
                      <a:pt x="152" y="82"/>
                      <a:pt x="151" y="80"/>
                      <a:pt x="149" y="76"/>
                    </a:cubicBezTo>
                    <a:cubicBezTo>
                      <a:pt x="152" y="74"/>
                      <a:pt x="154" y="72"/>
                      <a:pt x="154" y="71"/>
                    </a:cubicBezTo>
                    <a:cubicBezTo>
                      <a:pt x="153" y="70"/>
                      <a:pt x="150" y="71"/>
                      <a:pt x="147" y="73"/>
                    </a:cubicBezTo>
                    <a:cubicBezTo>
                      <a:pt x="145" y="70"/>
                      <a:pt x="142" y="68"/>
                      <a:pt x="141" y="69"/>
                    </a:cubicBezTo>
                    <a:cubicBezTo>
                      <a:pt x="141" y="70"/>
                      <a:pt x="142" y="72"/>
                      <a:pt x="144" y="76"/>
                    </a:cubicBezTo>
                    <a:cubicBezTo>
                      <a:pt x="141" y="78"/>
                      <a:pt x="139" y="81"/>
                      <a:pt x="139" y="81"/>
                    </a:cubicBezTo>
                    <a:close/>
                    <a:moveTo>
                      <a:pt x="221" y="399"/>
                    </a:moveTo>
                    <a:cubicBezTo>
                      <a:pt x="223" y="389"/>
                      <a:pt x="225" y="379"/>
                      <a:pt x="227" y="370"/>
                    </a:cubicBezTo>
                    <a:cubicBezTo>
                      <a:pt x="224" y="379"/>
                      <a:pt x="221" y="389"/>
                      <a:pt x="217" y="398"/>
                    </a:cubicBezTo>
                    <a:cubicBezTo>
                      <a:pt x="219" y="398"/>
                      <a:pt x="220" y="399"/>
                      <a:pt x="221" y="399"/>
                    </a:cubicBezTo>
                    <a:close/>
                    <a:moveTo>
                      <a:pt x="151" y="149"/>
                    </a:moveTo>
                    <a:cubicBezTo>
                      <a:pt x="144" y="143"/>
                      <a:pt x="136" y="136"/>
                      <a:pt x="129" y="129"/>
                    </a:cubicBezTo>
                    <a:cubicBezTo>
                      <a:pt x="126" y="133"/>
                      <a:pt x="126" y="133"/>
                      <a:pt x="126" y="133"/>
                    </a:cubicBezTo>
                    <a:cubicBezTo>
                      <a:pt x="135" y="138"/>
                      <a:pt x="143" y="144"/>
                      <a:pt x="151" y="149"/>
                    </a:cubicBezTo>
                    <a:close/>
                    <a:moveTo>
                      <a:pt x="284" y="95"/>
                    </a:moveTo>
                    <a:cubicBezTo>
                      <a:pt x="286" y="86"/>
                      <a:pt x="288" y="76"/>
                      <a:pt x="291" y="66"/>
                    </a:cubicBezTo>
                    <a:cubicBezTo>
                      <a:pt x="286" y="65"/>
                      <a:pt x="286" y="65"/>
                      <a:pt x="286" y="65"/>
                    </a:cubicBezTo>
                    <a:cubicBezTo>
                      <a:pt x="286" y="75"/>
                      <a:pt x="285" y="85"/>
                      <a:pt x="284" y="95"/>
                    </a:cubicBezTo>
                    <a:close/>
                    <a:moveTo>
                      <a:pt x="290" y="55"/>
                    </a:moveTo>
                    <a:cubicBezTo>
                      <a:pt x="288" y="54"/>
                      <a:pt x="287" y="56"/>
                      <a:pt x="287" y="57"/>
                    </a:cubicBezTo>
                    <a:cubicBezTo>
                      <a:pt x="286" y="59"/>
                      <a:pt x="287" y="61"/>
                      <a:pt x="289" y="61"/>
                    </a:cubicBezTo>
                    <a:cubicBezTo>
                      <a:pt x="291" y="61"/>
                      <a:pt x="292" y="60"/>
                      <a:pt x="293" y="58"/>
                    </a:cubicBezTo>
                    <a:cubicBezTo>
                      <a:pt x="293" y="57"/>
                      <a:pt x="292" y="55"/>
                      <a:pt x="290" y="55"/>
                    </a:cubicBezTo>
                    <a:close/>
                    <a:moveTo>
                      <a:pt x="290" y="120"/>
                    </a:moveTo>
                    <a:cubicBezTo>
                      <a:pt x="292" y="127"/>
                      <a:pt x="293" y="133"/>
                      <a:pt x="294" y="139"/>
                    </a:cubicBezTo>
                    <a:cubicBezTo>
                      <a:pt x="295" y="140"/>
                      <a:pt x="296" y="140"/>
                      <a:pt x="296" y="141"/>
                    </a:cubicBezTo>
                    <a:cubicBezTo>
                      <a:pt x="301" y="136"/>
                      <a:pt x="306" y="132"/>
                      <a:pt x="312" y="128"/>
                    </a:cubicBezTo>
                    <a:cubicBezTo>
                      <a:pt x="311" y="121"/>
                      <a:pt x="309" y="114"/>
                      <a:pt x="307" y="108"/>
                    </a:cubicBezTo>
                    <a:cubicBezTo>
                      <a:pt x="301" y="112"/>
                      <a:pt x="295" y="116"/>
                      <a:pt x="290" y="120"/>
                    </a:cubicBezTo>
                    <a:close/>
                    <a:moveTo>
                      <a:pt x="155" y="88"/>
                    </a:moveTo>
                    <a:cubicBezTo>
                      <a:pt x="154" y="89"/>
                      <a:pt x="154" y="91"/>
                      <a:pt x="155" y="92"/>
                    </a:cubicBezTo>
                    <a:cubicBezTo>
                      <a:pt x="156" y="94"/>
                      <a:pt x="158" y="94"/>
                      <a:pt x="159" y="93"/>
                    </a:cubicBezTo>
                    <a:cubicBezTo>
                      <a:pt x="161" y="92"/>
                      <a:pt x="161" y="90"/>
                      <a:pt x="160" y="89"/>
                    </a:cubicBezTo>
                    <a:cubicBezTo>
                      <a:pt x="159" y="87"/>
                      <a:pt x="157" y="87"/>
                      <a:pt x="155" y="88"/>
                    </a:cubicBezTo>
                    <a:close/>
                    <a:moveTo>
                      <a:pt x="401" y="513"/>
                    </a:moveTo>
                    <a:cubicBezTo>
                      <a:pt x="400" y="513"/>
                      <a:pt x="399" y="513"/>
                      <a:pt x="399" y="514"/>
                    </a:cubicBezTo>
                    <a:cubicBezTo>
                      <a:pt x="399" y="515"/>
                      <a:pt x="400" y="516"/>
                      <a:pt x="401" y="516"/>
                    </a:cubicBezTo>
                    <a:cubicBezTo>
                      <a:pt x="401" y="516"/>
                      <a:pt x="402" y="515"/>
                      <a:pt x="402" y="514"/>
                    </a:cubicBezTo>
                    <a:cubicBezTo>
                      <a:pt x="402" y="513"/>
                      <a:pt x="401" y="513"/>
                      <a:pt x="401" y="513"/>
                    </a:cubicBezTo>
                    <a:close/>
                    <a:moveTo>
                      <a:pt x="394" y="523"/>
                    </a:moveTo>
                    <a:cubicBezTo>
                      <a:pt x="394" y="523"/>
                      <a:pt x="395" y="523"/>
                      <a:pt x="395" y="522"/>
                    </a:cubicBezTo>
                    <a:cubicBezTo>
                      <a:pt x="396" y="521"/>
                      <a:pt x="395" y="521"/>
                      <a:pt x="395" y="520"/>
                    </a:cubicBezTo>
                    <a:cubicBezTo>
                      <a:pt x="394" y="520"/>
                      <a:pt x="393" y="520"/>
                      <a:pt x="393" y="521"/>
                    </a:cubicBezTo>
                    <a:cubicBezTo>
                      <a:pt x="393" y="522"/>
                      <a:pt x="393" y="523"/>
                      <a:pt x="394" y="523"/>
                    </a:cubicBezTo>
                    <a:close/>
                    <a:moveTo>
                      <a:pt x="385" y="513"/>
                    </a:moveTo>
                    <a:cubicBezTo>
                      <a:pt x="385" y="513"/>
                      <a:pt x="385" y="512"/>
                      <a:pt x="385" y="512"/>
                    </a:cubicBezTo>
                    <a:cubicBezTo>
                      <a:pt x="383" y="512"/>
                      <a:pt x="383" y="512"/>
                      <a:pt x="383" y="512"/>
                    </a:cubicBezTo>
                    <a:cubicBezTo>
                      <a:pt x="383" y="513"/>
                      <a:pt x="383" y="514"/>
                      <a:pt x="383" y="514"/>
                    </a:cubicBezTo>
                    <a:cubicBezTo>
                      <a:pt x="383" y="515"/>
                      <a:pt x="384" y="515"/>
                      <a:pt x="385" y="515"/>
                    </a:cubicBezTo>
                    <a:cubicBezTo>
                      <a:pt x="386" y="514"/>
                      <a:pt x="386" y="513"/>
                      <a:pt x="385" y="513"/>
                    </a:cubicBezTo>
                    <a:close/>
                    <a:moveTo>
                      <a:pt x="395" y="513"/>
                    </a:moveTo>
                    <a:cubicBezTo>
                      <a:pt x="395" y="513"/>
                      <a:pt x="395" y="513"/>
                      <a:pt x="395" y="512"/>
                    </a:cubicBezTo>
                    <a:cubicBezTo>
                      <a:pt x="393" y="512"/>
                      <a:pt x="393" y="512"/>
                      <a:pt x="393" y="512"/>
                    </a:cubicBezTo>
                    <a:cubicBezTo>
                      <a:pt x="393" y="513"/>
                      <a:pt x="393" y="513"/>
                      <a:pt x="393" y="513"/>
                    </a:cubicBezTo>
                    <a:cubicBezTo>
                      <a:pt x="394" y="513"/>
                      <a:pt x="394" y="513"/>
                      <a:pt x="395" y="513"/>
                    </a:cubicBezTo>
                    <a:close/>
                    <a:moveTo>
                      <a:pt x="390" y="519"/>
                    </a:moveTo>
                    <a:cubicBezTo>
                      <a:pt x="390" y="519"/>
                      <a:pt x="390" y="518"/>
                      <a:pt x="389" y="517"/>
                    </a:cubicBezTo>
                    <a:cubicBezTo>
                      <a:pt x="389" y="517"/>
                      <a:pt x="388" y="517"/>
                      <a:pt x="387" y="517"/>
                    </a:cubicBezTo>
                    <a:cubicBezTo>
                      <a:pt x="387" y="518"/>
                      <a:pt x="387" y="519"/>
                      <a:pt x="388" y="519"/>
                    </a:cubicBezTo>
                    <a:cubicBezTo>
                      <a:pt x="388" y="520"/>
                      <a:pt x="389" y="520"/>
                      <a:pt x="390" y="519"/>
                    </a:cubicBezTo>
                    <a:close/>
                    <a:moveTo>
                      <a:pt x="390" y="533"/>
                    </a:moveTo>
                    <a:cubicBezTo>
                      <a:pt x="391" y="533"/>
                      <a:pt x="392" y="532"/>
                      <a:pt x="392" y="532"/>
                    </a:cubicBezTo>
                    <a:cubicBezTo>
                      <a:pt x="392" y="531"/>
                      <a:pt x="392" y="530"/>
                      <a:pt x="391" y="530"/>
                    </a:cubicBezTo>
                    <a:cubicBezTo>
                      <a:pt x="390" y="530"/>
                      <a:pt x="390" y="530"/>
                      <a:pt x="389" y="531"/>
                    </a:cubicBezTo>
                    <a:cubicBezTo>
                      <a:pt x="389" y="531"/>
                      <a:pt x="389" y="532"/>
                      <a:pt x="390" y="533"/>
                    </a:cubicBezTo>
                    <a:close/>
                    <a:moveTo>
                      <a:pt x="387" y="542"/>
                    </a:moveTo>
                    <a:cubicBezTo>
                      <a:pt x="387" y="542"/>
                      <a:pt x="388" y="542"/>
                      <a:pt x="388" y="542"/>
                    </a:cubicBezTo>
                    <a:cubicBezTo>
                      <a:pt x="388" y="541"/>
                      <a:pt x="388" y="541"/>
                      <a:pt x="387" y="540"/>
                    </a:cubicBezTo>
                    <a:cubicBezTo>
                      <a:pt x="387" y="540"/>
                      <a:pt x="386" y="540"/>
                      <a:pt x="386" y="541"/>
                    </a:cubicBezTo>
                    <a:cubicBezTo>
                      <a:pt x="386" y="541"/>
                      <a:pt x="386" y="542"/>
                      <a:pt x="387" y="542"/>
                    </a:cubicBezTo>
                    <a:close/>
                    <a:moveTo>
                      <a:pt x="401" y="521"/>
                    </a:moveTo>
                    <a:cubicBezTo>
                      <a:pt x="400" y="521"/>
                      <a:pt x="399" y="522"/>
                      <a:pt x="399" y="523"/>
                    </a:cubicBezTo>
                    <a:cubicBezTo>
                      <a:pt x="399" y="524"/>
                      <a:pt x="400" y="524"/>
                      <a:pt x="401" y="524"/>
                    </a:cubicBezTo>
                    <a:cubicBezTo>
                      <a:pt x="401" y="524"/>
                      <a:pt x="402" y="524"/>
                      <a:pt x="402" y="523"/>
                    </a:cubicBezTo>
                    <a:cubicBezTo>
                      <a:pt x="402" y="522"/>
                      <a:pt x="401" y="521"/>
                      <a:pt x="401" y="521"/>
                    </a:cubicBezTo>
                    <a:close/>
                    <a:moveTo>
                      <a:pt x="401" y="561"/>
                    </a:moveTo>
                    <a:cubicBezTo>
                      <a:pt x="400" y="561"/>
                      <a:pt x="400" y="562"/>
                      <a:pt x="400" y="562"/>
                    </a:cubicBezTo>
                    <a:cubicBezTo>
                      <a:pt x="400" y="562"/>
                      <a:pt x="400" y="563"/>
                      <a:pt x="401" y="563"/>
                    </a:cubicBezTo>
                    <a:cubicBezTo>
                      <a:pt x="401" y="563"/>
                      <a:pt x="401" y="562"/>
                      <a:pt x="401" y="562"/>
                    </a:cubicBezTo>
                    <a:cubicBezTo>
                      <a:pt x="401" y="562"/>
                      <a:pt x="401" y="561"/>
                      <a:pt x="401" y="561"/>
                    </a:cubicBezTo>
                    <a:close/>
                    <a:moveTo>
                      <a:pt x="401" y="552"/>
                    </a:moveTo>
                    <a:cubicBezTo>
                      <a:pt x="400" y="552"/>
                      <a:pt x="400" y="552"/>
                      <a:pt x="400" y="553"/>
                    </a:cubicBezTo>
                    <a:cubicBezTo>
                      <a:pt x="400" y="553"/>
                      <a:pt x="400" y="553"/>
                      <a:pt x="401" y="553"/>
                    </a:cubicBezTo>
                    <a:cubicBezTo>
                      <a:pt x="401" y="553"/>
                      <a:pt x="401" y="553"/>
                      <a:pt x="401" y="553"/>
                    </a:cubicBezTo>
                    <a:cubicBezTo>
                      <a:pt x="401" y="552"/>
                      <a:pt x="401" y="552"/>
                      <a:pt x="401" y="552"/>
                    </a:cubicBezTo>
                    <a:close/>
                    <a:moveTo>
                      <a:pt x="408" y="131"/>
                    </a:moveTo>
                    <a:cubicBezTo>
                      <a:pt x="410" y="130"/>
                      <a:pt x="410" y="128"/>
                      <a:pt x="409" y="126"/>
                    </a:cubicBezTo>
                    <a:cubicBezTo>
                      <a:pt x="408" y="125"/>
                      <a:pt x="406" y="125"/>
                      <a:pt x="404" y="126"/>
                    </a:cubicBezTo>
                    <a:cubicBezTo>
                      <a:pt x="403" y="127"/>
                      <a:pt x="403" y="129"/>
                      <a:pt x="404" y="130"/>
                    </a:cubicBezTo>
                    <a:cubicBezTo>
                      <a:pt x="405" y="132"/>
                      <a:pt x="407" y="132"/>
                      <a:pt x="408" y="131"/>
                    </a:cubicBezTo>
                    <a:close/>
                    <a:moveTo>
                      <a:pt x="418" y="147"/>
                    </a:moveTo>
                    <a:cubicBezTo>
                      <a:pt x="420" y="146"/>
                      <a:pt x="421" y="144"/>
                      <a:pt x="420" y="143"/>
                    </a:cubicBezTo>
                    <a:cubicBezTo>
                      <a:pt x="419" y="141"/>
                      <a:pt x="417" y="141"/>
                      <a:pt x="415" y="142"/>
                    </a:cubicBezTo>
                    <a:cubicBezTo>
                      <a:pt x="414" y="143"/>
                      <a:pt x="413" y="145"/>
                      <a:pt x="414" y="146"/>
                    </a:cubicBezTo>
                    <a:cubicBezTo>
                      <a:pt x="415" y="147"/>
                      <a:pt x="417" y="148"/>
                      <a:pt x="418" y="147"/>
                    </a:cubicBezTo>
                    <a:close/>
                    <a:moveTo>
                      <a:pt x="401" y="534"/>
                    </a:moveTo>
                    <a:cubicBezTo>
                      <a:pt x="401" y="534"/>
                      <a:pt x="402" y="534"/>
                      <a:pt x="402" y="533"/>
                    </a:cubicBezTo>
                    <a:cubicBezTo>
                      <a:pt x="402" y="532"/>
                      <a:pt x="401" y="532"/>
                      <a:pt x="401" y="532"/>
                    </a:cubicBezTo>
                    <a:cubicBezTo>
                      <a:pt x="400" y="532"/>
                      <a:pt x="399" y="532"/>
                      <a:pt x="399" y="533"/>
                    </a:cubicBezTo>
                    <a:cubicBezTo>
                      <a:pt x="399" y="534"/>
                      <a:pt x="400" y="534"/>
                      <a:pt x="401" y="534"/>
                    </a:cubicBezTo>
                    <a:close/>
                    <a:moveTo>
                      <a:pt x="401" y="543"/>
                    </a:moveTo>
                    <a:cubicBezTo>
                      <a:pt x="400" y="543"/>
                      <a:pt x="400" y="543"/>
                      <a:pt x="400" y="544"/>
                    </a:cubicBezTo>
                    <a:cubicBezTo>
                      <a:pt x="400" y="544"/>
                      <a:pt x="400" y="545"/>
                      <a:pt x="401" y="545"/>
                    </a:cubicBezTo>
                    <a:cubicBezTo>
                      <a:pt x="401" y="545"/>
                      <a:pt x="402" y="544"/>
                      <a:pt x="402" y="544"/>
                    </a:cubicBezTo>
                    <a:cubicBezTo>
                      <a:pt x="402" y="543"/>
                      <a:pt x="401" y="543"/>
                      <a:pt x="401" y="543"/>
                    </a:cubicBezTo>
                    <a:close/>
                    <a:moveTo>
                      <a:pt x="396" y="512"/>
                    </a:moveTo>
                    <a:cubicBezTo>
                      <a:pt x="396" y="513"/>
                      <a:pt x="396" y="513"/>
                      <a:pt x="396" y="513"/>
                    </a:cubicBezTo>
                    <a:cubicBezTo>
                      <a:pt x="395" y="514"/>
                      <a:pt x="396" y="515"/>
                      <a:pt x="397" y="515"/>
                    </a:cubicBezTo>
                    <a:cubicBezTo>
                      <a:pt x="397" y="515"/>
                      <a:pt x="398" y="515"/>
                      <a:pt x="398" y="514"/>
                    </a:cubicBezTo>
                    <a:cubicBezTo>
                      <a:pt x="399" y="513"/>
                      <a:pt x="398" y="513"/>
                      <a:pt x="398" y="512"/>
                    </a:cubicBezTo>
                    <a:lnTo>
                      <a:pt x="396" y="512"/>
                    </a:lnTo>
                    <a:close/>
                    <a:moveTo>
                      <a:pt x="271" y="94"/>
                    </a:moveTo>
                    <a:cubicBezTo>
                      <a:pt x="273" y="84"/>
                      <a:pt x="274" y="74"/>
                      <a:pt x="275" y="64"/>
                    </a:cubicBezTo>
                    <a:cubicBezTo>
                      <a:pt x="271" y="64"/>
                      <a:pt x="271" y="64"/>
                      <a:pt x="271" y="64"/>
                    </a:cubicBezTo>
                    <a:cubicBezTo>
                      <a:pt x="271" y="74"/>
                      <a:pt x="272" y="84"/>
                      <a:pt x="271" y="94"/>
                    </a:cubicBezTo>
                    <a:close/>
                    <a:moveTo>
                      <a:pt x="328" y="47"/>
                    </a:moveTo>
                    <a:cubicBezTo>
                      <a:pt x="325" y="46"/>
                      <a:pt x="322" y="46"/>
                      <a:pt x="321" y="47"/>
                    </a:cubicBezTo>
                    <a:cubicBezTo>
                      <a:pt x="321" y="48"/>
                      <a:pt x="323" y="49"/>
                      <a:pt x="327" y="51"/>
                    </a:cubicBezTo>
                    <a:cubicBezTo>
                      <a:pt x="326" y="54"/>
                      <a:pt x="326" y="57"/>
                      <a:pt x="327" y="57"/>
                    </a:cubicBezTo>
                    <a:cubicBezTo>
                      <a:pt x="328" y="58"/>
                      <a:pt x="329" y="55"/>
                      <a:pt x="331" y="52"/>
                    </a:cubicBezTo>
                    <a:cubicBezTo>
                      <a:pt x="335" y="53"/>
                      <a:pt x="338" y="54"/>
                      <a:pt x="338" y="53"/>
                    </a:cubicBezTo>
                    <a:cubicBezTo>
                      <a:pt x="338" y="52"/>
                      <a:pt x="336" y="50"/>
                      <a:pt x="332" y="48"/>
                    </a:cubicBezTo>
                    <a:cubicBezTo>
                      <a:pt x="333" y="45"/>
                      <a:pt x="334" y="42"/>
                      <a:pt x="333" y="41"/>
                    </a:cubicBezTo>
                    <a:cubicBezTo>
                      <a:pt x="332" y="41"/>
                      <a:pt x="330" y="43"/>
                      <a:pt x="328" y="47"/>
                    </a:cubicBezTo>
                    <a:close/>
                    <a:moveTo>
                      <a:pt x="276" y="27"/>
                    </a:moveTo>
                    <a:cubicBezTo>
                      <a:pt x="274" y="31"/>
                      <a:pt x="272" y="34"/>
                      <a:pt x="270" y="37"/>
                    </a:cubicBezTo>
                    <a:cubicBezTo>
                      <a:pt x="272" y="41"/>
                      <a:pt x="273" y="44"/>
                      <a:pt x="274" y="48"/>
                    </a:cubicBezTo>
                    <a:cubicBezTo>
                      <a:pt x="276" y="45"/>
                      <a:pt x="278" y="41"/>
                      <a:pt x="280" y="38"/>
                    </a:cubicBezTo>
                    <a:cubicBezTo>
                      <a:pt x="278" y="34"/>
                      <a:pt x="277" y="31"/>
                      <a:pt x="276" y="27"/>
                    </a:cubicBezTo>
                    <a:close/>
                    <a:moveTo>
                      <a:pt x="316" y="21"/>
                    </a:moveTo>
                    <a:cubicBezTo>
                      <a:pt x="315" y="26"/>
                      <a:pt x="315" y="30"/>
                      <a:pt x="317" y="30"/>
                    </a:cubicBezTo>
                    <a:cubicBezTo>
                      <a:pt x="318" y="30"/>
                      <a:pt x="320" y="27"/>
                      <a:pt x="322" y="22"/>
                    </a:cubicBezTo>
                    <a:cubicBezTo>
                      <a:pt x="328" y="24"/>
                      <a:pt x="332" y="24"/>
                      <a:pt x="333" y="23"/>
                    </a:cubicBezTo>
                    <a:cubicBezTo>
                      <a:pt x="333" y="21"/>
                      <a:pt x="329" y="19"/>
                      <a:pt x="324" y="17"/>
                    </a:cubicBezTo>
                    <a:cubicBezTo>
                      <a:pt x="325" y="12"/>
                      <a:pt x="324" y="8"/>
                      <a:pt x="323" y="7"/>
                    </a:cubicBezTo>
                    <a:cubicBezTo>
                      <a:pt x="321" y="7"/>
                      <a:pt x="319" y="10"/>
                      <a:pt x="317" y="15"/>
                    </a:cubicBezTo>
                    <a:cubicBezTo>
                      <a:pt x="311" y="14"/>
                      <a:pt x="306" y="14"/>
                      <a:pt x="306" y="16"/>
                    </a:cubicBezTo>
                    <a:cubicBezTo>
                      <a:pt x="306" y="17"/>
                      <a:pt x="310" y="19"/>
                      <a:pt x="316" y="21"/>
                    </a:cubicBezTo>
                    <a:close/>
                    <a:moveTo>
                      <a:pt x="230" y="17"/>
                    </a:moveTo>
                    <a:cubicBezTo>
                      <a:pt x="231" y="22"/>
                      <a:pt x="233" y="25"/>
                      <a:pt x="234" y="25"/>
                    </a:cubicBezTo>
                    <a:cubicBezTo>
                      <a:pt x="236" y="25"/>
                      <a:pt x="237" y="21"/>
                      <a:pt x="237" y="16"/>
                    </a:cubicBezTo>
                    <a:cubicBezTo>
                      <a:pt x="242" y="15"/>
                      <a:pt x="247" y="13"/>
                      <a:pt x="247" y="12"/>
                    </a:cubicBezTo>
                    <a:cubicBezTo>
                      <a:pt x="247" y="11"/>
                      <a:pt x="242" y="10"/>
                      <a:pt x="236" y="10"/>
                    </a:cubicBezTo>
                    <a:cubicBezTo>
                      <a:pt x="235" y="5"/>
                      <a:pt x="233" y="2"/>
                      <a:pt x="231" y="2"/>
                    </a:cubicBezTo>
                    <a:cubicBezTo>
                      <a:pt x="230" y="2"/>
                      <a:pt x="229" y="6"/>
                      <a:pt x="229" y="11"/>
                    </a:cubicBezTo>
                    <a:cubicBezTo>
                      <a:pt x="223" y="12"/>
                      <a:pt x="219" y="14"/>
                      <a:pt x="219" y="16"/>
                    </a:cubicBezTo>
                    <a:cubicBezTo>
                      <a:pt x="220" y="17"/>
                      <a:pt x="224" y="17"/>
                      <a:pt x="230" y="17"/>
                    </a:cubicBezTo>
                    <a:close/>
                    <a:moveTo>
                      <a:pt x="284" y="39"/>
                    </a:moveTo>
                    <a:cubicBezTo>
                      <a:pt x="283" y="40"/>
                      <a:pt x="286" y="41"/>
                      <a:pt x="290" y="42"/>
                    </a:cubicBezTo>
                    <a:cubicBezTo>
                      <a:pt x="290" y="45"/>
                      <a:pt x="290" y="48"/>
                      <a:pt x="291" y="48"/>
                    </a:cubicBezTo>
                    <a:cubicBezTo>
                      <a:pt x="292" y="49"/>
                      <a:pt x="293" y="46"/>
                      <a:pt x="294" y="42"/>
                    </a:cubicBezTo>
                    <a:cubicBezTo>
                      <a:pt x="298" y="43"/>
                      <a:pt x="301" y="42"/>
                      <a:pt x="301" y="42"/>
                    </a:cubicBezTo>
                    <a:cubicBezTo>
                      <a:pt x="301" y="41"/>
                      <a:pt x="299" y="39"/>
                      <a:pt x="295" y="38"/>
                    </a:cubicBezTo>
                    <a:cubicBezTo>
                      <a:pt x="295" y="35"/>
                      <a:pt x="295" y="32"/>
                      <a:pt x="294" y="32"/>
                    </a:cubicBezTo>
                    <a:cubicBezTo>
                      <a:pt x="293" y="31"/>
                      <a:pt x="291" y="34"/>
                      <a:pt x="291" y="38"/>
                    </a:cubicBezTo>
                    <a:cubicBezTo>
                      <a:pt x="287" y="37"/>
                      <a:pt x="284" y="38"/>
                      <a:pt x="284" y="39"/>
                    </a:cubicBezTo>
                    <a:close/>
                    <a:moveTo>
                      <a:pt x="271" y="130"/>
                    </a:moveTo>
                    <a:cubicBezTo>
                      <a:pt x="274" y="130"/>
                      <a:pt x="276" y="131"/>
                      <a:pt x="278" y="132"/>
                    </a:cubicBezTo>
                    <a:cubicBezTo>
                      <a:pt x="281" y="128"/>
                      <a:pt x="284" y="124"/>
                      <a:pt x="288" y="120"/>
                    </a:cubicBezTo>
                    <a:cubicBezTo>
                      <a:pt x="285" y="113"/>
                      <a:pt x="282" y="107"/>
                      <a:pt x="279" y="101"/>
                    </a:cubicBezTo>
                    <a:cubicBezTo>
                      <a:pt x="274" y="106"/>
                      <a:pt x="269" y="111"/>
                      <a:pt x="265" y="117"/>
                    </a:cubicBezTo>
                    <a:cubicBezTo>
                      <a:pt x="268" y="121"/>
                      <a:pt x="270" y="125"/>
                      <a:pt x="271" y="130"/>
                    </a:cubicBezTo>
                    <a:close/>
                    <a:moveTo>
                      <a:pt x="277" y="56"/>
                    </a:moveTo>
                    <a:cubicBezTo>
                      <a:pt x="277" y="55"/>
                      <a:pt x="276" y="53"/>
                      <a:pt x="274" y="53"/>
                    </a:cubicBezTo>
                    <a:cubicBezTo>
                      <a:pt x="272" y="53"/>
                      <a:pt x="271" y="54"/>
                      <a:pt x="271" y="56"/>
                    </a:cubicBezTo>
                    <a:cubicBezTo>
                      <a:pt x="271" y="58"/>
                      <a:pt x="272" y="59"/>
                      <a:pt x="274" y="59"/>
                    </a:cubicBezTo>
                    <a:cubicBezTo>
                      <a:pt x="275" y="60"/>
                      <a:pt x="277" y="58"/>
                      <a:pt x="277" y="56"/>
                    </a:cubicBezTo>
                    <a:close/>
                    <a:moveTo>
                      <a:pt x="59" y="138"/>
                    </a:moveTo>
                    <a:cubicBezTo>
                      <a:pt x="56" y="144"/>
                      <a:pt x="56" y="148"/>
                      <a:pt x="57" y="149"/>
                    </a:cubicBezTo>
                    <a:cubicBezTo>
                      <a:pt x="58" y="149"/>
                      <a:pt x="61" y="146"/>
                      <a:pt x="64" y="140"/>
                    </a:cubicBezTo>
                    <a:cubicBezTo>
                      <a:pt x="69" y="142"/>
                      <a:pt x="72" y="143"/>
                      <a:pt x="73" y="141"/>
                    </a:cubicBezTo>
                    <a:cubicBezTo>
                      <a:pt x="74" y="140"/>
                      <a:pt x="71" y="137"/>
                      <a:pt x="67" y="135"/>
                    </a:cubicBezTo>
                    <a:cubicBezTo>
                      <a:pt x="69" y="129"/>
                      <a:pt x="70" y="125"/>
                      <a:pt x="69" y="124"/>
                    </a:cubicBezTo>
                    <a:cubicBezTo>
                      <a:pt x="68" y="123"/>
                      <a:pt x="65" y="127"/>
                      <a:pt x="62" y="132"/>
                    </a:cubicBezTo>
                    <a:cubicBezTo>
                      <a:pt x="57" y="130"/>
                      <a:pt x="53" y="130"/>
                      <a:pt x="52" y="131"/>
                    </a:cubicBezTo>
                    <a:cubicBezTo>
                      <a:pt x="51" y="133"/>
                      <a:pt x="54" y="136"/>
                      <a:pt x="59" y="138"/>
                    </a:cubicBezTo>
                    <a:close/>
                    <a:moveTo>
                      <a:pt x="16" y="178"/>
                    </a:moveTo>
                    <a:cubicBezTo>
                      <a:pt x="16" y="181"/>
                      <a:pt x="17" y="182"/>
                      <a:pt x="17" y="182"/>
                    </a:cubicBezTo>
                    <a:cubicBezTo>
                      <a:pt x="17" y="182"/>
                      <a:pt x="18" y="181"/>
                      <a:pt x="20" y="180"/>
                    </a:cubicBezTo>
                    <a:cubicBezTo>
                      <a:pt x="22" y="179"/>
                      <a:pt x="24" y="177"/>
                      <a:pt x="27" y="175"/>
                    </a:cubicBezTo>
                    <a:cubicBezTo>
                      <a:pt x="28" y="174"/>
                      <a:pt x="29" y="173"/>
                      <a:pt x="30" y="172"/>
                    </a:cubicBezTo>
                    <a:cubicBezTo>
                      <a:pt x="31" y="171"/>
                      <a:pt x="32" y="171"/>
                      <a:pt x="33" y="170"/>
                    </a:cubicBezTo>
                    <a:cubicBezTo>
                      <a:pt x="35" y="168"/>
                      <a:pt x="36" y="167"/>
                      <a:pt x="36" y="167"/>
                    </a:cubicBezTo>
                    <a:cubicBezTo>
                      <a:pt x="36" y="167"/>
                      <a:pt x="36" y="166"/>
                      <a:pt x="35" y="164"/>
                    </a:cubicBezTo>
                    <a:cubicBezTo>
                      <a:pt x="35" y="163"/>
                      <a:pt x="34" y="161"/>
                      <a:pt x="34" y="160"/>
                    </a:cubicBezTo>
                    <a:cubicBezTo>
                      <a:pt x="33" y="159"/>
                      <a:pt x="33" y="157"/>
                      <a:pt x="32" y="156"/>
                    </a:cubicBezTo>
                    <a:cubicBezTo>
                      <a:pt x="31" y="153"/>
                      <a:pt x="30" y="150"/>
                      <a:pt x="29" y="148"/>
                    </a:cubicBezTo>
                    <a:cubicBezTo>
                      <a:pt x="28" y="146"/>
                      <a:pt x="28" y="145"/>
                      <a:pt x="28" y="145"/>
                    </a:cubicBezTo>
                    <a:cubicBezTo>
                      <a:pt x="28" y="145"/>
                      <a:pt x="26" y="146"/>
                      <a:pt x="25" y="147"/>
                    </a:cubicBezTo>
                    <a:cubicBezTo>
                      <a:pt x="24" y="148"/>
                      <a:pt x="22" y="150"/>
                      <a:pt x="20" y="151"/>
                    </a:cubicBezTo>
                    <a:cubicBezTo>
                      <a:pt x="18" y="157"/>
                      <a:pt x="15" y="163"/>
                      <a:pt x="13" y="169"/>
                    </a:cubicBezTo>
                    <a:cubicBezTo>
                      <a:pt x="13" y="170"/>
                      <a:pt x="13" y="170"/>
                      <a:pt x="13" y="171"/>
                    </a:cubicBezTo>
                    <a:cubicBezTo>
                      <a:pt x="14" y="173"/>
                      <a:pt x="15" y="176"/>
                      <a:pt x="16" y="178"/>
                    </a:cubicBezTo>
                    <a:close/>
                    <a:moveTo>
                      <a:pt x="105" y="77"/>
                    </a:moveTo>
                    <a:cubicBezTo>
                      <a:pt x="106" y="78"/>
                      <a:pt x="110" y="75"/>
                      <a:pt x="115" y="71"/>
                    </a:cubicBezTo>
                    <a:cubicBezTo>
                      <a:pt x="118" y="75"/>
                      <a:pt x="122" y="77"/>
                      <a:pt x="123" y="76"/>
                    </a:cubicBezTo>
                    <a:cubicBezTo>
                      <a:pt x="124" y="75"/>
                      <a:pt x="123" y="71"/>
                      <a:pt x="120" y="67"/>
                    </a:cubicBezTo>
                    <a:cubicBezTo>
                      <a:pt x="124" y="63"/>
                      <a:pt x="127" y="59"/>
                      <a:pt x="126" y="58"/>
                    </a:cubicBezTo>
                    <a:cubicBezTo>
                      <a:pt x="125" y="57"/>
                      <a:pt x="121" y="59"/>
                      <a:pt x="116" y="63"/>
                    </a:cubicBezTo>
                    <a:cubicBezTo>
                      <a:pt x="112" y="59"/>
                      <a:pt x="109" y="57"/>
                      <a:pt x="108" y="58"/>
                    </a:cubicBezTo>
                    <a:cubicBezTo>
                      <a:pt x="106" y="60"/>
                      <a:pt x="108" y="63"/>
                      <a:pt x="111" y="67"/>
                    </a:cubicBezTo>
                    <a:cubicBezTo>
                      <a:pt x="107" y="72"/>
                      <a:pt x="104" y="76"/>
                      <a:pt x="105" y="77"/>
                    </a:cubicBezTo>
                    <a:close/>
                    <a:moveTo>
                      <a:pt x="188" y="27"/>
                    </a:moveTo>
                    <a:cubicBezTo>
                      <a:pt x="190" y="32"/>
                      <a:pt x="193" y="35"/>
                      <a:pt x="194" y="34"/>
                    </a:cubicBezTo>
                    <a:cubicBezTo>
                      <a:pt x="196" y="34"/>
                      <a:pt x="196" y="30"/>
                      <a:pt x="194" y="25"/>
                    </a:cubicBezTo>
                    <a:cubicBezTo>
                      <a:pt x="200" y="23"/>
                      <a:pt x="204" y="21"/>
                      <a:pt x="204" y="19"/>
                    </a:cubicBezTo>
                    <a:cubicBezTo>
                      <a:pt x="203" y="18"/>
                      <a:pt x="199" y="18"/>
                      <a:pt x="193" y="20"/>
                    </a:cubicBezTo>
                    <a:cubicBezTo>
                      <a:pt x="191" y="15"/>
                      <a:pt x="188" y="12"/>
                      <a:pt x="187" y="12"/>
                    </a:cubicBezTo>
                    <a:cubicBezTo>
                      <a:pt x="185" y="13"/>
                      <a:pt x="185" y="17"/>
                      <a:pt x="186" y="22"/>
                    </a:cubicBezTo>
                    <a:cubicBezTo>
                      <a:pt x="181" y="24"/>
                      <a:pt x="177" y="27"/>
                      <a:pt x="178" y="28"/>
                    </a:cubicBezTo>
                    <a:cubicBezTo>
                      <a:pt x="178" y="30"/>
                      <a:pt x="183" y="29"/>
                      <a:pt x="188" y="27"/>
                    </a:cubicBezTo>
                    <a:close/>
                    <a:moveTo>
                      <a:pt x="214" y="46"/>
                    </a:moveTo>
                    <a:cubicBezTo>
                      <a:pt x="215" y="49"/>
                      <a:pt x="217" y="52"/>
                      <a:pt x="218" y="52"/>
                    </a:cubicBezTo>
                    <a:cubicBezTo>
                      <a:pt x="219" y="51"/>
                      <a:pt x="219" y="49"/>
                      <a:pt x="218" y="45"/>
                    </a:cubicBezTo>
                    <a:cubicBezTo>
                      <a:pt x="222" y="44"/>
                      <a:pt x="225" y="42"/>
                      <a:pt x="225" y="42"/>
                    </a:cubicBezTo>
                    <a:cubicBezTo>
                      <a:pt x="224" y="41"/>
                      <a:pt x="221" y="40"/>
                      <a:pt x="217" y="41"/>
                    </a:cubicBezTo>
                    <a:cubicBezTo>
                      <a:pt x="216" y="37"/>
                      <a:pt x="215" y="35"/>
                      <a:pt x="214" y="35"/>
                    </a:cubicBezTo>
                    <a:cubicBezTo>
                      <a:pt x="213" y="35"/>
                      <a:pt x="213" y="38"/>
                      <a:pt x="213" y="42"/>
                    </a:cubicBezTo>
                    <a:cubicBezTo>
                      <a:pt x="210" y="43"/>
                      <a:pt x="207" y="45"/>
                      <a:pt x="207" y="46"/>
                    </a:cubicBezTo>
                    <a:cubicBezTo>
                      <a:pt x="208" y="47"/>
                      <a:pt x="211" y="47"/>
                      <a:pt x="214" y="46"/>
                    </a:cubicBezTo>
                    <a:close/>
                    <a:moveTo>
                      <a:pt x="179" y="59"/>
                    </a:moveTo>
                    <a:cubicBezTo>
                      <a:pt x="180" y="62"/>
                      <a:pt x="182" y="64"/>
                      <a:pt x="183" y="64"/>
                    </a:cubicBezTo>
                    <a:cubicBezTo>
                      <a:pt x="184" y="64"/>
                      <a:pt x="184" y="61"/>
                      <a:pt x="182" y="57"/>
                    </a:cubicBezTo>
                    <a:cubicBezTo>
                      <a:pt x="186" y="55"/>
                      <a:pt x="188" y="54"/>
                      <a:pt x="188" y="53"/>
                    </a:cubicBezTo>
                    <a:cubicBezTo>
                      <a:pt x="187" y="52"/>
                      <a:pt x="184" y="52"/>
                      <a:pt x="181" y="54"/>
                    </a:cubicBezTo>
                    <a:cubicBezTo>
                      <a:pt x="179" y="50"/>
                      <a:pt x="177" y="48"/>
                      <a:pt x="176" y="49"/>
                    </a:cubicBezTo>
                    <a:cubicBezTo>
                      <a:pt x="175" y="49"/>
                      <a:pt x="175" y="52"/>
                      <a:pt x="177" y="55"/>
                    </a:cubicBezTo>
                    <a:cubicBezTo>
                      <a:pt x="173" y="57"/>
                      <a:pt x="171" y="59"/>
                      <a:pt x="172" y="60"/>
                    </a:cubicBezTo>
                    <a:cubicBezTo>
                      <a:pt x="172" y="61"/>
                      <a:pt x="175" y="60"/>
                      <a:pt x="179" y="59"/>
                    </a:cubicBezTo>
                    <a:close/>
                    <a:moveTo>
                      <a:pt x="149" y="46"/>
                    </a:moveTo>
                    <a:cubicBezTo>
                      <a:pt x="152" y="50"/>
                      <a:pt x="155" y="52"/>
                      <a:pt x="157" y="52"/>
                    </a:cubicBezTo>
                    <a:cubicBezTo>
                      <a:pt x="158" y="51"/>
                      <a:pt x="157" y="47"/>
                      <a:pt x="155" y="42"/>
                    </a:cubicBezTo>
                    <a:cubicBezTo>
                      <a:pt x="160" y="39"/>
                      <a:pt x="163" y="36"/>
                      <a:pt x="163" y="35"/>
                    </a:cubicBezTo>
                    <a:cubicBezTo>
                      <a:pt x="162" y="34"/>
                      <a:pt x="158" y="35"/>
                      <a:pt x="152" y="38"/>
                    </a:cubicBezTo>
                    <a:cubicBezTo>
                      <a:pt x="149" y="33"/>
                      <a:pt x="146" y="31"/>
                      <a:pt x="145" y="32"/>
                    </a:cubicBezTo>
                    <a:cubicBezTo>
                      <a:pt x="143" y="32"/>
                      <a:pt x="144" y="36"/>
                      <a:pt x="146" y="41"/>
                    </a:cubicBezTo>
                    <a:cubicBezTo>
                      <a:pt x="141" y="44"/>
                      <a:pt x="138" y="48"/>
                      <a:pt x="139" y="49"/>
                    </a:cubicBezTo>
                    <a:cubicBezTo>
                      <a:pt x="140" y="50"/>
                      <a:pt x="144" y="48"/>
                      <a:pt x="149" y="46"/>
                    </a:cubicBezTo>
                    <a:close/>
                    <a:moveTo>
                      <a:pt x="44" y="217"/>
                    </a:moveTo>
                    <a:cubicBezTo>
                      <a:pt x="44" y="211"/>
                      <a:pt x="43" y="207"/>
                      <a:pt x="42" y="207"/>
                    </a:cubicBezTo>
                    <a:cubicBezTo>
                      <a:pt x="40" y="206"/>
                      <a:pt x="39" y="211"/>
                      <a:pt x="38" y="217"/>
                    </a:cubicBezTo>
                    <a:cubicBezTo>
                      <a:pt x="33" y="217"/>
                      <a:pt x="29" y="218"/>
                      <a:pt x="29" y="220"/>
                    </a:cubicBezTo>
                    <a:cubicBezTo>
                      <a:pt x="29" y="220"/>
                      <a:pt x="29" y="220"/>
                      <a:pt x="29" y="220"/>
                    </a:cubicBezTo>
                    <a:cubicBezTo>
                      <a:pt x="51" y="220"/>
                      <a:pt x="51" y="220"/>
                      <a:pt x="51" y="220"/>
                    </a:cubicBezTo>
                    <a:cubicBezTo>
                      <a:pt x="50" y="219"/>
                      <a:pt x="47" y="218"/>
                      <a:pt x="44" y="217"/>
                    </a:cubicBezTo>
                    <a:close/>
                    <a:moveTo>
                      <a:pt x="412" y="531"/>
                    </a:moveTo>
                    <a:cubicBezTo>
                      <a:pt x="412" y="530"/>
                      <a:pt x="411" y="530"/>
                      <a:pt x="410" y="530"/>
                    </a:cubicBezTo>
                    <a:cubicBezTo>
                      <a:pt x="409" y="530"/>
                      <a:pt x="409" y="531"/>
                      <a:pt x="409" y="532"/>
                    </a:cubicBezTo>
                    <a:cubicBezTo>
                      <a:pt x="409" y="532"/>
                      <a:pt x="410" y="533"/>
                      <a:pt x="411" y="533"/>
                    </a:cubicBezTo>
                    <a:cubicBezTo>
                      <a:pt x="412" y="532"/>
                      <a:pt x="412" y="531"/>
                      <a:pt x="412" y="531"/>
                    </a:cubicBezTo>
                    <a:close/>
                    <a:moveTo>
                      <a:pt x="415" y="542"/>
                    </a:moveTo>
                    <a:cubicBezTo>
                      <a:pt x="415" y="542"/>
                      <a:pt x="415" y="541"/>
                      <a:pt x="415" y="541"/>
                    </a:cubicBezTo>
                    <a:cubicBezTo>
                      <a:pt x="415" y="540"/>
                      <a:pt x="414" y="540"/>
                      <a:pt x="414" y="540"/>
                    </a:cubicBezTo>
                    <a:cubicBezTo>
                      <a:pt x="413" y="541"/>
                      <a:pt x="413" y="541"/>
                      <a:pt x="413" y="542"/>
                    </a:cubicBezTo>
                    <a:cubicBezTo>
                      <a:pt x="413" y="542"/>
                      <a:pt x="414" y="542"/>
                      <a:pt x="415" y="542"/>
                    </a:cubicBezTo>
                    <a:close/>
                    <a:moveTo>
                      <a:pt x="400" y="597"/>
                    </a:moveTo>
                    <a:cubicBezTo>
                      <a:pt x="403" y="600"/>
                      <a:pt x="407" y="599"/>
                      <a:pt x="409" y="597"/>
                    </a:cubicBezTo>
                    <a:cubicBezTo>
                      <a:pt x="411" y="594"/>
                      <a:pt x="411" y="590"/>
                      <a:pt x="408" y="588"/>
                    </a:cubicBezTo>
                    <a:cubicBezTo>
                      <a:pt x="406" y="585"/>
                      <a:pt x="402" y="586"/>
                      <a:pt x="399" y="588"/>
                    </a:cubicBezTo>
                    <a:cubicBezTo>
                      <a:pt x="397" y="591"/>
                      <a:pt x="397" y="595"/>
                      <a:pt x="400" y="597"/>
                    </a:cubicBezTo>
                    <a:close/>
                    <a:moveTo>
                      <a:pt x="118" y="144"/>
                    </a:move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25" y="152"/>
                      <a:pt x="134" y="157"/>
                      <a:pt x="143" y="162"/>
                    </a:cubicBezTo>
                    <a:cubicBezTo>
                      <a:pt x="135" y="156"/>
                      <a:pt x="126" y="150"/>
                      <a:pt x="118" y="144"/>
                    </a:cubicBezTo>
                    <a:close/>
                    <a:moveTo>
                      <a:pt x="123" y="124"/>
                    </a:moveTo>
                    <a:cubicBezTo>
                      <a:pt x="121" y="122"/>
                      <a:pt x="119" y="123"/>
                      <a:pt x="118" y="124"/>
                    </a:cubicBezTo>
                    <a:cubicBezTo>
                      <a:pt x="117" y="125"/>
                      <a:pt x="118" y="127"/>
                      <a:pt x="119" y="129"/>
                    </a:cubicBezTo>
                    <a:cubicBezTo>
                      <a:pt x="121" y="130"/>
                      <a:pt x="123" y="129"/>
                      <a:pt x="124" y="128"/>
                    </a:cubicBezTo>
                    <a:cubicBezTo>
                      <a:pt x="125" y="127"/>
                      <a:pt x="124" y="125"/>
                      <a:pt x="123" y="124"/>
                    </a:cubicBezTo>
                    <a:close/>
                    <a:moveTo>
                      <a:pt x="414" y="519"/>
                    </a:moveTo>
                    <a:cubicBezTo>
                      <a:pt x="414" y="519"/>
                      <a:pt x="414" y="518"/>
                      <a:pt x="414" y="517"/>
                    </a:cubicBezTo>
                    <a:cubicBezTo>
                      <a:pt x="413" y="517"/>
                      <a:pt x="412" y="517"/>
                      <a:pt x="412" y="517"/>
                    </a:cubicBezTo>
                    <a:cubicBezTo>
                      <a:pt x="411" y="518"/>
                      <a:pt x="411" y="519"/>
                      <a:pt x="412" y="519"/>
                    </a:cubicBezTo>
                    <a:cubicBezTo>
                      <a:pt x="412" y="520"/>
                      <a:pt x="413" y="520"/>
                      <a:pt x="414" y="519"/>
                    </a:cubicBezTo>
                    <a:close/>
                    <a:moveTo>
                      <a:pt x="356" y="35"/>
                    </a:moveTo>
                    <a:cubicBezTo>
                      <a:pt x="355" y="40"/>
                      <a:pt x="354" y="44"/>
                      <a:pt x="355" y="44"/>
                    </a:cubicBezTo>
                    <a:cubicBezTo>
                      <a:pt x="357" y="45"/>
                      <a:pt x="360" y="42"/>
                      <a:pt x="362" y="38"/>
                    </a:cubicBezTo>
                    <a:cubicBezTo>
                      <a:pt x="368" y="40"/>
                      <a:pt x="372" y="42"/>
                      <a:pt x="373" y="40"/>
                    </a:cubicBezTo>
                    <a:cubicBezTo>
                      <a:pt x="373" y="39"/>
                      <a:pt x="370" y="36"/>
                      <a:pt x="365" y="33"/>
                    </a:cubicBezTo>
                    <a:cubicBezTo>
                      <a:pt x="367" y="28"/>
                      <a:pt x="367" y="24"/>
                      <a:pt x="366" y="23"/>
                    </a:cubicBezTo>
                    <a:cubicBezTo>
                      <a:pt x="364" y="23"/>
                      <a:pt x="361" y="26"/>
                      <a:pt x="359" y="30"/>
                    </a:cubicBezTo>
                    <a:cubicBezTo>
                      <a:pt x="353" y="28"/>
                      <a:pt x="349" y="27"/>
                      <a:pt x="348" y="28"/>
                    </a:cubicBezTo>
                    <a:cubicBezTo>
                      <a:pt x="348" y="30"/>
                      <a:pt x="351" y="32"/>
                      <a:pt x="356" y="35"/>
                    </a:cubicBezTo>
                    <a:close/>
                    <a:moveTo>
                      <a:pt x="112" y="108"/>
                    </a:moveTo>
                    <a:cubicBezTo>
                      <a:pt x="113" y="109"/>
                      <a:pt x="115" y="107"/>
                      <a:pt x="118" y="105"/>
                    </a:cubicBezTo>
                    <a:cubicBezTo>
                      <a:pt x="121" y="107"/>
                      <a:pt x="124" y="108"/>
                      <a:pt x="124" y="107"/>
                    </a:cubicBezTo>
                    <a:cubicBezTo>
                      <a:pt x="125" y="107"/>
                      <a:pt x="123" y="104"/>
                      <a:pt x="121" y="102"/>
                    </a:cubicBezTo>
                    <a:cubicBezTo>
                      <a:pt x="123" y="99"/>
                      <a:pt x="125" y="96"/>
                      <a:pt x="124" y="95"/>
                    </a:cubicBezTo>
                    <a:cubicBezTo>
                      <a:pt x="123" y="95"/>
                      <a:pt x="121" y="96"/>
                      <a:pt x="118" y="99"/>
                    </a:cubicBezTo>
                    <a:cubicBezTo>
                      <a:pt x="115" y="96"/>
                      <a:pt x="112" y="95"/>
                      <a:pt x="112" y="96"/>
                    </a:cubicBezTo>
                    <a:cubicBezTo>
                      <a:pt x="111" y="97"/>
                      <a:pt x="112" y="99"/>
                      <a:pt x="115" y="102"/>
                    </a:cubicBezTo>
                    <a:cubicBezTo>
                      <a:pt x="113" y="105"/>
                      <a:pt x="111" y="108"/>
                      <a:pt x="112" y="108"/>
                    </a:cubicBezTo>
                    <a:close/>
                    <a:moveTo>
                      <a:pt x="480" y="578"/>
                    </a:moveTo>
                    <a:cubicBezTo>
                      <a:pt x="467" y="574"/>
                      <a:pt x="454" y="570"/>
                      <a:pt x="441" y="565"/>
                    </a:cubicBezTo>
                    <a:cubicBezTo>
                      <a:pt x="439" y="570"/>
                      <a:pt x="439" y="570"/>
                      <a:pt x="439" y="570"/>
                    </a:cubicBezTo>
                    <a:cubicBezTo>
                      <a:pt x="454" y="574"/>
                      <a:pt x="469" y="577"/>
                      <a:pt x="483" y="581"/>
                    </a:cubicBezTo>
                    <a:cubicBezTo>
                      <a:pt x="482" y="580"/>
                      <a:pt x="481" y="579"/>
                      <a:pt x="480" y="578"/>
                    </a:cubicBezTo>
                    <a:close/>
                    <a:moveTo>
                      <a:pt x="421" y="558"/>
                    </a:moveTo>
                    <a:cubicBezTo>
                      <a:pt x="421" y="558"/>
                      <a:pt x="421" y="558"/>
                      <a:pt x="420" y="558"/>
                    </a:cubicBezTo>
                    <a:cubicBezTo>
                      <a:pt x="420" y="558"/>
                      <a:pt x="420" y="558"/>
                      <a:pt x="420" y="559"/>
                    </a:cubicBezTo>
                    <a:cubicBezTo>
                      <a:pt x="420" y="559"/>
                      <a:pt x="420" y="559"/>
                      <a:pt x="421" y="559"/>
                    </a:cubicBezTo>
                    <a:cubicBezTo>
                      <a:pt x="421" y="559"/>
                      <a:pt x="421" y="559"/>
                      <a:pt x="421" y="558"/>
                    </a:cubicBezTo>
                    <a:close/>
                    <a:moveTo>
                      <a:pt x="417" y="549"/>
                    </a:moveTo>
                    <a:cubicBezTo>
                      <a:pt x="417" y="549"/>
                      <a:pt x="416" y="550"/>
                      <a:pt x="417" y="550"/>
                    </a:cubicBezTo>
                    <a:cubicBezTo>
                      <a:pt x="417" y="550"/>
                      <a:pt x="417" y="551"/>
                      <a:pt x="418" y="550"/>
                    </a:cubicBezTo>
                    <a:cubicBezTo>
                      <a:pt x="418" y="550"/>
                      <a:pt x="418" y="550"/>
                      <a:pt x="418" y="549"/>
                    </a:cubicBezTo>
                    <a:cubicBezTo>
                      <a:pt x="418" y="549"/>
                      <a:pt x="417" y="549"/>
                      <a:pt x="417" y="549"/>
                    </a:cubicBezTo>
                    <a:close/>
                    <a:moveTo>
                      <a:pt x="393" y="57"/>
                    </a:moveTo>
                    <a:cubicBezTo>
                      <a:pt x="391" y="61"/>
                      <a:pt x="389" y="65"/>
                      <a:pt x="391" y="66"/>
                    </a:cubicBezTo>
                    <a:cubicBezTo>
                      <a:pt x="392" y="67"/>
                      <a:pt x="395" y="65"/>
                      <a:pt x="399" y="61"/>
                    </a:cubicBezTo>
                    <a:cubicBezTo>
                      <a:pt x="403" y="64"/>
                      <a:pt x="407" y="67"/>
                      <a:pt x="408" y="66"/>
                    </a:cubicBezTo>
                    <a:cubicBezTo>
                      <a:pt x="409" y="65"/>
                      <a:pt x="407" y="61"/>
                      <a:pt x="402" y="57"/>
                    </a:cubicBezTo>
                    <a:cubicBezTo>
                      <a:pt x="405" y="52"/>
                      <a:pt x="406" y="49"/>
                      <a:pt x="405" y="48"/>
                    </a:cubicBezTo>
                    <a:cubicBezTo>
                      <a:pt x="403" y="47"/>
                      <a:pt x="400" y="49"/>
                      <a:pt x="397" y="53"/>
                    </a:cubicBezTo>
                    <a:cubicBezTo>
                      <a:pt x="392" y="49"/>
                      <a:pt x="387" y="48"/>
                      <a:pt x="387" y="49"/>
                    </a:cubicBezTo>
                    <a:cubicBezTo>
                      <a:pt x="386" y="50"/>
                      <a:pt x="389" y="53"/>
                      <a:pt x="393" y="57"/>
                    </a:cubicBezTo>
                    <a:close/>
                    <a:moveTo>
                      <a:pt x="418" y="527"/>
                    </a:moveTo>
                    <a:cubicBezTo>
                      <a:pt x="419" y="528"/>
                      <a:pt x="420" y="528"/>
                      <a:pt x="420" y="527"/>
                    </a:cubicBezTo>
                    <a:cubicBezTo>
                      <a:pt x="421" y="527"/>
                      <a:pt x="421" y="526"/>
                      <a:pt x="420" y="525"/>
                    </a:cubicBezTo>
                    <a:cubicBezTo>
                      <a:pt x="420" y="525"/>
                      <a:pt x="419" y="525"/>
                      <a:pt x="418" y="525"/>
                    </a:cubicBezTo>
                    <a:cubicBezTo>
                      <a:pt x="418" y="526"/>
                      <a:pt x="418" y="526"/>
                      <a:pt x="418" y="527"/>
                    </a:cubicBezTo>
                    <a:close/>
                    <a:moveTo>
                      <a:pt x="419" y="617"/>
                    </a:moveTo>
                    <a:cubicBezTo>
                      <a:pt x="421" y="617"/>
                      <a:pt x="422" y="615"/>
                      <a:pt x="422" y="614"/>
                    </a:cubicBezTo>
                    <a:cubicBezTo>
                      <a:pt x="422" y="613"/>
                      <a:pt x="421" y="611"/>
                      <a:pt x="419" y="611"/>
                    </a:cubicBezTo>
                    <a:cubicBezTo>
                      <a:pt x="418" y="611"/>
                      <a:pt x="417" y="613"/>
                      <a:pt x="417" y="614"/>
                    </a:cubicBezTo>
                    <a:cubicBezTo>
                      <a:pt x="417" y="615"/>
                      <a:pt x="418" y="617"/>
                      <a:pt x="419" y="617"/>
                    </a:cubicBezTo>
                    <a:close/>
                    <a:moveTo>
                      <a:pt x="134" y="116"/>
                    </a:moveTo>
                    <a:cubicBezTo>
                      <a:pt x="135" y="115"/>
                      <a:pt x="135" y="113"/>
                      <a:pt x="133" y="112"/>
                    </a:cubicBezTo>
                    <a:cubicBezTo>
                      <a:pt x="132" y="110"/>
                      <a:pt x="130" y="110"/>
                      <a:pt x="129" y="112"/>
                    </a:cubicBezTo>
                    <a:cubicBezTo>
                      <a:pt x="128" y="113"/>
                      <a:pt x="128" y="115"/>
                      <a:pt x="129" y="116"/>
                    </a:cubicBezTo>
                    <a:cubicBezTo>
                      <a:pt x="130" y="117"/>
                      <a:pt x="133" y="117"/>
                      <a:pt x="134" y="116"/>
                    </a:cubicBezTo>
                    <a:close/>
                    <a:moveTo>
                      <a:pt x="291" y="498"/>
                    </a:moveTo>
                    <a:cubicBezTo>
                      <a:pt x="292" y="494"/>
                      <a:pt x="289" y="490"/>
                      <a:pt x="285" y="489"/>
                    </a:cubicBezTo>
                    <a:cubicBezTo>
                      <a:pt x="281" y="488"/>
                      <a:pt x="277" y="490"/>
                      <a:pt x="276" y="494"/>
                    </a:cubicBezTo>
                    <a:cubicBezTo>
                      <a:pt x="274" y="498"/>
                      <a:pt x="276" y="505"/>
                      <a:pt x="281" y="506"/>
                    </a:cubicBezTo>
                    <a:cubicBezTo>
                      <a:pt x="285" y="507"/>
                      <a:pt x="289" y="503"/>
                      <a:pt x="291" y="498"/>
                    </a:cubicBezTo>
                    <a:close/>
                    <a:moveTo>
                      <a:pt x="263" y="430"/>
                    </a:moveTo>
                    <a:cubicBezTo>
                      <a:pt x="263" y="431"/>
                      <a:pt x="266" y="432"/>
                      <a:pt x="270" y="432"/>
                    </a:cubicBezTo>
                    <a:cubicBezTo>
                      <a:pt x="270" y="436"/>
                      <a:pt x="271" y="439"/>
                      <a:pt x="272" y="439"/>
                    </a:cubicBezTo>
                    <a:cubicBezTo>
                      <a:pt x="273" y="439"/>
                      <a:pt x="274" y="436"/>
                      <a:pt x="274" y="432"/>
                    </a:cubicBezTo>
                    <a:cubicBezTo>
                      <a:pt x="278" y="432"/>
                      <a:pt x="281" y="430"/>
                      <a:pt x="281" y="430"/>
                    </a:cubicBezTo>
                    <a:cubicBezTo>
                      <a:pt x="280" y="429"/>
                      <a:pt x="278" y="428"/>
                      <a:pt x="274" y="428"/>
                    </a:cubicBezTo>
                    <a:cubicBezTo>
                      <a:pt x="273" y="424"/>
                      <a:pt x="272" y="422"/>
                      <a:pt x="271" y="422"/>
                    </a:cubicBezTo>
                    <a:cubicBezTo>
                      <a:pt x="270" y="422"/>
                      <a:pt x="270" y="424"/>
                      <a:pt x="269" y="428"/>
                    </a:cubicBezTo>
                    <a:cubicBezTo>
                      <a:pt x="266" y="429"/>
                      <a:pt x="263" y="429"/>
                      <a:pt x="263" y="430"/>
                    </a:cubicBezTo>
                    <a:close/>
                    <a:moveTo>
                      <a:pt x="297" y="523"/>
                    </a:moveTo>
                    <a:cubicBezTo>
                      <a:pt x="298" y="519"/>
                      <a:pt x="296" y="516"/>
                      <a:pt x="292" y="515"/>
                    </a:cubicBezTo>
                    <a:cubicBezTo>
                      <a:pt x="289" y="514"/>
                      <a:pt x="285" y="516"/>
                      <a:pt x="284" y="519"/>
                    </a:cubicBezTo>
                    <a:cubicBezTo>
                      <a:pt x="283" y="523"/>
                      <a:pt x="285" y="527"/>
                      <a:pt x="289" y="528"/>
                    </a:cubicBezTo>
                    <a:cubicBezTo>
                      <a:pt x="292" y="529"/>
                      <a:pt x="296" y="527"/>
                      <a:pt x="297" y="523"/>
                    </a:cubicBezTo>
                    <a:close/>
                    <a:moveTo>
                      <a:pt x="195" y="583"/>
                    </a:moveTo>
                    <a:cubicBezTo>
                      <a:pt x="197" y="582"/>
                      <a:pt x="197" y="579"/>
                      <a:pt x="196" y="577"/>
                    </a:cubicBezTo>
                    <a:cubicBezTo>
                      <a:pt x="195" y="575"/>
                      <a:pt x="192" y="575"/>
                      <a:pt x="190" y="576"/>
                    </a:cubicBezTo>
                    <a:cubicBezTo>
                      <a:pt x="188" y="577"/>
                      <a:pt x="188" y="580"/>
                      <a:pt x="189" y="582"/>
                    </a:cubicBezTo>
                    <a:cubicBezTo>
                      <a:pt x="190" y="584"/>
                      <a:pt x="193" y="584"/>
                      <a:pt x="195" y="583"/>
                    </a:cubicBezTo>
                    <a:close/>
                    <a:moveTo>
                      <a:pt x="255" y="613"/>
                    </a:moveTo>
                    <a:cubicBezTo>
                      <a:pt x="255" y="612"/>
                      <a:pt x="254" y="610"/>
                      <a:pt x="253" y="610"/>
                    </a:cubicBezTo>
                    <a:cubicBezTo>
                      <a:pt x="252" y="610"/>
                      <a:pt x="250" y="610"/>
                      <a:pt x="250" y="612"/>
                    </a:cubicBezTo>
                    <a:cubicBezTo>
                      <a:pt x="250" y="613"/>
                      <a:pt x="250" y="615"/>
                      <a:pt x="251" y="615"/>
                    </a:cubicBezTo>
                    <a:cubicBezTo>
                      <a:pt x="253" y="616"/>
                      <a:pt x="254" y="614"/>
                      <a:pt x="255" y="613"/>
                    </a:cubicBezTo>
                    <a:close/>
                    <a:moveTo>
                      <a:pt x="292" y="544"/>
                    </a:moveTo>
                    <a:cubicBezTo>
                      <a:pt x="295" y="545"/>
                      <a:pt x="299" y="542"/>
                      <a:pt x="301" y="539"/>
                    </a:cubicBezTo>
                    <a:cubicBezTo>
                      <a:pt x="302" y="536"/>
                      <a:pt x="301" y="532"/>
                      <a:pt x="298" y="531"/>
                    </a:cubicBezTo>
                    <a:cubicBezTo>
                      <a:pt x="295" y="529"/>
                      <a:pt x="291" y="530"/>
                      <a:pt x="289" y="534"/>
                    </a:cubicBezTo>
                    <a:cubicBezTo>
                      <a:pt x="288" y="537"/>
                      <a:pt x="289" y="542"/>
                      <a:pt x="292" y="544"/>
                    </a:cubicBezTo>
                    <a:close/>
                    <a:moveTo>
                      <a:pt x="254" y="622"/>
                    </a:moveTo>
                    <a:cubicBezTo>
                      <a:pt x="255" y="623"/>
                      <a:pt x="256" y="622"/>
                      <a:pt x="256" y="621"/>
                    </a:cubicBezTo>
                    <a:cubicBezTo>
                      <a:pt x="257" y="620"/>
                      <a:pt x="256" y="619"/>
                      <a:pt x="255" y="618"/>
                    </a:cubicBezTo>
                    <a:cubicBezTo>
                      <a:pt x="254" y="618"/>
                      <a:pt x="253" y="618"/>
                      <a:pt x="252" y="620"/>
                    </a:cubicBezTo>
                    <a:cubicBezTo>
                      <a:pt x="252" y="621"/>
                      <a:pt x="253" y="622"/>
                      <a:pt x="254" y="622"/>
                    </a:cubicBezTo>
                    <a:close/>
                    <a:moveTo>
                      <a:pt x="191" y="597"/>
                    </a:moveTo>
                    <a:cubicBezTo>
                      <a:pt x="192" y="599"/>
                      <a:pt x="195" y="600"/>
                      <a:pt x="197" y="599"/>
                    </a:cubicBezTo>
                    <a:cubicBezTo>
                      <a:pt x="198" y="598"/>
                      <a:pt x="198" y="596"/>
                      <a:pt x="197" y="594"/>
                    </a:cubicBezTo>
                    <a:cubicBezTo>
                      <a:pt x="196" y="592"/>
                      <a:pt x="194" y="592"/>
                      <a:pt x="193" y="592"/>
                    </a:cubicBezTo>
                    <a:cubicBezTo>
                      <a:pt x="194" y="592"/>
                      <a:pt x="194" y="590"/>
                      <a:pt x="193" y="589"/>
                    </a:cubicBezTo>
                    <a:cubicBezTo>
                      <a:pt x="193" y="588"/>
                      <a:pt x="191" y="587"/>
                      <a:pt x="190" y="588"/>
                    </a:cubicBezTo>
                    <a:cubicBezTo>
                      <a:pt x="188" y="589"/>
                      <a:pt x="188" y="591"/>
                      <a:pt x="189" y="592"/>
                    </a:cubicBezTo>
                    <a:cubicBezTo>
                      <a:pt x="189" y="593"/>
                      <a:pt x="191" y="593"/>
                      <a:pt x="192" y="593"/>
                    </a:cubicBezTo>
                    <a:cubicBezTo>
                      <a:pt x="191" y="594"/>
                      <a:pt x="190" y="596"/>
                      <a:pt x="191" y="597"/>
                    </a:cubicBezTo>
                    <a:close/>
                    <a:moveTo>
                      <a:pt x="282" y="611"/>
                    </a:moveTo>
                    <a:cubicBezTo>
                      <a:pt x="282" y="610"/>
                      <a:pt x="282" y="608"/>
                      <a:pt x="281" y="607"/>
                    </a:cubicBezTo>
                    <a:cubicBezTo>
                      <a:pt x="279" y="606"/>
                      <a:pt x="277" y="606"/>
                      <a:pt x="276" y="608"/>
                    </a:cubicBezTo>
                    <a:cubicBezTo>
                      <a:pt x="276" y="609"/>
                      <a:pt x="276" y="611"/>
                      <a:pt x="277" y="612"/>
                    </a:cubicBezTo>
                    <a:cubicBezTo>
                      <a:pt x="279" y="613"/>
                      <a:pt x="281" y="613"/>
                      <a:pt x="282" y="611"/>
                    </a:cubicBezTo>
                    <a:close/>
                    <a:moveTo>
                      <a:pt x="289" y="584"/>
                    </a:moveTo>
                    <a:cubicBezTo>
                      <a:pt x="290" y="582"/>
                      <a:pt x="290" y="580"/>
                      <a:pt x="288" y="578"/>
                    </a:cubicBezTo>
                    <a:cubicBezTo>
                      <a:pt x="286" y="577"/>
                      <a:pt x="283" y="577"/>
                      <a:pt x="282" y="579"/>
                    </a:cubicBezTo>
                    <a:cubicBezTo>
                      <a:pt x="281" y="581"/>
                      <a:pt x="281" y="584"/>
                      <a:pt x="283" y="585"/>
                    </a:cubicBezTo>
                    <a:cubicBezTo>
                      <a:pt x="285" y="587"/>
                      <a:pt x="288" y="586"/>
                      <a:pt x="289" y="584"/>
                    </a:cubicBezTo>
                    <a:close/>
                    <a:moveTo>
                      <a:pt x="281" y="595"/>
                    </a:moveTo>
                    <a:cubicBezTo>
                      <a:pt x="280" y="594"/>
                      <a:pt x="277" y="594"/>
                      <a:pt x="276" y="596"/>
                    </a:cubicBezTo>
                    <a:cubicBezTo>
                      <a:pt x="275" y="597"/>
                      <a:pt x="275" y="600"/>
                      <a:pt x="277" y="602"/>
                    </a:cubicBezTo>
                    <a:cubicBezTo>
                      <a:pt x="278" y="603"/>
                      <a:pt x="281" y="601"/>
                      <a:pt x="282" y="600"/>
                    </a:cubicBezTo>
                    <a:cubicBezTo>
                      <a:pt x="283" y="598"/>
                      <a:pt x="283" y="596"/>
                      <a:pt x="281" y="595"/>
                    </a:cubicBezTo>
                    <a:close/>
                    <a:moveTo>
                      <a:pt x="285" y="625"/>
                    </a:moveTo>
                    <a:cubicBezTo>
                      <a:pt x="286" y="624"/>
                      <a:pt x="286" y="623"/>
                      <a:pt x="285" y="622"/>
                    </a:cubicBezTo>
                    <a:cubicBezTo>
                      <a:pt x="285" y="621"/>
                      <a:pt x="283" y="621"/>
                      <a:pt x="282" y="622"/>
                    </a:cubicBezTo>
                    <a:cubicBezTo>
                      <a:pt x="282" y="623"/>
                      <a:pt x="282" y="624"/>
                      <a:pt x="282" y="625"/>
                    </a:cubicBezTo>
                    <a:cubicBezTo>
                      <a:pt x="283" y="625"/>
                      <a:pt x="284" y="626"/>
                      <a:pt x="285" y="625"/>
                    </a:cubicBezTo>
                    <a:close/>
                    <a:moveTo>
                      <a:pt x="280" y="551"/>
                    </a:moveTo>
                    <a:cubicBezTo>
                      <a:pt x="283" y="553"/>
                      <a:pt x="286" y="552"/>
                      <a:pt x="288" y="549"/>
                    </a:cubicBezTo>
                    <a:cubicBezTo>
                      <a:pt x="289" y="546"/>
                      <a:pt x="288" y="543"/>
                      <a:pt x="285" y="542"/>
                    </a:cubicBezTo>
                    <a:cubicBezTo>
                      <a:pt x="282" y="540"/>
                      <a:pt x="279" y="542"/>
                      <a:pt x="278" y="544"/>
                    </a:cubicBezTo>
                    <a:cubicBezTo>
                      <a:pt x="277" y="547"/>
                      <a:pt x="278" y="550"/>
                      <a:pt x="280" y="551"/>
                    </a:cubicBezTo>
                    <a:close/>
                    <a:moveTo>
                      <a:pt x="284" y="597"/>
                    </a:moveTo>
                    <a:cubicBezTo>
                      <a:pt x="285" y="598"/>
                      <a:pt x="287" y="598"/>
                      <a:pt x="288" y="596"/>
                    </a:cubicBezTo>
                    <a:cubicBezTo>
                      <a:pt x="289" y="595"/>
                      <a:pt x="288" y="593"/>
                      <a:pt x="287" y="593"/>
                    </a:cubicBezTo>
                    <a:cubicBezTo>
                      <a:pt x="286" y="592"/>
                      <a:pt x="284" y="592"/>
                      <a:pt x="283" y="593"/>
                    </a:cubicBezTo>
                    <a:cubicBezTo>
                      <a:pt x="282" y="595"/>
                      <a:pt x="283" y="596"/>
                      <a:pt x="284" y="597"/>
                    </a:cubicBezTo>
                    <a:close/>
                    <a:moveTo>
                      <a:pt x="284" y="566"/>
                    </a:moveTo>
                    <a:cubicBezTo>
                      <a:pt x="285" y="567"/>
                      <a:pt x="287" y="566"/>
                      <a:pt x="288" y="565"/>
                    </a:cubicBezTo>
                    <a:cubicBezTo>
                      <a:pt x="289" y="563"/>
                      <a:pt x="288" y="561"/>
                      <a:pt x="287" y="560"/>
                    </a:cubicBezTo>
                    <a:cubicBezTo>
                      <a:pt x="285" y="559"/>
                      <a:pt x="283" y="560"/>
                      <a:pt x="282" y="562"/>
                    </a:cubicBezTo>
                    <a:cubicBezTo>
                      <a:pt x="281" y="563"/>
                      <a:pt x="282" y="565"/>
                      <a:pt x="284" y="566"/>
                    </a:cubicBezTo>
                    <a:close/>
                    <a:moveTo>
                      <a:pt x="191" y="563"/>
                    </a:moveTo>
                    <a:cubicBezTo>
                      <a:pt x="193" y="563"/>
                      <a:pt x="194" y="561"/>
                      <a:pt x="193" y="559"/>
                    </a:cubicBezTo>
                    <a:cubicBezTo>
                      <a:pt x="192" y="557"/>
                      <a:pt x="190" y="556"/>
                      <a:pt x="189" y="557"/>
                    </a:cubicBezTo>
                    <a:cubicBezTo>
                      <a:pt x="187" y="558"/>
                      <a:pt x="186" y="560"/>
                      <a:pt x="187" y="562"/>
                    </a:cubicBezTo>
                    <a:cubicBezTo>
                      <a:pt x="188" y="563"/>
                      <a:pt x="190" y="564"/>
                      <a:pt x="191" y="563"/>
                    </a:cubicBezTo>
                    <a:close/>
                    <a:moveTo>
                      <a:pt x="189" y="495"/>
                    </a:moveTo>
                    <a:cubicBezTo>
                      <a:pt x="187" y="491"/>
                      <a:pt x="183" y="489"/>
                      <a:pt x="179" y="490"/>
                    </a:cubicBezTo>
                    <a:cubicBezTo>
                      <a:pt x="175" y="491"/>
                      <a:pt x="173" y="496"/>
                      <a:pt x="174" y="500"/>
                    </a:cubicBezTo>
                    <a:cubicBezTo>
                      <a:pt x="175" y="504"/>
                      <a:pt x="180" y="508"/>
                      <a:pt x="185" y="507"/>
                    </a:cubicBezTo>
                    <a:cubicBezTo>
                      <a:pt x="189" y="506"/>
                      <a:pt x="190" y="499"/>
                      <a:pt x="189" y="495"/>
                    </a:cubicBezTo>
                    <a:close/>
                    <a:moveTo>
                      <a:pt x="165" y="199"/>
                    </a:moveTo>
                    <a:cubicBezTo>
                      <a:pt x="166" y="196"/>
                      <a:pt x="167" y="193"/>
                      <a:pt x="168" y="190"/>
                    </a:cubicBezTo>
                    <a:cubicBezTo>
                      <a:pt x="166" y="187"/>
                      <a:pt x="164" y="184"/>
                      <a:pt x="161" y="181"/>
                    </a:cubicBezTo>
                    <a:cubicBezTo>
                      <a:pt x="155" y="182"/>
                      <a:pt x="148" y="183"/>
                      <a:pt x="141" y="185"/>
                    </a:cubicBezTo>
                    <a:cubicBezTo>
                      <a:pt x="145" y="191"/>
                      <a:pt x="149" y="197"/>
                      <a:pt x="154" y="202"/>
                    </a:cubicBezTo>
                    <a:cubicBezTo>
                      <a:pt x="157" y="201"/>
                      <a:pt x="161" y="200"/>
                      <a:pt x="165" y="199"/>
                    </a:cubicBezTo>
                    <a:close/>
                    <a:moveTo>
                      <a:pt x="247" y="575"/>
                    </a:moveTo>
                    <a:cubicBezTo>
                      <a:pt x="249" y="575"/>
                      <a:pt x="251" y="573"/>
                      <a:pt x="251" y="571"/>
                    </a:cubicBezTo>
                    <a:cubicBezTo>
                      <a:pt x="251" y="568"/>
                      <a:pt x="249" y="566"/>
                      <a:pt x="247" y="566"/>
                    </a:cubicBezTo>
                    <a:cubicBezTo>
                      <a:pt x="245" y="566"/>
                      <a:pt x="243" y="568"/>
                      <a:pt x="243" y="570"/>
                    </a:cubicBezTo>
                    <a:cubicBezTo>
                      <a:pt x="242" y="573"/>
                      <a:pt x="244" y="575"/>
                      <a:pt x="247" y="575"/>
                    </a:cubicBezTo>
                    <a:close/>
                    <a:moveTo>
                      <a:pt x="230" y="508"/>
                    </a:moveTo>
                    <a:cubicBezTo>
                      <a:pt x="230" y="504"/>
                      <a:pt x="227" y="501"/>
                      <a:pt x="224" y="501"/>
                    </a:cubicBezTo>
                    <a:cubicBezTo>
                      <a:pt x="220" y="501"/>
                      <a:pt x="217" y="504"/>
                      <a:pt x="217" y="508"/>
                    </a:cubicBezTo>
                    <a:cubicBezTo>
                      <a:pt x="217" y="512"/>
                      <a:pt x="220" y="515"/>
                      <a:pt x="224" y="515"/>
                    </a:cubicBezTo>
                    <a:cubicBezTo>
                      <a:pt x="227" y="515"/>
                      <a:pt x="230" y="511"/>
                      <a:pt x="230" y="508"/>
                    </a:cubicBezTo>
                    <a:close/>
                    <a:moveTo>
                      <a:pt x="235" y="455"/>
                    </a:moveTo>
                    <a:cubicBezTo>
                      <a:pt x="235" y="456"/>
                      <a:pt x="240" y="458"/>
                      <a:pt x="246" y="459"/>
                    </a:cubicBezTo>
                    <a:cubicBezTo>
                      <a:pt x="246" y="464"/>
                      <a:pt x="247" y="468"/>
                      <a:pt x="248" y="468"/>
                    </a:cubicBezTo>
                    <a:cubicBezTo>
                      <a:pt x="250" y="468"/>
                      <a:pt x="252" y="464"/>
                      <a:pt x="252" y="459"/>
                    </a:cubicBezTo>
                    <a:cubicBezTo>
                      <a:pt x="258" y="459"/>
                      <a:pt x="263" y="458"/>
                      <a:pt x="263" y="457"/>
                    </a:cubicBezTo>
                    <a:cubicBezTo>
                      <a:pt x="263" y="455"/>
                      <a:pt x="258" y="454"/>
                      <a:pt x="252" y="454"/>
                    </a:cubicBezTo>
                    <a:cubicBezTo>
                      <a:pt x="252" y="449"/>
                      <a:pt x="251" y="445"/>
                      <a:pt x="250" y="445"/>
                    </a:cubicBezTo>
                    <a:cubicBezTo>
                      <a:pt x="248" y="445"/>
                      <a:pt x="247" y="448"/>
                      <a:pt x="246" y="453"/>
                    </a:cubicBezTo>
                    <a:cubicBezTo>
                      <a:pt x="240" y="453"/>
                      <a:pt x="236" y="454"/>
                      <a:pt x="235" y="455"/>
                    </a:cubicBezTo>
                    <a:close/>
                    <a:moveTo>
                      <a:pt x="235" y="529"/>
                    </a:moveTo>
                    <a:cubicBezTo>
                      <a:pt x="238" y="529"/>
                      <a:pt x="240" y="527"/>
                      <a:pt x="240" y="525"/>
                    </a:cubicBezTo>
                    <a:cubicBezTo>
                      <a:pt x="240" y="523"/>
                      <a:pt x="238" y="521"/>
                      <a:pt x="235" y="521"/>
                    </a:cubicBezTo>
                    <a:cubicBezTo>
                      <a:pt x="233" y="521"/>
                      <a:pt x="231" y="523"/>
                      <a:pt x="231" y="525"/>
                    </a:cubicBezTo>
                    <a:cubicBezTo>
                      <a:pt x="231" y="528"/>
                      <a:pt x="233" y="529"/>
                      <a:pt x="235" y="529"/>
                    </a:cubicBezTo>
                    <a:close/>
                    <a:moveTo>
                      <a:pt x="240" y="490"/>
                    </a:moveTo>
                    <a:cubicBezTo>
                      <a:pt x="240" y="485"/>
                      <a:pt x="236" y="482"/>
                      <a:pt x="232" y="482"/>
                    </a:cubicBezTo>
                    <a:cubicBezTo>
                      <a:pt x="228" y="482"/>
                      <a:pt x="224" y="485"/>
                      <a:pt x="224" y="490"/>
                    </a:cubicBezTo>
                    <a:cubicBezTo>
                      <a:pt x="224" y="494"/>
                      <a:pt x="228" y="500"/>
                      <a:pt x="232" y="500"/>
                    </a:cubicBezTo>
                    <a:cubicBezTo>
                      <a:pt x="237" y="500"/>
                      <a:pt x="240" y="494"/>
                      <a:pt x="240" y="490"/>
                    </a:cubicBezTo>
                    <a:close/>
                    <a:moveTo>
                      <a:pt x="218" y="586"/>
                    </a:moveTo>
                    <a:cubicBezTo>
                      <a:pt x="218" y="585"/>
                      <a:pt x="217" y="584"/>
                      <a:pt x="215" y="583"/>
                    </a:cubicBezTo>
                    <a:cubicBezTo>
                      <a:pt x="216" y="583"/>
                      <a:pt x="217" y="582"/>
                      <a:pt x="217" y="580"/>
                    </a:cubicBezTo>
                    <a:cubicBezTo>
                      <a:pt x="216" y="579"/>
                      <a:pt x="215" y="578"/>
                      <a:pt x="213" y="579"/>
                    </a:cubicBezTo>
                    <a:cubicBezTo>
                      <a:pt x="212" y="579"/>
                      <a:pt x="211" y="580"/>
                      <a:pt x="211" y="582"/>
                    </a:cubicBezTo>
                    <a:cubicBezTo>
                      <a:pt x="212" y="583"/>
                      <a:pt x="212" y="583"/>
                      <a:pt x="213" y="584"/>
                    </a:cubicBezTo>
                    <a:cubicBezTo>
                      <a:pt x="212" y="584"/>
                      <a:pt x="211" y="586"/>
                      <a:pt x="211" y="588"/>
                    </a:cubicBezTo>
                    <a:cubicBezTo>
                      <a:pt x="212" y="590"/>
                      <a:pt x="214" y="592"/>
                      <a:pt x="216" y="591"/>
                    </a:cubicBezTo>
                    <a:cubicBezTo>
                      <a:pt x="218" y="591"/>
                      <a:pt x="219" y="588"/>
                      <a:pt x="218" y="586"/>
                    </a:cubicBezTo>
                    <a:close/>
                    <a:moveTo>
                      <a:pt x="199" y="544"/>
                    </a:moveTo>
                    <a:cubicBezTo>
                      <a:pt x="197" y="542"/>
                      <a:pt x="194" y="540"/>
                      <a:pt x="191" y="542"/>
                    </a:cubicBezTo>
                    <a:cubicBezTo>
                      <a:pt x="189" y="543"/>
                      <a:pt x="187" y="546"/>
                      <a:pt x="189" y="549"/>
                    </a:cubicBezTo>
                    <a:cubicBezTo>
                      <a:pt x="190" y="551"/>
                      <a:pt x="193" y="553"/>
                      <a:pt x="196" y="552"/>
                    </a:cubicBezTo>
                    <a:cubicBezTo>
                      <a:pt x="199" y="550"/>
                      <a:pt x="200" y="547"/>
                      <a:pt x="199" y="544"/>
                    </a:cubicBezTo>
                    <a:close/>
                    <a:moveTo>
                      <a:pt x="198" y="629"/>
                    </a:moveTo>
                    <a:cubicBezTo>
                      <a:pt x="199" y="628"/>
                      <a:pt x="198" y="626"/>
                      <a:pt x="197" y="625"/>
                    </a:cubicBezTo>
                    <a:cubicBezTo>
                      <a:pt x="196" y="625"/>
                      <a:pt x="195" y="625"/>
                      <a:pt x="194" y="626"/>
                    </a:cubicBezTo>
                    <a:cubicBezTo>
                      <a:pt x="193" y="627"/>
                      <a:pt x="193" y="628"/>
                      <a:pt x="194" y="629"/>
                    </a:cubicBezTo>
                    <a:cubicBezTo>
                      <a:pt x="195" y="630"/>
                      <a:pt x="197" y="630"/>
                      <a:pt x="198" y="629"/>
                    </a:cubicBezTo>
                    <a:close/>
                    <a:moveTo>
                      <a:pt x="196" y="607"/>
                    </a:moveTo>
                    <a:cubicBezTo>
                      <a:pt x="198" y="606"/>
                      <a:pt x="198" y="605"/>
                      <a:pt x="198" y="603"/>
                    </a:cubicBezTo>
                    <a:cubicBezTo>
                      <a:pt x="197" y="602"/>
                      <a:pt x="195" y="601"/>
                      <a:pt x="193" y="602"/>
                    </a:cubicBezTo>
                    <a:cubicBezTo>
                      <a:pt x="192" y="603"/>
                      <a:pt x="191" y="605"/>
                      <a:pt x="192" y="606"/>
                    </a:cubicBezTo>
                    <a:cubicBezTo>
                      <a:pt x="193" y="608"/>
                      <a:pt x="195" y="608"/>
                      <a:pt x="196" y="607"/>
                    </a:cubicBezTo>
                    <a:close/>
                    <a:moveTo>
                      <a:pt x="254" y="374"/>
                    </a:moveTo>
                    <a:cubicBezTo>
                      <a:pt x="253" y="384"/>
                      <a:pt x="252" y="394"/>
                      <a:pt x="250" y="404"/>
                    </a:cubicBezTo>
                    <a:cubicBezTo>
                      <a:pt x="252" y="404"/>
                      <a:pt x="253" y="404"/>
                      <a:pt x="254" y="404"/>
                    </a:cubicBezTo>
                    <a:cubicBezTo>
                      <a:pt x="254" y="394"/>
                      <a:pt x="254" y="384"/>
                      <a:pt x="254" y="374"/>
                    </a:cubicBezTo>
                    <a:close/>
                    <a:moveTo>
                      <a:pt x="249" y="412"/>
                    </a:moveTo>
                    <a:cubicBezTo>
                      <a:pt x="249" y="413"/>
                      <a:pt x="250" y="415"/>
                      <a:pt x="252" y="415"/>
                    </a:cubicBezTo>
                    <a:cubicBezTo>
                      <a:pt x="253" y="415"/>
                      <a:pt x="255" y="414"/>
                      <a:pt x="255" y="412"/>
                    </a:cubicBezTo>
                    <a:cubicBezTo>
                      <a:pt x="255" y="410"/>
                      <a:pt x="254" y="409"/>
                      <a:pt x="252" y="409"/>
                    </a:cubicBezTo>
                    <a:cubicBezTo>
                      <a:pt x="250" y="409"/>
                      <a:pt x="249" y="410"/>
                      <a:pt x="249" y="412"/>
                    </a:cubicBezTo>
                    <a:close/>
                    <a:moveTo>
                      <a:pt x="250" y="441"/>
                    </a:moveTo>
                    <a:cubicBezTo>
                      <a:pt x="252" y="437"/>
                      <a:pt x="254" y="434"/>
                      <a:pt x="256" y="431"/>
                    </a:cubicBezTo>
                    <a:cubicBezTo>
                      <a:pt x="254" y="427"/>
                      <a:pt x="253" y="424"/>
                      <a:pt x="251" y="420"/>
                    </a:cubicBezTo>
                    <a:cubicBezTo>
                      <a:pt x="250" y="423"/>
                      <a:pt x="248" y="427"/>
                      <a:pt x="246" y="430"/>
                    </a:cubicBezTo>
                    <a:cubicBezTo>
                      <a:pt x="247" y="434"/>
                      <a:pt x="249" y="437"/>
                      <a:pt x="250" y="441"/>
                    </a:cubicBezTo>
                    <a:close/>
                    <a:moveTo>
                      <a:pt x="247" y="619"/>
                    </a:moveTo>
                    <a:cubicBezTo>
                      <a:pt x="248" y="619"/>
                      <a:pt x="250" y="619"/>
                      <a:pt x="250" y="618"/>
                    </a:cubicBezTo>
                    <a:cubicBezTo>
                      <a:pt x="250" y="616"/>
                      <a:pt x="250" y="615"/>
                      <a:pt x="249" y="615"/>
                    </a:cubicBezTo>
                    <a:cubicBezTo>
                      <a:pt x="248" y="615"/>
                      <a:pt x="246" y="615"/>
                      <a:pt x="246" y="616"/>
                    </a:cubicBezTo>
                    <a:cubicBezTo>
                      <a:pt x="246" y="617"/>
                      <a:pt x="246" y="619"/>
                      <a:pt x="247" y="619"/>
                    </a:cubicBezTo>
                    <a:close/>
                    <a:moveTo>
                      <a:pt x="268" y="628"/>
                    </a:moveTo>
                    <a:cubicBezTo>
                      <a:pt x="268" y="627"/>
                      <a:pt x="268" y="626"/>
                      <a:pt x="267" y="625"/>
                    </a:cubicBezTo>
                    <a:cubicBezTo>
                      <a:pt x="266" y="625"/>
                      <a:pt x="265" y="625"/>
                      <a:pt x="264" y="626"/>
                    </a:cubicBezTo>
                    <a:cubicBezTo>
                      <a:pt x="263" y="627"/>
                      <a:pt x="264" y="628"/>
                      <a:pt x="265" y="629"/>
                    </a:cubicBezTo>
                    <a:cubicBezTo>
                      <a:pt x="266" y="630"/>
                      <a:pt x="267" y="629"/>
                      <a:pt x="268" y="628"/>
                    </a:cubicBezTo>
                    <a:close/>
                    <a:moveTo>
                      <a:pt x="46" y="596"/>
                    </a:moveTo>
                    <a:cubicBezTo>
                      <a:pt x="49" y="597"/>
                      <a:pt x="53" y="599"/>
                      <a:pt x="57" y="601"/>
                    </a:cubicBezTo>
                    <a:cubicBezTo>
                      <a:pt x="56" y="596"/>
                      <a:pt x="55" y="590"/>
                      <a:pt x="53" y="585"/>
                    </a:cubicBezTo>
                    <a:cubicBezTo>
                      <a:pt x="51" y="589"/>
                      <a:pt x="48" y="592"/>
                      <a:pt x="46" y="596"/>
                    </a:cubicBezTo>
                    <a:close/>
                    <a:moveTo>
                      <a:pt x="25" y="634"/>
                    </a:moveTo>
                    <a:cubicBezTo>
                      <a:pt x="24" y="634"/>
                      <a:pt x="23" y="635"/>
                      <a:pt x="23" y="636"/>
                    </a:cubicBezTo>
                    <a:cubicBezTo>
                      <a:pt x="23" y="638"/>
                      <a:pt x="24" y="639"/>
                      <a:pt x="25" y="639"/>
                    </a:cubicBezTo>
                    <a:cubicBezTo>
                      <a:pt x="27" y="639"/>
                      <a:pt x="28" y="638"/>
                      <a:pt x="28" y="636"/>
                    </a:cubicBezTo>
                    <a:cubicBezTo>
                      <a:pt x="28" y="635"/>
                      <a:pt x="27" y="634"/>
                      <a:pt x="25" y="634"/>
                    </a:cubicBezTo>
                    <a:close/>
                    <a:moveTo>
                      <a:pt x="264" y="622"/>
                    </a:moveTo>
                    <a:cubicBezTo>
                      <a:pt x="265" y="622"/>
                      <a:pt x="267" y="621"/>
                      <a:pt x="268" y="620"/>
                    </a:cubicBezTo>
                    <a:cubicBezTo>
                      <a:pt x="269" y="619"/>
                      <a:pt x="268" y="618"/>
                      <a:pt x="267" y="617"/>
                    </a:cubicBezTo>
                    <a:cubicBezTo>
                      <a:pt x="266" y="616"/>
                      <a:pt x="265" y="616"/>
                      <a:pt x="264" y="618"/>
                    </a:cubicBezTo>
                    <a:cubicBezTo>
                      <a:pt x="263" y="619"/>
                      <a:pt x="263" y="621"/>
                      <a:pt x="264" y="622"/>
                    </a:cubicBezTo>
                    <a:close/>
                    <a:moveTo>
                      <a:pt x="175" y="603"/>
                    </a:moveTo>
                    <a:cubicBezTo>
                      <a:pt x="174" y="602"/>
                      <a:pt x="172" y="603"/>
                      <a:pt x="171" y="604"/>
                    </a:cubicBezTo>
                    <a:cubicBezTo>
                      <a:pt x="170" y="605"/>
                      <a:pt x="170" y="606"/>
                      <a:pt x="171" y="607"/>
                    </a:cubicBezTo>
                    <a:cubicBezTo>
                      <a:pt x="173" y="608"/>
                      <a:pt x="174" y="608"/>
                      <a:pt x="175" y="607"/>
                    </a:cubicBezTo>
                    <a:cubicBezTo>
                      <a:pt x="176" y="606"/>
                      <a:pt x="176" y="605"/>
                      <a:pt x="175" y="603"/>
                    </a:cubicBezTo>
                    <a:close/>
                    <a:moveTo>
                      <a:pt x="163" y="600"/>
                    </a:moveTo>
                    <a:cubicBezTo>
                      <a:pt x="162" y="599"/>
                      <a:pt x="159" y="599"/>
                      <a:pt x="157" y="600"/>
                    </a:cubicBezTo>
                    <a:cubicBezTo>
                      <a:pt x="156" y="602"/>
                      <a:pt x="156" y="605"/>
                      <a:pt x="158" y="606"/>
                    </a:cubicBezTo>
                    <a:cubicBezTo>
                      <a:pt x="159" y="608"/>
                      <a:pt x="162" y="608"/>
                      <a:pt x="164" y="606"/>
                    </a:cubicBezTo>
                    <a:cubicBezTo>
                      <a:pt x="165" y="605"/>
                      <a:pt x="165" y="602"/>
                      <a:pt x="163" y="600"/>
                    </a:cubicBezTo>
                    <a:close/>
                    <a:moveTo>
                      <a:pt x="170" y="637"/>
                    </a:moveTo>
                    <a:cubicBezTo>
                      <a:pt x="171" y="637"/>
                      <a:pt x="173" y="637"/>
                      <a:pt x="174" y="635"/>
                    </a:cubicBezTo>
                    <a:cubicBezTo>
                      <a:pt x="174" y="634"/>
                      <a:pt x="174" y="632"/>
                      <a:pt x="172" y="631"/>
                    </a:cubicBezTo>
                    <a:cubicBezTo>
                      <a:pt x="171" y="630"/>
                      <a:pt x="169" y="631"/>
                      <a:pt x="168" y="632"/>
                    </a:cubicBezTo>
                    <a:cubicBezTo>
                      <a:pt x="167" y="634"/>
                      <a:pt x="168" y="636"/>
                      <a:pt x="170" y="637"/>
                    </a:cubicBezTo>
                    <a:close/>
                    <a:moveTo>
                      <a:pt x="157" y="623"/>
                    </a:moveTo>
                    <a:cubicBezTo>
                      <a:pt x="156" y="624"/>
                      <a:pt x="156" y="626"/>
                      <a:pt x="158" y="626"/>
                    </a:cubicBezTo>
                    <a:cubicBezTo>
                      <a:pt x="159" y="627"/>
                      <a:pt x="161" y="627"/>
                      <a:pt x="161" y="625"/>
                    </a:cubicBezTo>
                    <a:cubicBezTo>
                      <a:pt x="162" y="624"/>
                      <a:pt x="162" y="622"/>
                      <a:pt x="160" y="622"/>
                    </a:cubicBezTo>
                    <a:cubicBezTo>
                      <a:pt x="159" y="621"/>
                      <a:pt x="157" y="621"/>
                      <a:pt x="157" y="623"/>
                    </a:cubicBezTo>
                    <a:close/>
                    <a:moveTo>
                      <a:pt x="319" y="176"/>
                    </a:moveTo>
                    <a:cubicBezTo>
                      <a:pt x="319" y="176"/>
                      <a:pt x="320" y="175"/>
                      <a:pt x="321" y="175"/>
                    </a:cubicBezTo>
                    <a:cubicBezTo>
                      <a:pt x="323" y="171"/>
                      <a:pt x="324" y="166"/>
                      <a:pt x="326" y="161"/>
                    </a:cubicBezTo>
                    <a:cubicBezTo>
                      <a:pt x="322" y="163"/>
                      <a:pt x="319" y="164"/>
                      <a:pt x="315" y="166"/>
                    </a:cubicBezTo>
                    <a:cubicBezTo>
                      <a:pt x="317" y="169"/>
                      <a:pt x="318" y="173"/>
                      <a:pt x="319" y="176"/>
                    </a:cubicBezTo>
                    <a:close/>
                    <a:moveTo>
                      <a:pt x="333" y="142"/>
                    </a:moveTo>
                    <a:cubicBezTo>
                      <a:pt x="334" y="135"/>
                      <a:pt x="334" y="128"/>
                      <a:pt x="333" y="121"/>
                    </a:cubicBezTo>
                    <a:cubicBezTo>
                      <a:pt x="326" y="123"/>
                      <a:pt x="320" y="126"/>
                      <a:pt x="314" y="129"/>
                    </a:cubicBezTo>
                    <a:cubicBezTo>
                      <a:pt x="314" y="137"/>
                      <a:pt x="314" y="144"/>
                      <a:pt x="313" y="151"/>
                    </a:cubicBezTo>
                    <a:cubicBezTo>
                      <a:pt x="319" y="148"/>
                      <a:pt x="326" y="144"/>
                      <a:pt x="333" y="142"/>
                    </a:cubicBezTo>
                    <a:close/>
                    <a:moveTo>
                      <a:pt x="401" y="135"/>
                    </a:moveTo>
                    <a:cubicBezTo>
                      <a:pt x="400" y="134"/>
                      <a:pt x="399" y="133"/>
                      <a:pt x="399" y="132"/>
                    </a:cubicBezTo>
                    <a:cubicBezTo>
                      <a:pt x="391" y="138"/>
                      <a:pt x="383" y="145"/>
                      <a:pt x="376" y="151"/>
                    </a:cubicBezTo>
                    <a:cubicBezTo>
                      <a:pt x="384" y="146"/>
                      <a:pt x="393" y="140"/>
                      <a:pt x="401" y="135"/>
                    </a:cubicBezTo>
                    <a:close/>
                    <a:moveTo>
                      <a:pt x="398" y="118"/>
                    </a:moveTo>
                    <a:cubicBezTo>
                      <a:pt x="400" y="117"/>
                      <a:pt x="400" y="115"/>
                      <a:pt x="399" y="114"/>
                    </a:cubicBezTo>
                    <a:cubicBezTo>
                      <a:pt x="398" y="113"/>
                      <a:pt x="396" y="112"/>
                      <a:pt x="394" y="114"/>
                    </a:cubicBezTo>
                    <a:cubicBezTo>
                      <a:pt x="393" y="115"/>
                      <a:pt x="393" y="117"/>
                      <a:pt x="394" y="118"/>
                    </a:cubicBezTo>
                    <a:cubicBezTo>
                      <a:pt x="395" y="119"/>
                      <a:pt x="397" y="120"/>
                      <a:pt x="398" y="118"/>
                    </a:cubicBezTo>
                    <a:close/>
                    <a:moveTo>
                      <a:pt x="401" y="186"/>
                    </a:moveTo>
                    <a:cubicBezTo>
                      <a:pt x="399" y="187"/>
                      <a:pt x="397" y="188"/>
                      <a:pt x="395" y="188"/>
                    </a:cubicBezTo>
                    <a:cubicBezTo>
                      <a:pt x="397" y="188"/>
                      <a:pt x="399" y="188"/>
                      <a:pt x="400" y="187"/>
                    </a:cubicBezTo>
                    <a:cubicBezTo>
                      <a:pt x="400" y="187"/>
                      <a:pt x="400" y="187"/>
                      <a:pt x="401" y="186"/>
                    </a:cubicBezTo>
                    <a:close/>
                    <a:moveTo>
                      <a:pt x="75" y="557"/>
                    </a:moveTo>
                    <a:cubicBezTo>
                      <a:pt x="72" y="561"/>
                      <a:pt x="68" y="566"/>
                      <a:pt x="65" y="570"/>
                    </a:cubicBezTo>
                    <a:cubicBezTo>
                      <a:pt x="71" y="572"/>
                      <a:pt x="77" y="573"/>
                      <a:pt x="84" y="574"/>
                    </a:cubicBezTo>
                    <a:cubicBezTo>
                      <a:pt x="81" y="568"/>
                      <a:pt x="78" y="562"/>
                      <a:pt x="75" y="557"/>
                    </a:cubicBezTo>
                    <a:close/>
                    <a:moveTo>
                      <a:pt x="348" y="440"/>
                    </a:moveTo>
                    <a:cubicBezTo>
                      <a:pt x="348" y="439"/>
                      <a:pt x="343" y="439"/>
                      <a:pt x="337" y="441"/>
                    </a:cubicBezTo>
                    <a:cubicBezTo>
                      <a:pt x="335" y="436"/>
                      <a:pt x="333" y="433"/>
                      <a:pt x="331" y="434"/>
                    </a:cubicBezTo>
                    <a:cubicBezTo>
                      <a:pt x="330" y="434"/>
                      <a:pt x="330" y="438"/>
                      <a:pt x="331" y="443"/>
                    </a:cubicBezTo>
                    <a:cubicBezTo>
                      <a:pt x="326" y="445"/>
                      <a:pt x="322" y="447"/>
                      <a:pt x="322" y="449"/>
                    </a:cubicBezTo>
                    <a:cubicBezTo>
                      <a:pt x="322" y="450"/>
                      <a:pt x="327" y="450"/>
                      <a:pt x="333" y="448"/>
                    </a:cubicBezTo>
                    <a:cubicBezTo>
                      <a:pt x="335" y="453"/>
                      <a:pt x="337" y="456"/>
                      <a:pt x="339" y="456"/>
                    </a:cubicBezTo>
                    <a:cubicBezTo>
                      <a:pt x="341" y="455"/>
                      <a:pt x="341" y="451"/>
                      <a:pt x="339" y="446"/>
                    </a:cubicBezTo>
                    <a:cubicBezTo>
                      <a:pt x="345" y="444"/>
                      <a:pt x="349" y="441"/>
                      <a:pt x="348" y="440"/>
                    </a:cubicBezTo>
                    <a:close/>
                    <a:moveTo>
                      <a:pt x="183" y="583"/>
                    </a:moveTo>
                    <a:cubicBezTo>
                      <a:pt x="182" y="581"/>
                      <a:pt x="179" y="580"/>
                      <a:pt x="177" y="581"/>
                    </a:cubicBezTo>
                    <a:cubicBezTo>
                      <a:pt x="175" y="582"/>
                      <a:pt x="174" y="585"/>
                      <a:pt x="176" y="587"/>
                    </a:cubicBezTo>
                    <a:cubicBezTo>
                      <a:pt x="177" y="589"/>
                      <a:pt x="179" y="590"/>
                      <a:pt x="181" y="588"/>
                    </a:cubicBezTo>
                    <a:cubicBezTo>
                      <a:pt x="183" y="587"/>
                      <a:pt x="184" y="585"/>
                      <a:pt x="183" y="583"/>
                    </a:cubicBezTo>
                    <a:close/>
                    <a:moveTo>
                      <a:pt x="234" y="613"/>
                    </a:moveTo>
                    <a:cubicBezTo>
                      <a:pt x="233" y="613"/>
                      <a:pt x="232" y="614"/>
                      <a:pt x="232" y="615"/>
                    </a:cubicBezTo>
                    <a:cubicBezTo>
                      <a:pt x="232" y="616"/>
                      <a:pt x="233" y="617"/>
                      <a:pt x="234" y="617"/>
                    </a:cubicBezTo>
                    <a:cubicBezTo>
                      <a:pt x="235" y="617"/>
                      <a:pt x="236" y="616"/>
                      <a:pt x="236" y="615"/>
                    </a:cubicBezTo>
                    <a:cubicBezTo>
                      <a:pt x="236" y="614"/>
                      <a:pt x="235" y="613"/>
                      <a:pt x="234" y="613"/>
                    </a:cubicBezTo>
                    <a:close/>
                    <a:moveTo>
                      <a:pt x="181" y="613"/>
                    </a:moveTo>
                    <a:cubicBezTo>
                      <a:pt x="183" y="611"/>
                      <a:pt x="182" y="608"/>
                      <a:pt x="181" y="607"/>
                    </a:cubicBezTo>
                    <a:cubicBezTo>
                      <a:pt x="179" y="606"/>
                      <a:pt x="177" y="606"/>
                      <a:pt x="176" y="607"/>
                    </a:cubicBezTo>
                    <a:cubicBezTo>
                      <a:pt x="174" y="609"/>
                      <a:pt x="174" y="611"/>
                      <a:pt x="176" y="612"/>
                    </a:cubicBezTo>
                    <a:cubicBezTo>
                      <a:pt x="177" y="613"/>
                      <a:pt x="180" y="614"/>
                      <a:pt x="181" y="613"/>
                    </a:cubicBezTo>
                    <a:close/>
                    <a:moveTo>
                      <a:pt x="235" y="633"/>
                    </a:moveTo>
                    <a:cubicBezTo>
                      <a:pt x="234" y="624"/>
                      <a:pt x="234" y="624"/>
                      <a:pt x="234" y="624"/>
                    </a:cubicBezTo>
                    <a:cubicBezTo>
                      <a:pt x="234" y="624"/>
                      <a:pt x="233" y="624"/>
                      <a:pt x="233" y="624"/>
                    </a:cubicBezTo>
                    <a:cubicBezTo>
                      <a:pt x="233" y="633"/>
                      <a:pt x="233" y="633"/>
                      <a:pt x="233" y="633"/>
                    </a:cubicBezTo>
                    <a:lnTo>
                      <a:pt x="235" y="633"/>
                    </a:lnTo>
                    <a:close/>
                    <a:moveTo>
                      <a:pt x="182" y="578"/>
                    </a:moveTo>
                    <a:cubicBezTo>
                      <a:pt x="184" y="576"/>
                      <a:pt x="184" y="572"/>
                      <a:pt x="182" y="570"/>
                    </a:cubicBezTo>
                    <a:cubicBezTo>
                      <a:pt x="181" y="568"/>
                      <a:pt x="178" y="567"/>
                      <a:pt x="176" y="568"/>
                    </a:cubicBezTo>
                    <a:cubicBezTo>
                      <a:pt x="174" y="570"/>
                      <a:pt x="173" y="573"/>
                      <a:pt x="174" y="575"/>
                    </a:cubicBezTo>
                    <a:cubicBezTo>
                      <a:pt x="175" y="577"/>
                      <a:pt x="179" y="579"/>
                      <a:pt x="182" y="578"/>
                    </a:cubicBezTo>
                    <a:close/>
                    <a:moveTo>
                      <a:pt x="116" y="573"/>
                    </a:moveTo>
                    <a:cubicBezTo>
                      <a:pt x="119" y="571"/>
                      <a:pt x="119" y="566"/>
                      <a:pt x="116" y="564"/>
                    </a:cubicBezTo>
                    <a:cubicBezTo>
                      <a:pt x="113" y="561"/>
                      <a:pt x="109" y="562"/>
                      <a:pt x="106" y="564"/>
                    </a:cubicBezTo>
                    <a:cubicBezTo>
                      <a:pt x="104" y="567"/>
                      <a:pt x="104" y="572"/>
                      <a:pt x="107" y="574"/>
                    </a:cubicBezTo>
                    <a:cubicBezTo>
                      <a:pt x="110" y="577"/>
                      <a:pt x="114" y="576"/>
                      <a:pt x="116" y="573"/>
                    </a:cubicBezTo>
                    <a:close/>
                    <a:moveTo>
                      <a:pt x="174" y="529"/>
                    </a:moveTo>
                    <a:cubicBezTo>
                      <a:pt x="171" y="531"/>
                      <a:pt x="169" y="534"/>
                      <a:pt x="171" y="538"/>
                    </a:cubicBezTo>
                    <a:cubicBezTo>
                      <a:pt x="172" y="541"/>
                      <a:pt x="177" y="544"/>
                      <a:pt x="180" y="542"/>
                    </a:cubicBezTo>
                    <a:cubicBezTo>
                      <a:pt x="183" y="541"/>
                      <a:pt x="183" y="536"/>
                      <a:pt x="182" y="533"/>
                    </a:cubicBezTo>
                    <a:cubicBezTo>
                      <a:pt x="181" y="530"/>
                      <a:pt x="177" y="528"/>
                      <a:pt x="174" y="529"/>
                    </a:cubicBezTo>
                    <a:close/>
                    <a:moveTo>
                      <a:pt x="178" y="556"/>
                    </a:moveTo>
                    <a:cubicBezTo>
                      <a:pt x="181" y="555"/>
                      <a:pt x="182" y="552"/>
                      <a:pt x="181" y="549"/>
                    </a:cubicBezTo>
                    <a:cubicBezTo>
                      <a:pt x="180" y="546"/>
                      <a:pt x="176" y="545"/>
                      <a:pt x="174" y="546"/>
                    </a:cubicBezTo>
                    <a:cubicBezTo>
                      <a:pt x="171" y="547"/>
                      <a:pt x="170" y="551"/>
                      <a:pt x="171" y="553"/>
                    </a:cubicBezTo>
                    <a:cubicBezTo>
                      <a:pt x="172" y="556"/>
                      <a:pt x="175" y="557"/>
                      <a:pt x="178" y="556"/>
                    </a:cubicBezTo>
                    <a:close/>
                    <a:moveTo>
                      <a:pt x="311" y="238"/>
                    </a:moveTo>
                    <a:cubicBezTo>
                      <a:pt x="312" y="238"/>
                      <a:pt x="313" y="238"/>
                      <a:pt x="313" y="238"/>
                    </a:cubicBezTo>
                    <a:cubicBezTo>
                      <a:pt x="316" y="238"/>
                      <a:pt x="318" y="237"/>
                      <a:pt x="321" y="237"/>
                    </a:cubicBezTo>
                    <a:cubicBezTo>
                      <a:pt x="319" y="236"/>
                      <a:pt x="316" y="235"/>
                      <a:pt x="314" y="234"/>
                    </a:cubicBezTo>
                    <a:cubicBezTo>
                      <a:pt x="313" y="234"/>
                      <a:pt x="313" y="234"/>
                      <a:pt x="312" y="234"/>
                    </a:cubicBezTo>
                    <a:cubicBezTo>
                      <a:pt x="312" y="235"/>
                      <a:pt x="311" y="236"/>
                      <a:pt x="311" y="238"/>
                    </a:cubicBezTo>
                    <a:close/>
                    <a:moveTo>
                      <a:pt x="354" y="408"/>
                    </a:moveTo>
                    <a:cubicBezTo>
                      <a:pt x="354" y="407"/>
                      <a:pt x="351" y="408"/>
                      <a:pt x="347" y="409"/>
                    </a:cubicBezTo>
                    <a:cubicBezTo>
                      <a:pt x="345" y="406"/>
                      <a:pt x="343" y="404"/>
                      <a:pt x="342" y="404"/>
                    </a:cubicBezTo>
                    <a:cubicBezTo>
                      <a:pt x="342" y="405"/>
                      <a:pt x="342" y="407"/>
                      <a:pt x="343" y="411"/>
                    </a:cubicBezTo>
                    <a:cubicBezTo>
                      <a:pt x="340" y="413"/>
                      <a:pt x="338" y="414"/>
                      <a:pt x="338" y="415"/>
                    </a:cubicBezTo>
                    <a:cubicBezTo>
                      <a:pt x="338" y="416"/>
                      <a:pt x="341" y="416"/>
                      <a:pt x="345" y="415"/>
                    </a:cubicBezTo>
                    <a:cubicBezTo>
                      <a:pt x="347" y="418"/>
                      <a:pt x="349" y="420"/>
                      <a:pt x="350" y="420"/>
                    </a:cubicBezTo>
                    <a:cubicBezTo>
                      <a:pt x="351" y="419"/>
                      <a:pt x="350" y="416"/>
                      <a:pt x="349" y="413"/>
                    </a:cubicBezTo>
                    <a:cubicBezTo>
                      <a:pt x="352" y="411"/>
                      <a:pt x="354" y="409"/>
                      <a:pt x="354" y="408"/>
                    </a:cubicBezTo>
                    <a:close/>
                    <a:moveTo>
                      <a:pt x="111" y="557"/>
                    </a:moveTo>
                    <a:cubicBezTo>
                      <a:pt x="114" y="554"/>
                      <a:pt x="112" y="547"/>
                      <a:pt x="109" y="545"/>
                    </a:cubicBezTo>
                    <a:cubicBezTo>
                      <a:pt x="106" y="542"/>
                      <a:pt x="101" y="542"/>
                      <a:pt x="98" y="545"/>
                    </a:cubicBezTo>
                    <a:cubicBezTo>
                      <a:pt x="95" y="548"/>
                      <a:pt x="96" y="553"/>
                      <a:pt x="99" y="556"/>
                    </a:cubicBezTo>
                    <a:cubicBezTo>
                      <a:pt x="102" y="559"/>
                      <a:pt x="109" y="560"/>
                      <a:pt x="111" y="557"/>
                    </a:cubicBezTo>
                    <a:close/>
                    <a:moveTo>
                      <a:pt x="318" y="422"/>
                    </a:moveTo>
                    <a:cubicBezTo>
                      <a:pt x="318" y="421"/>
                      <a:pt x="315" y="421"/>
                      <a:pt x="311" y="422"/>
                    </a:cubicBezTo>
                    <a:cubicBezTo>
                      <a:pt x="310" y="419"/>
                      <a:pt x="309" y="416"/>
                      <a:pt x="308" y="416"/>
                    </a:cubicBezTo>
                    <a:cubicBezTo>
                      <a:pt x="307" y="417"/>
                      <a:pt x="307" y="419"/>
                      <a:pt x="307" y="423"/>
                    </a:cubicBezTo>
                    <a:cubicBezTo>
                      <a:pt x="304" y="424"/>
                      <a:pt x="301" y="426"/>
                      <a:pt x="301" y="427"/>
                    </a:cubicBezTo>
                    <a:cubicBezTo>
                      <a:pt x="301" y="428"/>
                      <a:pt x="304" y="428"/>
                      <a:pt x="308" y="427"/>
                    </a:cubicBezTo>
                    <a:cubicBezTo>
                      <a:pt x="309" y="431"/>
                      <a:pt x="311" y="433"/>
                      <a:pt x="312" y="433"/>
                    </a:cubicBezTo>
                    <a:cubicBezTo>
                      <a:pt x="313" y="433"/>
                      <a:pt x="313" y="430"/>
                      <a:pt x="312" y="426"/>
                    </a:cubicBezTo>
                    <a:cubicBezTo>
                      <a:pt x="316" y="425"/>
                      <a:pt x="319" y="423"/>
                      <a:pt x="318" y="422"/>
                    </a:cubicBezTo>
                    <a:close/>
                    <a:moveTo>
                      <a:pt x="234" y="645"/>
                    </a:moveTo>
                    <a:cubicBezTo>
                      <a:pt x="234" y="645"/>
                      <a:pt x="235" y="645"/>
                      <a:pt x="235" y="645"/>
                    </a:cubicBezTo>
                    <a:cubicBezTo>
                      <a:pt x="235" y="636"/>
                      <a:pt x="235" y="636"/>
                      <a:pt x="235" y="636"/>
                    </a:cubicBezTo>
                    <a:cubicBezTo>
                      <a:pt x="234" y="636"/>
                      <a:pt x="234" y="636"/>
                      <a:pt x="233" y="636"/>
                    </a:cubicBezTo>
                    <a:lnTo>
                      <a:pt x="234" y="645"/>
                    </a:lnTo>
                    <a:close/>
                    <a:moveTo>
                      <a:pt x="185" y="515"/>
                    </a:moveTo>
                    <a:cubicBezTo>
                      <a:pt x="184" y="512"/>
                      <a:pt x="180" y="510"/>
                      <a:pt x="176" y="511"/>
                    </a:cubicBezTo>
                    <a:cubicBezTo>
                      <a:pt x="173" y="512"/>
                      <a:pt x="171" y="516"/>
                      <a:pt x="172" y="519"/>
                    </a:cubicBezTo>
                    <a:cubicBezTo>
                      <a:pt x="173" y="523"/>
                      <a:pt x="177" y="525"/>
                      <a:pt x="180" y="524"/>
                    </a:cubicBezTo>
                    <a:cubicBezTo>
                      <a:pt x="184" y="523"/>
                      <a:pt x="186" y="519"/>
                      <a:pt x="185" y="515"/>
                    </a:cubicBezTo>
                    <a:close/>
                    <a:moveTo>
                      <a:pt x="309" y="602"/>
                    </a:moveTo>
                    <a:cubicBezTo>
                      <a:pt x="311" y="600"/>
                      <a:pt x="311" y="597"/>
                      <a:pt x="309" y="596"/>
                    </a:cubicBezTo>
                    <a:cubicBezTo>
                      <a:pt x="308" y="594"/>
                      <a:pt x="305" y="594"/>
                      <a:pt x="303" y="595"/>
                    </a:cubicBezTo>
                    <a:cubicBezTo>
                      <a:pt x="302" y="597"/>
                      <a:pt x="301" y="599"/>
                      <a:pt x="303" y="601"/>
                    </a:cubicBezTo>
                    <a:cubicBezTo>
                      <a:pt x="304" y="603"/>
                      <a:pt x="307" y="603"/>
                      <a:pt x="309" y="602"/>
                    </a:cubicBezTo>
                    <a:close/>
                    <a:moveTo>
                      <a:pt x="194" y="150"/>
                    </a:moveTo>
                    <a:cubicBezTo>
                      <a:pt x="194" y="147"/>
                      <a:pt x="193" y="144"/>
                      <a:pt x="193" y="142"/>
                    </a:cubicBezTo>
                    <a:cubicBezTo>
                      <a:pt x="186" y="139"/>
                      <a:pt x="179" y="138"/>
                      <a:pt x="172" y="137"/>
                    </a:cubicBezTo>
                    <a:cubicBezTo>
                      <a:pt x="173" y="144"/>
                      <a:pt x="174" y="151"/>
                      <a:pt x="176" y="157"/>
                    </a:cubicBezTo>
                    <a:cubicBezTo>
                      <a:pt x="180" y="158"/>
                      <a:pt x="183" y="159"/>
                      <a:pt x="186" y="159"/>
                    </a:cubicBezTo>
                    <a:cubicBezTo>
                      <a:pt x="188" y="156"/>
                      <a:pt x="191" y="153"/>
                      <a:pt x="194" y="150"/>
                    </a:cubicBezTo>
                    <a:close/>
                    <a:moveTo>
                      <a:pt x="186" y="70"/>
                    </a:moveTo>
                    <a:cubicBezTo>
                      <a:pt x="184" y="70"/>
                      <a:pt x="184" y="72"/>
                      <a:pt x="184" y="74"/>
                    </a:cubicBezTo>
                    <a:cubicBezTo>
                      <a:pt x="185" y="76"/>
                      <a:pt x="187" y="76"/>
                      <a:pt x="189" y="76"/>
                    </a:cubicBezTo>
                    <a:cubicBezTo>
                      <a:pt x="190" y="75"/>
                      <a:pt x="191" y="73"/>
                      <a:pt x="190" y="71"/>
                    </a:cubicBezTo>
                    <a:cubicBezTo>
                      <a:pt x="189" y="70"/>
                      <a:pt x="187" y="69"/>
                      <a:pt x="186" y="70"/>
                    </a:cubicBezTo>
                    <a:close/>
                    <a:moveTo>
                      <a:pt x="175" y="88"/>
                    </a:moveTo>
                    <a:cubicBezTo>
                      <a:pt x="181" y="96"/>
                      <a:pt x="187" y="104"/>
                      <a:pt x="192" y="113"/>
                    </a:cubicBezTo>
                    <a:cubicBezTo>
                      <a:pt x="188" y="104"/>
                      <a:pt x="183" y="95"/>
                      <a:pt x="179" y="86"/>
                    </a:cubicBezTo>
                    <a:cubicBezTo>
                      <a:pt x="178" y="87"/>
                      <a:pt x="177" y="87"/>
                      <a:pt x="175" y="88"/>
                    </a:cubicBezTo>
                    <a:close/>
                    <a:moveTo>
                      <a:pt x="175" y="159"/>
                    </a:moveTo>
                    <a:cubicBezTo>
                      <a:pt x="168" y="159"/>
                      <a:pt x="161" y="159"/>
                      <a:pt x="154" y="159"/>
                    </a:cubicBezTo>
                    <a:cubicBezTo>
                      <a:pt x="156" y="166"/>
                      <a:pt x="159" y="172"/>
                      <a:pt x="162" y="178"/>
                    </a:cubicBezTo>
                    <a:cubicBezTo>
                      <a:pt x="166" y="178"/>
                      <a:pt x="170" y="178"/>
                      <a:pt x="174" y="178"/>
                    </a:cubicBezTo>
                    <a:cubicBezTo>
                      <a:pt x="175" y="175"/>
                      <a:pt x="177" y="172"/>
                      <a:pt x="179" y="169"/>
                    </a:cubicBezTo>
                    <a:cubicBezTo>
                      <a:pt x="178" y="166"/>
                      <a:pt x="176" y="163"/>
                      <a:pt x="175" y="159"/>
                    </a:cubicBezTo>
                    <a:close/>
                    <a:moveTo>
                      <a:pt x="109" y="161"/>
                    </a:moveTo>
                    <a:cubicBezTo>
                      <a:pt x="118" y="165"/>
                      <a:pt x="128" y="169"/>
                      <a:pt x="137" y="172"/>
                    </a:cubicBezTo>
                    <a:cubicBezTo>
                      <a:pt x="128" y="168"/>
                      <a:pt x="119" y="163"/>
                      <a:pt x="111" y="157"/>
                    </a:cubicBezTo>
                    <a:cubicBezTo>
                      <a:pt x="110" y="159"/>
                      <a:pt x="110" y="160"/>
                      <a:pt x="109" y="161"/>
                    </a:cubicBezTo>
                    <a:close/>
                    <a:moveTo>
                      <a:pt x="112" y="139"/>
                    </a:moveTo>
                    <a:cubicBezTo>
                      <a:pt x="110" y="138"/>
                      <a:pt x="108" y="139"/>
                      <a:pt x="107" y="140"/>
                    </a:cubicBezTo>
                    <a:cubicBezTo>
                      <a:pt x="107" y="142"/>
                      <a:pt x="107" y="144"/>
                      <a:pt x="109" y="145"/>
                    </a:cubicBezTo>
                    <a:cubicBezTo>
                      <a:pt x="110" y="145"/>
                      <a:pt x="112" y="145"/>
                      <a:pt x="113" y="144"/>
                    </a:cubicBezTo>
                    <a:cubicBezTo>
                      <a:pt x="114" y="142"/>
                      <a:pt x="113" y="140"/>
                      <a:pt x="112" y="139"/>
                    </a:cubicBezTo>
                    <a:close/>
                    <a:moveTo>
                      <a:pt x="136" y="121"/>
                    </a:moveTo>
                    <a:cubicBezTo>
                      <a:pt x="144" y="127"/>
                      <a:pt x="151" y="133"/>
                      <a:pt x="159" y="139"/>
                    </a:cubicBezTo>
                    <a:cubicBezTo>
                      <a:pt x="152" y="132"/>
                      <a:pt x="145" y="125"/>
                      <a:pt x="139" y="118"/>
                    </a:cubicBezTo>
                    <a:lnTo>
                      <a:pt x="136" y="121"/>
                    </a:lnTo>
                    <a:close/>
                    <a:moveTo>
                      <a:pt x="143" y="98"/>
                    </a:moveTo>
                    <a:cubicBezTo>
                      <a:pt x="141" y="99"/>
                      <a:pt x="141" y="101"/>
                      <a:pt x="142" y="103"/>
                    </a:cubicBezTo>
                    <a:cubicBezTo>
                      <a:pt x="144" y="104"/>
                      <a:pt x="146" y="104"/>
                      <a:pt x="147" y="103"/>
                    </a:cubicBezTo>
                    <a:cubicBezTo>
                      <a:pt x="148" y="102"/>
                      <a:pt x="148" y="100"/>
                      <a:pt x="147" y="98"/>
                    </a:cubicBezTo>
                    <a:cubicBezTo>
                      <a:pt x="146" y="97"/>
                      <a:pt x="144" y="97"/>
                      <a:pt x="143" y="98"/>
                    </a:cubicBezTo>
                    <a:close/>
                    <a:moveTo>
                      <a:pt x="220" y="69"/>
                    </a:moveTo>
                    <a:cubicBezTo>
                      <a:pt x="223" y="79"/>
                      <a:pt x="226" y="88"/>
                      <a:pt x="229" y="98"/>
                    </a:cubicBezTo>
                    <a:cubicBezTo>
                      <a:pt x="227" y="88"/>
                      <a:pt x="226" y="78"/>
                      <a:pt x="224" y="68"/>
                    </a:cubicBezTo>
                    <a:lnTo>
                      <a:pt x="220" y="69"/>
                    </a:lnTo>
                    <a:close/>
                    <a:moveTo>
                      <a:pt x="216" y="127"/>
                    </a:moveTo>
                    <a:cubicBezTo>
                      <a:pt x="218" y="129"/>
                      <a:pt x="220" y="130"/>
                      <a:pt x="222" y="132"/>
                    </a:cubicBezTo>
                    <a:cubicBezTo>
                      <a:pt x="226" y="130"/>
                      <a:pt x="231" y="129"/>
                      <a:pt x="235" y="128"/>
                    </a:cubicBezTo>
                    <a:cubicBezTo>
                      <a:pt x="236" y="125"/>
                      <a:pt x="237" y="123"/>
                      <a:pt x="238" y="120"/>
                    </a:cubicBezTo>
                    <a:cubicBezTo>
                      <a:pt x="233" y="115"/>
                      <a:pt x="227" y="111"/>
                      <a:pt x="221" y="107"/>
                    </a:cubicBezTo>
                    <a:cubicBezTo>
                      <a:pt x="219" y="113"/>
                      <a:pt x="217" y="120"/>
                      <a:pt x="216" y="127"/>
                    </a:cubicBezTo>
                    <a:close/>
                    <a:moveTo>
                      <a:pt x="389" y="633"/>
                    </a:moveTo>
                    <a:cubicBezTo>
                      <a:pt x="392" y="632"/>
                      <a:pt x="395" y="629"/>
                      <a:pt x="394" y="625"/>
                    </a:cubicBezTo>
                    <a:cubicBezTo>
                      <a:pt x="394" y="622"/>
                      <a:pt x="390" y="619"/>
                      <a:pt x="387" y="620"/>
                    </a:cubicBezTo>
                    <a:cubicBezTo>
                      <a:pt x="383" y="620"/>
                      <a:pt x="380" y="624"/>
                      <a:pt x="381" y="627"/>
                    </a:cubicBezTo>
                    <a:cubicBezTo>
                      <a:pt x="382" y="631"/>
                      <a:pt x="385" y="634"/>
                      <a:pt x="389" y="633"/>
                    </a:cubicBezTo>
                    <a:close/>
                    <a:moveTo>
                      <a:pt x="232" y="40"/>
                    </a:moveTo>
                    <a:cubicBezTo>
                      <a:pt x="234" y="43"/>
                      <a:pt x="236" y="46"/>
                      <a:pt x="238" y="49"/>
                    </a:cubicBezTo>
                    <a:cubicBezTo>
                      <a:pt x="239" y="46"/>
                      <a:pt x="240" y="42"/>
                      <a:pt x="241" y="38"/>
                    </a:cubicBezTo>
                    <a:cubicBezTo>
                      <a:pt x="239" y="35"/>
                      <a:pt x="237" y="32"/>
                      <a:pt x="235" y="29"/>
                    </a:cubicBezTo>
                    <a:cubicBezTo>
                      <a:pt x="234" y="32"/>
                      <a:pt x="233" y="36"/>
                      <a:pt x="232" y="40"/>
                    </a:cubicBezTo>
                    <a:close/>
                    <a:moveTo>
                      <a:pt x="219" y="58"/>
                    </a:moveTo>
                    <a:cubicBezTo>
                      <a:pt x="218" y="58"/>
                      <a:pt x="217" y="60"/>
                      <a:pt x="217" y="62"/>
                    </a:cubicBezTo>
                    <a:cubicBezTo>
                      <a:pt x="218" y="63"/>
                      <a:pt x="219" y="65"/>
                      <a:pt x="221" y="64"/>
                    </a:cubicBezTo>
                    <a:cubicBezTo>
                      <a:pt x="223" y="64"/>
                      <a:pt x="224" y="62"/>
                      <a:pt x="223" y="60"/>
                    </a:cubicBezTo>
                    <a:cubicBezTo>
                      <a:pt x="223" y="58"/>
                      <a:pt x="221" y="57"/>
                      <a:pt x="219" y="58"/>
                    </a:cubicBezTo>
                    <a:close/>
                    <a:moveTo>
                      <a:pt x="195" y="140"/>
                    </a:moveTo>
                    <a:cubicBezTo>
                      <a:pt x="197" y="141"/>
                      <a:pt x="199" y="142"/>
                      <a:pt x="202" y="143"/>
                    </a:cubicBezTo>
                    <a:cubicBezTo>
                      <a:pt x="205" y="140"/>
                      <a:pt x="209" y="138"/>
                      <a:pt x="214" y="136"/>
                    </a:cubicBezTo>
                    <a:cubicBezTo>
                      <a:pt x="214" y="133"/>
                      <a:pt x="214" y="131"/>
                      <a:pt x="214" y="128"/>
                    </a:cubicBezTo>
                    <a:cubicBezTo>
                      <a:pt x="208" y="125"/>
                      <a:pt x="202" y="122"/>
                      <a:pt x="195" y="119"/>
                    </a:cubicBezTo>
                    <a:cubicBezTo>
                      <a:pt x="194" y="126"/>
                      <a:pt x="194" y="133"/>
                      <a:pt x="195" y="140"/>
                    </a:cubicBezTo>
                    <a:close/>
                    <a:moveTo>
                      <a:pt x="205" y="74"/>
                    </a:moveTo>
                    <a:cubicBezTo>
                      <a:pt x="210" y="83"/>
                      <a:pt x="213" y="92"/>
                      <a:pt x="217" y="101"/>
                    </a:cubicBezTo>
                    <a:cubicBezTo>
                      <a:pt x="215" y="92"/>
                      <a:pt x="212" y="82"/>
                      <a:pt x="209" y="72"/>
                    </a:cubicBezTo>
                    <a:cubicBezTo>
                      <a:pt x="208" y="73"/>
                      <a:pt x="207" y="73"/>
                      <a:pt x="205" y="74"/>
                    </a:cubicBezTo>
                    <a:close/>
                    <a:moveTo>
                      <a:pt x="102" y="178"/>
                    </a:moveTo>
                    <a:cubicBezTo>
                      <a:pt x="112" y="181"/>
                      <a:pt x="121" y="183"/>
                      <a:pt x="131" y="186"/>
                    </a:cubicBezTo>
                    <a:cubicBezTo>
                      <a:pt x="122" y="182"/>
                      <a:pt x="113" y="178"/>
                      <a:pt x="103" y="174"/>
                    </a:cubicBezTo>
                    <a:lnTo>
                      <a:pt x="102" y="178"/>
                    </a:lnTo>
                    <a:close/>
                    <a:moveTo>
                      <a:pt x="71" y="220"/>
                    </a:moveTo>
                    <a:cubicBezTo>
                      <a:pt x="70" y="219"/>
                      <a:pt x="68" y="218"/>
                      <a:pt x="67" y="217"/>
                    </a:cubicBezTo>
                    <a:cubicBezTo>
                      <a:pt x="64" y="218"/>
                      <a:pt x="62" y="219"/>
                      <a:pt x="60" y="220"/>
                    </a:cubicBezTo>
                    <a:lnTo>
                      <a:pt x="71" y="220"/>
                    </a:lnTo>
                    <a:close/>
                    <a:moveTo>
                      <a:pt x="71" y="189"/>
                    </a:moveTo>
                    <a:cubicBezTo>
                      <a:pt x="75" y="188"/>
                      <a:pt x="79" y="187"/>
                      <a:pt x="83" y="186"/>
                    </a:cubicBezTo>
                    <a:cubicBezTo>
                      <a:pt x="80" y="184"/>
                      <a:pt x="77" y="182"/>
                      <a:pt x="74" y="179"/>
                    </a:cubicBezTo>
                    <a:cubicBezTo>
                      <a:pt x="70" y="180"/>
                      <a:pt x="66" y="180"/>
                      <a:pt x="62" y="181"/>
                    </a:cubicBezTo>
                    <a:cubicBezTo>
                      <a:pt x="65" y="184"/>
                      <a:pt x="68" y="186"/>
                      <a:pt x="71" y="189"/>
                    </a:cubicBezTo>
                    <a:close/>
                    <a:moveTo>
                      <a:pt x="238" y="66"/>
                    </a:moveTo>
                    <a:cubicBezTo>
                      <a:pt x="240" y="75"/>
                      <a:pt x="242" y="85"/>
                      <a:pt x="244" y="95"/>
                    </a:cubicBezTo>
                    <a:cubicBezTo>
                      <a:pt x="243" y="85"/>
                      <a:pt x="243" y="75"/>
                      <a:pt x="242" y="65"/>
                    </a:cubicBezTo>
                    <a:cubicBezTo>
                      <a:pt x="241" y="65"/>
                      <a:pt x="239" y="65"/>
                      <a:pt x="238" y="66"/>
                    </a:cubicBezTo>
                    <a:close/>
                    <a:moveTo>
                      <a:pt x="80" y="643"/>
                    </a:moveTo>
                    <a:cubicBezTo>
                      <a:pt x="76" y="642"/>
                      <a:pt x="73" y="645"/>
                      <a:pt x="72" y="648"/>
                    </a:cubicBezTo>
                    <a:cubicBezTo>
                      <a:pt x="72" y="649"/>
                      <a:pt x="72" y="650"/>
                      <a:pt x="72" y="651"/>
                    </a:cubicBezTo>
                    <a:cubicBezTo>
                      <a:pt x="85" y="651"/>
                      <a:pt x="85" y="651"/>
                      <a:pt x="85" y="651"/>
                    </a:cubicBezTo>
                    <a:cubicBezTo>
                      <a:pt x="86" y="651"/>
                      <a:pt x="86" y="651"/>
                      <a:pt x="86" y="651"/>
                    </a:cubicBezTo>
                    <a:cubicBezTo>
                      <a:pt x="86" y="647"/>
                      <a:pt x="84" y="643"/>
                      <a:pt x="80" y="643"/>
                    </a:cubicBezTo>
                    <a:close/>
                    <a:moveTo>
                      <a:pt x="161" y="211"/>
                    </a:moveTo>
                    <a:cubicBezTo>
                      <a:pt x="158" y="209"/>
                      <a:pt x="156" y="207"/>
                      <a:pt x="153" y="205"/>
                    </a:cubicBezTo>
                    <a:cubicBezTo>
                      <a:pt x="147" y="207"/>
                      <a:pt x="140" y="210"/>
                      <a:pt x="134" y="214"/>
                    </a:cubicBezTo>
                    <a:cubicBezTo>
                      <a:pt x="136" y="216"/>
                      <a:pt x="138" y="218"/>
                      <a:pt x="141" y="220"/>
                    </a:cubicBezTo>
                    <a:cubicBezTo>
                      <a:pt x="159" y="220"/>
                      <a:pt x="159" y="220"/>
                      <a:pt x="159" y="220"/>
                    </a:cubicBezTo>
                    <a:cubicBezTo>
                      <a:pt x="159" y="217"/>
                      <a:pt x="160" y="214"/>
                      <a:pt x="161" y="211"/>
                    </a:cubicBezTo>
                    <a:close/>
                    <a:moveTo>
                      <a:pt x="360" y="649"/>
                    </a:moveTo>
                    <a:cubicBezTo>
                      <a:pt x="359" y="649"/>
                      <a:pt x="357" y="650"/>
                      <a:pt x="356" y="651"/>
                    </a:cubicBezTo>
                    <a:cubicBezTo>
                      <a:pt x="365" y="651"/>
                      <a:pt x="365" y="651"/>
                      <a:pt x="365" y="651"/>
                    </a:cubicBezTo>
                    <a:cubicBezTo>
                      <a:pt x="364" y="650"/>
                      <a:pt x="362" y="649"/>
                      <a:pt x="360" y="649"/>
                    </a:cubicBezTo>
                    <a:close/>
                    <a:moveTo>
                      <a:pt x="113" y="643"/>
                    </a:moveTo>
                    <a:cubicBezTo>
                      <a:pt x="111" y="643"/>
                      <a:pt x="108" y="645"/>
                      <a:pt x="108" y="648"/>
                    </a:cubicBezTo>
                    <a:cubicBezTo>
                      <a:pt x="108" y="649"/>
                      <a:pt x="108" y="650"/>
                      <a:pt x="109" y="651"/>
                    </a:cubicBezTo>
                    <a:cubicBezTo>
                      <a:pt x="118" y="651"/>
                      <a:pt x="118" y="651"/>
                      <a:pt x="118" y="651"/>
                    </a:cubicBezTo>
                    <a:cubicBezTo>
                      <a:pt x="118" y="650"/>
                      <a:pt x="119" y="649"/>
                      <a:pt x="119" y="648"/>
                    </a:cubicBezTo>
                    <a:cubicBezTo>
                      <a:pt x="119" y="645"/>
                      <a:pt x="117" y="643"/>
                      <a:pt x="113" y="643"/>
                    </a:cubicBezTo>
                    <a:close/>
                    <a:moveTo>
                      <a:pt x="60" y="203"/>
                    </a:moveTo>
                    <a:cubicBezTo>
                      <a:pt x="60" y="204"/>
                      <a:pt x="63" y="206"/>
                      <a:pt x="66" y="206"/>
                    </a:cubicBezTo>
                    <a:cubicBezTo>
                      <a:pt x="66" y="210"/>
                      <a:pt x="67" y="213"/>
                      <a:pt x="68" y="213"/>
                    </a:cubicBezTo>
                    <a:cubicBezTo>
                      <a:pt x="69" y="213"/>
                      <a:pt x="70" y="211"/>
                      <a:pt x="70" y="207"/>
                    </a:cubicBezTo>
                    <a:cubicBezTo>
                      <a:pt x="74" y="207"/>
                      <a:pt x="77" y="207"/>
                      <a:pt x="77" y="206"/>
                    </a:cubicBezTo>
                    <a:cubicBezTo>
                      <a:pt x="77" y="205"/>
                      <a:pt x="75" y="204"/>
                      <a:pt x="71" y="203"/>
                    </a:cubicBezTo>
                    <a:cubicBezTo>
                      <a:pt x="71" y="199"/>
                      <a:pt x="71" y="196"/>
                      <a:pt x="70" y="196"/>
                    </a:cubicBezTo>
                    <a:cubicBezTo>
                      <a:pt x="69" y="196"/>
                      <a:pt x="68" y="198"/>
                      <a:pt x="67" y="202"/>
                    </a:cubicBezTo>
                    <a:cubicBezTo>
                      <a:pt x="63" y="202"/>
                      <a:pt x="60" y="202"/>
                      <a:pt x="60" y="203"/>
                    </a:cubicBezTo>
                    <a:close/>
                    <a:moveTo>
                      <a:pt x="83" y="207"/>
                    </a:moveTo>
                    <a:cubicBezTo>
                      <a:pt x="83" y="208"/>
                      <a:pt x="84" y="210"/>
                      <a:pt x="86" y="210"/>
                    </a:cubicBezTo>
                    <a:cubicBezTo>
                      <a:pt x="88" y="211"/>
                      <a:pt x="90" y="209"/>
                      <a:pt x="90" y="208"/>
                    </a:cubicBezTo>
                    <a:cubicBezTo>
                      <a:pt x="90" y="206"/>
                      <a:pt x="89" y="204"/>
                      <a:pt x="87" y="204"/>
                    </a:cubicBezTo>
                    <a:cubicBezTo>
                      <a:pt x="85" y="204"/>
                      <a:pt x="84" y="205"/>
                      <a:pt x="83" y="207"/>
                    </a:cubicBezTo>
                    <a:close/>
                    <a:moveTo>
                      <a:pt x="98" y="193"/>
                    </a:moveTo>
                    <a:cubicBezTo>
                      <a:pt x="108" y="194"/>
                      <a:pt x="117" y="196"/>
                      <a:pt x="127" y="198"/>
                    </a:cubicBezTo>
                    <a:cubicBezTo>
                      <a:pt x="118" y="195"/>
                      <a:pt x="108" y="192"/>
                      <a:pt x="99" y="189"/>
                    </a:cubicBezTo>
                    <a:cubicBezTo>
                      <a:pt x="98" y="190"/>
                      <a:pt x="98" y="191"/>
                      <a:pt x="98" y="193"/>
                    </a:cubicBezTo>
                    <a:close/>
                    <a:moveTo>
                      <a:pt x="104" y="153"/>
                    </a:moveTo>
                    <a:cubicBezTo>
                      <a:pt x="102" y="152"/>
                      <a:pt x="100" y="153"/>
                      <a:pt x="100" y="154"/>
                    </a:cubicBezTo>
                    <a:cubicBezTo>
                      <a:pt x="99" y="156"/>
                      <a:pt x="100" y="158"/>
                      <a:pt x="101" y="159"/>
                    </a:cubicBezTo>
                    <a:cubicBezTo>
                      <a:pt x="103" y="159"/>
                      <a:pt x="105" y="159"/>
                      <a:pt x="106" y="157"/>
                    </a:cubicBezTo>
                    <a:cubicBezTo>
                      <a:pt x="106" y="156"/>
                      <a:pt x="106" y="154"/>
                      <a:pt x="104" y="153"/>
                    </a:cubicBezTo>
                    <a:close/>
                    <a:moveTo>
                      <a:pt x="95" y="206"/>
                    </a:moveTo>
                    <a:cubicBezTo>
                      <a:pt x="94" y="210"/>
                      <a:pt x="94" y="210"/>
                      <a:pt x="94" y="210"/>
                    </a:cubicBezTo>
                    <a:cubicBezTo>
                      <a:pt x="104" y="211"/>
                      <a:pt x="114" y="212"/>
                      <a:pt x="124" y="213"/>
                    </a:cubicBezTo>
                    <a:cubicBezTo>
                      <a:pt x="114" y="211"/>
                      <a:pt x="105" y="209"/>
                      <a:pt x="95" y="206"/>
                    </a:cubicBezTo>
                    <a:close/>
                    <a:moveTo>
                      <a:pt x="96" y="170"/>
                    </a:moveTo>
                    <a:cubicBezTo>
                      <a:pt x="95" y="170"/>
                      <a:pt x="93" y="171"/>
                      <a:pt x="92" y="172"/>
                    </a:cubicBezTo>
                    <a:cubicBezTo>
                      <a:pt x="91" y="174"/>
                      <a:pt x="92" y="176"/>
                      <a:pt x="94" y="176"/>
                    </a:cubicBezTo>
                    <a:cubicBezTo>
                      <a:pt x="96" y="177"/>
                      <a:pt x="98" y="176"/>
                      <a:pt x="98" y="174"/>
                    </a:cubicBezTo>
                    <a:cubicBezTo>
                      <a:pt x="99" y="173"/>
                      <a:pt x="98" y="171"/>
                      <a:pt x="96" y="170"/>
                    </a:cubicBezTo>
                    <a:close/>
                    <a:moveTo>
                      <a:pt x="94" y="189"/>
                    </a:moveTo>
                    <a:cubicBezTo>
                      <a:pt x="94" y="188"/>
                      <a:pt x="93" y="186"/>
                      <a:pt x="91" y="186"/>
                    </a:cubicBezTo>
                    <a:cubicBezTo>
                      <a:pt x="90" y="185"/>
                      <a:pt x="88" y="186"/>
                      <a:pt x="87" y="188"/>
                    </a:cubicBezTo>
                    <a:cubicBezTo>
                      <a:pt x="87" y="189"/>
                      <a:pt x="88" y="191"/>
                      <a:pt x="90" y="192"/>
                    </a:cubicBezTo>
                    <a:cubicBezTo>
                      <a:pt x="91" y="192"/>
                      <a:pt x="93" y="191"/>
                      <a:pt x="94" y="189"/>
                    </a:cubicBezTo>
                    <a:close/>
                    <a:moveTo>
                      <a:pt x="189" y="81"/>
                    </a:moveTo>
                    <a:cubicBezTo>
                      <a:pt x="194" y="89"/>
                      <a:pt x="199" y="98"/>
                      <a:pt x="203" y="107"/>
                    </a:cubicBezTo>
                    <a:cubicBezTo>
                      <a:pt x="200" y="98"/>
                      <a:pt x="196" y="88"/>
                      <a:pt x="193" y="79"/>
                    </a:cubicBezTo>
                    <a:lnTo>
                      <a:pt x="189" y="81"/>
                    </a:lnTo>
                    <a:close/>
                    <a:moveTo>
                      <a:pt x="116" y="625"/>
                    </a:moveTo>
                    <a:cubicBezTo>
                      <a:pt x="113" y="624"/>
                      <a:pt x="110" y="625"/>
                      <a:pt x="109" y="628"/>
                    </a:cubicBezTo>
                    <a:cubicBezTo>
                      <a:pt x="108" y="631"/>
                      <a:pt x="109" y="634"/>
                      <a:pt x="112" y="635"/>
                    </a:cubicBezTo>
                    <a:cubicBezTo>
                      <a:pt x="115" y="636"/>
                      <a:pt x="118" y="635"/>
                      <a:pt x="119" y="632"/>
                    </a:cubicBezTo>
                    <a:cubicBezTo>
                      <a:pt x="120" y="629"/>
                      <a:pt x="119" y="626"/>
                      <a:pt x="116" y="625"/>
                    </a:cubicBezTo>
                    <a:close/>
                    <a:moveTo>
                      <a:pt x="110" y="621"/>
                    </a:moveTo>
                    <a:cubicBezTo>
                      <a:pt x="111" y="618"/>
                      <a:pt x="108" y="614"/>
                      <a:pt x="105" y="613"/>
                    </a:cubicBezTo>
                    <a:cubicBezTo>
                      <a:pt x="102" y="612"/>
                      <a:pt x="98" y="613"/>
                      <a:pt x="97" y="617"/>
                    </a:cubicBezTo>
                    <a:cubicBezTo>
                      <a:pt x="96" y="620"/>
                      <a:pt x="98" y="623"/>
                      <a:pt x="101" y="624"/>
                    </a:cubicBezTo>
                    <a:cubicBezTo>
                      <a:pt x="104" y="625"/>
                      <a:pt x="109" y="624"/>
                      <a:pt x="110" y="621"/>
                    </a:cubicBezTo>
                    <a:close/>
                    <a:moveTo>
                      <a:pt x="139" y="648"/>
                    </a:moveTo>
                    <a:cubicBezTo>
                      <a:pt x="137" y="647"/>
                      <a:pt x="135" y="649"/>
                      <a:pt x="134" y="651"/>
                    </a:cubicBezTo>
                    <a:cubicBezTo>
                      <a:pt x="134" y="651"/>
                      <a:pt x="134" y="651"/>
                      <a:pt x="134" y="651"/>
                    </a:cubicBezTo>
                    <a:cubicBezTo>
                      <a:pt x="143" y="651"/>
                      <a:pt x="143" y="651"/>
                      <a:pt x="143" y="651"/>
                    </a:cubicBezTo>
                    <a:cubicBezTo>
                      <a:pt x="142" y="650"/>
                      <a:pt x="141" y="648"/>
                      <a:pt x="139" y="648"/>
                    </a:cubicBezTo>
                    <a:close/>
                    <a:moveTo>
                      <a:pt x="99" y="637"/>
                    </a:moveTo>
                    <a:cubicBezTo>
                      <a:pt x="96" y="636"/>
                      <a:pt x="94" y="638"/>
                      <a:pt x="94" y="640"/>
                    </a:cubicBezTo>
                    <a:cubicBezTo>
                      <a:pt x="93" y="642"/>
                      <a:pt x="95" y="645"/>
                      <a:pt x="97" y="645"/>
                    </a:cubicBezTo>
                    <a:cubicBezTo>
                      <a:pt x="100" y="645"/>
                      <a:pt x="102" y="644"/>
                      <a:pt x="102" y="641"/>
                    </a:cubicBezTo>
                    <a:cubicBezTo>
                      <a:pt x="103" y="639"/>
                      <a:pt x="101" y="637"/>
                      <a:pt x="99" y="637"/>
                    </a:cubicBezTo>
                    <a:close/>
                    <a:moveTo>
                      <a:pt x="271" y="647"/>
                    </a:moveTo>
                    <a:cubicBezTo>
                      <a:pt x="263" y="651"/>
                      <a:pt x="263" y="651"/>
                      <a:pt x="263" y="651"/>
                    </a:cubicBezTo>
                    <a:cubicBezTo>
                      <a:pt x="263" y="651"/>
                      <a:pt x="263" y="651"/>
                      <a:pt x="263" y="651"/>
                    </a:cubicBezTo>
                    <a:cubicBezTo>
                      <a:pt x="265" y="651"/>
                      <a:pt x="265" y="651"/>
                      <a:pt x="265" y="651"/>
                    </a:cubicBezTo>
                    <a:cubicBezTo>
                      <a:pt x="271" y="649"/>
                      <a:pt x="271" y="649"/>
                      <a:pt x="271" y="649"/>
                    </a:cubicBezTo>
                    <a:cubicBezTo>
                      <a:pt x="271" y="648"/>
                      <a:pt x="271" y="648"/>
                      <a:pt x="271" y="647"/>
                    </a:cubicBezTo>
                    <a:close/>
                    <a:moveTo>
                      <a:pt x="253" y="651"/>
                    </a:moveTo>
                    <a:cubicBezTo>
                      <a:pt x="256" y="651"/>
                      <a:pt x="256" y="651"/>
                      <a:pt x="256" y="651"/>
                    </a:cubicBezTo>
                    <a:cubicBezTo>
                      <a:pt x="259" y="650"/>
                      <a:pt x="259" y="650"/>
                      <a:pt x="259" y="650"/>
                    </a:cubicBezTo>
                    <a:cubicBezTo>
                      <a:pt x="259" y="649"/>
                      <a:pt x="258" y="649"/>
                      <a:pt x="258" y="648"/>
                    </a:cubicBezTo>
                    <a:lnTo>
                      <a:pt x="253" y="651"/>
                    </a:lnTo>
                    <a:close/>
                    <a:moveTo>
                      <a:pt x="166" y="650"/>
                    </a:moveTo>
                    <a:cubicBezTo>
                      <a:pt x="165" y="650"/>
                      <a:pt x="164" y="650"/>
                      <a:pt x="163" y="651"/>
                    </a:cubicBezTo>
                    <a:cubicBezTo>
                      <a:pt x="168" y="651"/>
                      <a:pt x="168" y="651"/>
                      <a:pt x="168" y="651"/>
                    </a:cubicBezTo>
                    <a:cubicBezTo>
                      <a:pt x="168" y="651"/>
                      <a:pt x="167" y="650"/>
                      <a:pt x="166" y="650"/>
                    </a:cubicBezTo>
                    <a:close/>
                    <a:moveTo>
                      <a:pt x="320" y="193"/>
                    </a:moveTo>
                    <a:cubicBezTo>
                      <a:pt x="324" y="192"/>
                      <a:pt x="328" y="190"/>
                      <a:pt x="331" y="189"/>
                    </a:cubicBezTo>
                    <a:cubicBezTo>
                      <a:pt x="334" y="185"/>
                      <a:pt x="337" y="181"/>
                      <a:pt x="339" y="177"/>
                    </a:cubicBezTo>
                    <a:cubicBezTo>
                      <a:pt x="334" y="178"/>
                      <a:pt x="330" y="179"/>
                      <a:pt x="325" y="180"/>
                    </a:cubicBezTo>
                    <a:cubicBezTo>
                      <a:pt x="323" y="182"/>
                      <a:pt x="322" y="184"/>
                      <a:pt x="320" y="186"/>
                    </a:cubicBezTo>
                    <a:cubicBezTo>
                      <a:pt x="320" y="189"/>
                      <a:pt x="320" y="191"/>
                      <a:pt x="320" y="193"/>
                    </a:cubicBezTo>
                    <a:close/>
                    <a:moveTo>
                      <a:pt x="313" y="648"/>
                    </a:moveTo>
                    <a:cubicBezTo>
                      <a:pt x="311" y="648"/>
                      <a:pt x="309" y="650"/>
                      <a:pt x="309" y="651"/>
                    </a:cubicBezTo>
                    <a:cubicBezTo>
                      <a:pt x="317" y="651"/>
                      <a:pt x="317" y="651"/>
                      <a:pt x="317" y="651"/>
                    </a:cubicBezTo>
                    <a:cubicBezTo>
                      <a:pt x="316" y="649"/>
                      <a:pt x="315" y="648"/>
                      <a:pt x="313" y="648"/>
                    </a:cubicBezTo>
                    <a:close/>
                    <a:moveTo>
                      <a:pt x="309" y="149"/>
                    </a:moveTo>
                    <a:cubicBezTo>
                      <a:pt x="308" y="150"/>
                      <a:pt x="307" y="150"/>
                      <a:pt x="307" y="151"/>
                    </a:cubicBezTo>
                    <a:cubicBezTo>
                      <a:pt x="307" y="151"/>
                      <a:pt x="308" y="152"/>
                      <a:pt x="309" y="153"/>
                    </a:cubicBezTo>
                    <a:cubicBezTo>
                      <a:pt x="309" y="152"/>
                      <a:pt x="309" y="150"/>
                      <a:pt x="309" y="149"/>
                    </a:cubicBezTo>
                    <a:close/>
                    <a:moveTo>
                      <a:pt x="349" y="195"/>
                    </a:moveTo>
                    <a:cubicBezTo>
                      <a:pt x="344" y="195"/>
                      <a:pt x="339" y="195"/>
                      <a:pt x="334" y="195"/>
                    </a:cubicBezTo>
                    <a:cubicBezTo>
                      <a:pt x="330" y="199"/>
                      <a:pt x="325" y="203"/>
                      <a:pt x="319" y="206"/>
                    </a:cubicBezTo>
                    <a:cubicBezTo>
                      <a:pt x="319" y="207"/>
                      <a:pt x="319" y="207"/>
                      <a:pt x="319" y="208"/>
                    </a:cubicBezTo>
                    <a:cubicBezTo>
                      <a:pt x="326" y="207"/>
                      <a:pt x="332" y="206"/>
                      <a:pt x="339" y="206"/>
                    </a:cubicBezTo>
                    <a:cubicBezTo>
                      <a:pt x="342" y="202"/>
                      <a:pt x="346" y="199"/>
                      <a:pt x="349" y="195"/>
                    </a:cubicBezTo>
                    <a:close/>
                    <a:moveTo>
                      <a:pt x="64" y="630"/>
                    </a:moveTo>
                    <a:cubicBezTo>
                      <a:pt x="60" y="630"/>
                      <a:pt x="56" y="632"/>
                      <a:pt x="55" y="636"/>
                    </a:cubicBezTo>
                    <a:cubicBezTo>
                      <a:pt x="55" y="640"/>
                      <a:pt x="58" y="644"/>
                      <a:pt x="62" y="645"/>
                    </a:cubicBezTo>
                    <a:cubicBezTo>
                      <a:pt x="66" y="646"/>
                      <a:pt x="72" y="643"/>
                      <a:pt x="73" y="639"/>
                    </a:cubicBezTo>
                    <a:cubicBezTo>
                      <a:pt x="73" y="635"/>
                      <a:pt x="68" y="631"/>
                      <a:pt x="64" y="630"/>
                    </a:cubicBezTo>
                    <a:close/>
                    <a:moveTo>
                      <a:pt x="87" y="621"/>
                    </a:moveTo>
                    <a:cubicBezTo>
                      <a:pt x="83" y="621"/>
                      <a:pt x="80" y="623"/>
                      <a:pt x="79" y="627"/>
                    </a:cubicBezTo>
                    <a:cubicBezTo>
                      <a:pt x="79" y="630"/>
                      <a:pt x="81" y="634"/>
                      <a:pt x="85" y="635"/>
                    </a:cubicBezTo>
                    <a:cubicBezTo>
                      <a:pt x="89" y="635"/>
                      <a:pt x="92" y="633"/>
                      <a:pt x="93" y="629"/>
                    </a:cubicBezTo>
                    <a:cubicBezTo>
                      <a:pt x="93" y="625"/>
                      <a:pt x="91" y="622"/>
                      <a:pt x="87" y="621"/>
                    </a:cubicBezTo>
                    <a:close/>
                    <a:moveTo>
                      <a:pt x="74" y="596"/>
                    </a:moveTo>
                    <a:cubicBezTo>
                      <a:pt x="78" y="598"/>
                      <a:pt x="84" y="597"/>
                      <a:pt x="86" y="594"/>
                    </a:cubicBezTo>
                    <a:cubicBezTo>
                      <a:pt x="88" y="590"/>
                      <a:pt x="84" y="584"/>
                      <a:pt x="81" y="583"/>
                    </a:cubicBezTo>
                    <a:cubicBezTo>
                      <a:pt x="77" y="581"/>
                      <a:pt x="72" y="583"/>
                      <a:pt x="71" y="586"/>
                    </a:cubicBezTo>
                    <a:cubicBezTo>
                      <a:pt x="69" y="590"/>
                      <a:pt x="70" y="594"/>
                      <a:pt x="74" y="596"/>
                    </a:cubicBezTo>
                    <a:close/>
                    <a:moveTo>
                      <a:pt x="238" y="54"/>
                    </a:moveTo>
                    <a:cubicBezTo>
                      <a:pt x="237" y="54"/>
                      <a:pt x="235" y="56"/>
                      <a:pt x="236" y="58"/>
                    </a:cubicBezTo>
                    <a:cubicBezTo>
                      <a:pt x="236" y="60"/>
                      <a:pt x="238" y="61"/>
                      <a:pt x="239" y="61"/>
                    </a:cubicBezTo>
                    <a:cubicBezTo>
                      <a:pt x="241" y="60"/>
                      <a:pt x="242" y="59"/>
                      <a:pt x="242" y="57"/>
                    </a:cubicBezTo>
                    <a:cubicBezTo>
                      <a:pt x="242" y="55"/>
                      <a:pt x="240" y="54"/>
                      <a:pt x="238" y="54"/>
                    </a:cubicBezTo>
                    <a:close/>
                    <a:moveTo>
                      <a:pt x="87" y="612"/>
                    </a:moveTo>
                    <a:cubicBezTo>
                      <a:pt x="90" y="613"/>
                      <a:pt x="94" y="612"/>
                      <a:pt x="96" y="608"/>
                    </a:cubicBezTo>
                    <a:cubicBezTo>
                      <a:pt x="97" y="605"/>
                      <a:pt x="96" y="601"/>
                      <a:pt x="92" y="599"/>
                    </a:cubicBezTo>
                    <a:cubicBezTo>
                      <a:pt x="89" y="598"/>
                      <a:pt x="85" y="599"/>
                      <a:pt x="83" y="602"/>
                    </a:cubicBezTo>
                    <a:cubicBezTo>
                      <a:pt x="82" y="606"/>
                      <a:pt x="83" y="610"/>
                      <a:pt x="87" y="612"/>
                    </a:cubicBezTo>
                    <a:close/>
                    <a:moveTo>
                      <a:pt x="412" y="162"/>
                    </a:moveTo>
                    <a:cubicBezTo>
                      <a:pt x="405" y="166"/>
                      <a:pt x="397" y="170"/>
                      <a:pt x="390" y="175"/>
                    </a:cubicBezTo>
                    <a:cubicBezTo>
                      <a:pt x="397" y="172"/>
                      <a:pt x="403" y="169"/>
                      <a:pt x="410" y="167"/>
                    </a:cubicBezTo>
                    <a:cubicBezTo>
                      <a:pt x="411" y="165"/>
                      <a:pt x="412" y="164"/>
                      <a:pt x="412" y="162"/>
                    </a:cubicBezTo>
                    <a:close/>
                    <a:moveTo>
                      <a:pt x="383" y="527"/>
                    </a:moveTo>
                    <a:cubicBezTo>
                      <a:pt x="383" y="526"/>
                      <a:pt x="383" y="526"/>
                      <a:pt x="383" y="525"/>
                    </a:cubicBezTo>
                    <a:cubicBezTo>
                      <a:pt x="382" y="525"/>
                      <a:pt x="381" y="525"/>
                      <a:pt x="381" y="525"/>
                    </a:cubicBezTo>
                    <a:cubicBezTo>
                      <a:pt x="380" y="526"/>
                      <a:pt x="380" y="527"/>
                      <a:pt x="381" y="527"/>
                    </a:cubicBezTo>
                    <a:cubicBezTo>
                      <a:pt x="382" y="528"/>
                      <a:pt x="382" y="528"/>
                      <a:pt x="383" y="527"/>
                    </a:cubicBezTo>
                    <a:close/>
                    <a:moveTo>
                      <a:pt x="384" y="550"/>
                    </a:moveTo>
                    <a:cubicBezTo>
                      <a:pt x="384" y="551"/>
                      <a:pt x="384" y="550"/>
                      <a:pt x="385" y="550"/>
                    </a:cubicBezTo>
                    <a:cubicBezTo>
                      <a:pt x="385" y="550"/>
                      <a:pt x="385" y="549"/>
                      <a:pt x="384" y="549"/>
                    </a:cubicBezTo>
                    <a:cubicBezTo>
                      <a:pt x="384" y="549"/>
                      <a:pt x="383" y="549"/>
                      <a:pt x="383" y="549"/>
                    </a:cubicBezTo>
                    <a:cubicBezTo>
                      <a:pt x="383" y="550"/>
                      <a:pt x="383" y="550"/>
                      <a:pt x="384" y="550"/>
                    </a:cubicBezTo>
                    <a:close/>
                    <a:moveTo>
                      <a:pt x="364" y="181"/>
                    </a:moveTo>
                    <a:cubicBezTo>
                      <a:pt x="368" y="175"/>
                      <a:pt x="371" y="168"/>
                      <a:pt x="373" y="162"/>
                    </a:cubicBezTo>
                    <a:cubicBezTo>
                      <a:pt x="366" y="161"/>
                      <a:pt x="359" y="161"/>
                      <a:pt x="352" y="161"/>
                    </a:cubicBezTo>
                    <a:cubicBezTo>
                      <a:pt x="349" y="168"/>
                      <a:pt x="346" y="175"/>
                      <a:pt x="342" y="181"/>
                    </a:cubicBezTo>
                    <a:cubicBezTo>
                      <a:pt x="349" y="180"/>
                      <a:pt x="357" y="180"/>
                      <a:pt x="364" y="181"/>
                    </a:cubicBezTo>
                    <a:close/>
                    <a:moveTo>
                      <a:pt x="324" y="108"/>
                    </a:moveTo>
                    <a:cubicBezTo>
                      <a:pt x="329" y="99"/>
                      <a:pt x="334" y="91"/>
                      <a:pt x="339" y="82"/>
                    </a:cubicBezTo>
                    <a:cubicBezTo>
                      <a:pt x="338" y="81"/>
                      <a:pt x="337" y="81"/>
                      <a:pt x="336" y="80"/>
                    </a:cubicBezTo>
                    <a:cubicBezTo>
                      <a:pt x="332" y="89"/>
                      <a:pt x="328" y="99"/>
                      <a:pt x="324" y="108"/>
                    </a:cubicBezTo>
                    <a:close/>
                    <a:moveTo>
                      <a:pt x="311" y="102"/>
                    </a:moveTo>
                    <a:cubicBezTo>
                      <a:pt x="315" y="93"/>
                      <a:pt x="319" y="84"/>
                      <a:pt x="323" y="75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6" y="83"/>
                      <a:pt x="313" y="93"/>
                      <a:pt x="311" y="102"/>
                    </a:cubicBezTo>
                    <a:close/>
                    <a:moveTo>
                      <a:pt x="343" y="645"/>
                    </a:moveTo>
                    <a:cubicBezTo>
                      <a:pt x="340" y="646"/>
                      <a:pt x="337" y="649"/>
                      <a:pt x="337" y="651"/>
                    </a:cubicBezTo>
                    <a:cubicBezTo>
                      <a:pt x="348" y="651"/>
                      <a:pt x="348" y="651"/>
                      <a:pt x="348" y="651"/>
                    </a:cubicBezTo>
                    <a:cubicBezTo>
                      <a:pt x="348" y="651"/>
                      <a:pt x="348" y="650"/>
                      <a:pt x="348" y="650"/>
                    </a:cubicBezTo>
                    <a:cubicBezTo>
                      <a:pt x="348" y="647"/>
                      <a:pt x="346" y="645"/>
                      <a:pt x="343" y="645"/>
                    </a:cubicBezTo>
                    <a:close/>
                    <a:moveTo>
                      <a:pt x="325" y="63"/>
                    </a:moveTo>
                    <a:cubicBezTo>
                      <a:pt x="323" y="63"/>
                      <a:pt x="321" y="64"/>
                      <a:pt x="321" y="65"/>
                    </a:cubicBezTo>
                    <a:cubicBezTo>
                      <a:pt x="320" y="67"/>
                      <a:pt x="321" y="69"/>
                      <a:pt x="322" y="70"/>
                    </a:cubicBezTo>
                    <a:cubicBezTo>
                      <a:pt x="324" y="70"/>
                      <a:pt x="326" y="69"/>
                      <a:pt x="326" y="68"/>
                    </a:cubicBezTo>
                    <a:cubicBezTo>
                      <a:pt x="327" y="66"/>
                      <a:pt x="326" y="64"/>
                      <a:pt x="325" y="63"/>
                    </a:cubicBezTo>
                    <a:close/>
                    <a:moveTo>
                      <a:pt x="363" y="607"/>
                    </a:moveTo>
                    <a:cubicBezTo>
                      <a:pt x="365" y="606"/>
                      <a:pt x="366" y="604"/>
                      <a:pt x="365" y="601"/>
                    </a:cubicBezTo>
                    <a:cubicBezTo>
                      <a:pt x="364" y="599"/>
                      <a:pt x="361" y="598"/>
                      <a:pt x="359" y="599"/>
                    </a:cubicBezTo>
                    <a:cubicBezTo>
                      <a:pt x="357" y="600"/>
                      <a:pt x="356" y="603"/>
                      <a:pt x="357" y="605"/>
                    </a:cubicBezTo>
                    <a:cubicBezTo>
                      <a:pt x="358" y="607"/>
                      <a:pt x="361" y="608"/>
                      <a:pt x="363" y="607"/>
                    </a:cubicBezTo>
                    <a:close/>
                    <a:moveTo>
                      <a:pt x="375" y="618"/>
                    </a:moveTo>
                    <a:cubicBezTo>
                      <a:pt x="374" y="614"/>
                      <a:pt x="371" y="612"/>
                      <a:pt x="367" y="613"/>
                    </a:cubicBezTo>
                    <a:cubicBezTo>
                      <a:pt x="364" y="614"/>
                      <a:pt x="360" y="619"/>
                      <a:pt x="361" y="622"/>
                    </a:cubicBezTo>
                    <a:cubicBezTo>
                      <a:pt x="362" y="626"/>
                      <a:pt x="367" y="627"/>
                      <a:pt x="371" y="626"/>
                    </a:cubicBezTo>
                    <a:cubicBezTo>
                      <a:pt x="374" y="625"/>
                      <a:pt x="376" y="621"/>
                      <a:pt x="375" y="618"/>
                    </a:cubicBezTo>
                    <a:close/>
                    <a:moveTo>
                      <a:pt x="380" y="558"/>
                    </a:moveTo>
                    <a:cubicBezTo>
                      <a:pt x="380" y="559"/>
                      <a:pt x="380" y="559"/>
                      <a:pt x="381" y="559"/>
                    </a:cubicBezTo>
                    <a:cubicBezTo>
                      <a:pt x="381" y="559"/>
                      <a:pt x="381" y="559"/>
                      <a:pt x="381" y="559"/>
                    </a:cubicBezTo>
                    <a:cubicBezTo>
                      <a:pt x="381" y="558"/>
                      <a:pt x="381" y="558"/>
                      <a:pt x="381" y="558"/>
                    </a:cubicBezTo>
                    <a:cubicBezTo>
                      <a:pt x="381" y="558"/>
                      <a:pt x="380" y="558"/>
                      <a:pt x="380" y="558"/>
                    </a:cubicBezTo>
                    <a:close/>
                    <a:moveTo>
                      <a:pt x="361" y="634"/>
                    </a:moveTo>
                    <a:cubicBezTo>
                      <a:pt x="360" y="631"/>
                      <a:pt x="357" y="630"/>
                      <a:pt x="354" y="631"/>
                    </a:cubicBezTo>
                    <a:cubicBezTo>
                      <a:pt x="351" y="632"/>
                      <a:pt x="349" y="635"/>
                      <a:pt x="350" y="637"/>
                    </a:cubicBezTo>
                    <a:cubicBezTo>
                      <a:pt x="351" y="640"/>
                      <a:pt x="354" y="642"/>
                      <a:pt x="357" y="641"/>
                    </a:cubicBezTo>
                    <a:cubicBezTo>
                      <a:pt x="360" y="640"/>
                      <a:pt x="361" y="637"/>
                      <a:pt x="361" y="634"/>
                    </a:cubicBezTo>
                    <a:close/>
                    <a:moveTo>
                      <a:pt x="384" y="604"/>
                    </a:moveTo>
                    <a:cubicBezTo>
                      <a:pt x="383" y="601"/>
                      <a:pt x="379" y="599"/>
                      <a:pt x="375" y="601"/>
                    </a:cubicBezTo>
                    <a:cubicBezTo>
                      <a:pt x="372" y="603"/>
                      <a:pt x="370" y="607"/>
                      <a:pt x="372" y="610"/>
                    </a:cubicBezTo>
                    <a:cubicBezTo>
                      <a:pt x="374" y="613"/>
                      <a:pt x="378" y="615"/>
                      <a:pt x="381" y="613"/>
                    </a:cubicBezTo>
                    <a:cubicBezTo>
                      <a:pt x="385" y="612"/>
                      <a:pt x="386" y="608"/>
                      <a:pt x="384" y="604"/>
                    </a:cubicBezTo>
                    <a:close/>
                    <a:moveTo>
                      <a:pt x="372" y="636"/>
                    </a:moveTo>
                    <a:cubicBezTo>
                      <a:pt x="369" y="637"/>
                      <a:pt x="368" y="639"/>
                      <a:pt x="368" y="641"/>
                    </a:cubicBezTo>
                    <a:cubicBezTo>
                      <a:pt x="369" y="644"/>
                      <a:pt x="371" y="645"/>
                      <a:pt x="373" y="645"/>
                    </a:cubicBezTo>
                    <a:cubicBezTo>
                      <a:pt x="376" y="645"/>
                      <a:pt x="377" y="642"/>
                      <a:pt x="377" y="640"/>
                    </a:cubicBezTo>
                    <a:cubicBezTo>
                      <a:pt x="376" y="638"/>
                      <a:pt x="374" y="636"/>
                      <a:pt x="372" y="636"/>
                    </a:cubicBezTo>
                    <a:close/>
                    <a:moveTo>
                      <a:pt x="42" y="130"/>
                    </a:moveTo>
                    <a:cubicBezTo>
                      <a:pt x="44" y="128"/>
                      <a:pt x="46" y="126"/>
                      <a:pt x="47" y="123"/>
                    </a:cubicBezTo>
                    <a:cubicBezTo>
                      <a:pt x="48" y="120"/>
                      <a:pt x="49" y="117"/>
                      <a:pt x="49" y="114"/>
                    </a:cubicBezTo>
                    <a:cubicBezTo>
                      <a:pt x="49" y="112"/>
                      <a:pt x="49" y="111"/>
                      <a:pt x="49" y="109"/>
                    </a:cubicBezTo>
                    <a:cubicBezTo>
                      <a:pt x="49" y="107"/>
                      <a:pt x="49" y="106"/>
                      <a:pt x="48" y="104"/>
                    </a:cubicBezTo>
                    <a:cubicBezTo>
                      <a:pt x="48" y="103"/>
                      <a:pt x="48" y="102"/>
                      <a:pt x="47" y="101"/>
                    </a:cubicBezTo>
                    <a:cubicBezTo>
                      <a:pt x="40" y="112"/>
                      <a:pt x="33" y="123"/>
                      <a:pt x="28" y="135"/>
                    </a:cubicBezTo>
                    <a:cubicBezTo>
                      <a:pt x="28" y="135"/>
                      <a:pt x="29" y="135"/>
                      <a:pt x="30" y="136"/>
                    </a:cubicBezTo>
                    <a:cubicBezTo>
                      <a:pt x="34" y="136"/>
                      <a:pt x="39" y="134"/>
                      <a:pt x="42" y="130"/>
                    </a:cubicBezTo>
                    <a:close/>
                    <a:moveTo>
                      <a:pt x="36" y="174"/>
                    </a:moveTo>
                    <a:cubicBezTo>
                      <a:pt x="36" y="176"/>
                      <a:pt x="39" y="178"/>
                      <a:pt x="44" y="180"/>
                    </a:cubicBezTo>
                    <a:cubicBezTo>
                      <a:pt x="43" y="186"/>
                      <a:pt x="43" y="190"/>
                      <a:pt x="44" y="191"/>
                    </a:cubicBezTo>
                    <a:cubicBezTo>
                      <a:pt x="46" y="191"/>
                      <a:pt x="48" y="187"/>
                      <a:pt x="49" y="181"/>
                    </a:cubicBezTo>
                    <a:cubicBezTo>
                      <a:pt x="54" y="182"/>
                      <a:pt x="58" y="182"/>
                      <a:pt x="59" y="180"/>
                    </a:cubicBezTo>
                    <a:cubicBezTo>
                      <a:pt x="59" y="179"/>
                      <a:pt x="56" y="177"/>
                      <a:pt x="51" y="175"/>
                    </a:cubicBezTo>
                    <a:cubicBezTo>
                      <a:pt x="52" y="169"/>
                      <a:pt x="53" y="164"/>
                      <a:pt x="51" y="164"/>
                    </a:cubicBezTo>
                    <a:cubicBezTo>
                      <a:pt x="50" y="164"/>
                      <a:pt x="48" y="168"/>
                      <a:pt x="46" y="173"/>
                    </a:cubicBezTo>
                    <a:cubicBezTo>
                      <a:pt x="41" y="172"/>
                      <a:pt x="37" y="173"/>
                      <a:pt x="36" y="174"/>
                    </a:cubicBezTo>
                    <a:close/>
                    <a:moveTo>
                      <a:pt x="426" y="534"/>
                    </a:moveTo>
                    <a:cubicBezTo>
                      <a:pt x="425" y="534"/>
                      <a:pt x="425" y="535"/>
                      <a:pt x="425" y="535"/>
                    </a:cubicBezTo>
                    <a:cubicBezTo>
                      <a:pt x="426" y="535"/>
                      <a:pt x="426" y="535"/>
                      <a:pt x="427" y="535"/>
                    </a:cubicBezTo>
                    <a:cubicBezTo>
                      <a:pt x="427" y="535"/>
                      <a:pt x="427" y="534"/>
                      <a:pt x="427" y="534"/>
                    </a:cubicBezTo>
                    <a:cubicBezTo>
                      <a:pt x="427" y="533"/>
                      <a:pt x="426" y="533"/>
                      <a:pt x="426" y="534"/>
                    </a:cubicBezTo>
                    <a:close/>
                    <a:moveTo>
                      <a:pt x="427" y="517"/>
                    </a:moveTo>
                    <a:cubicBezTo>
                      <a:pt x="426" y="517"/>
                      <a:pt x="425" y="517"/>
                      <a:pt x="425" y="518"/>
                    </a:cubicBezTo>
                    <a:cubicBezTo>
                      <a:pt x="424" y="518"/>
                      <a:pt x="424" y="519"/>
                      <a:pt x="425" y="520"/>
                    </a:cubicBezTo>
                    <a:cubicBezTo>
                      <a:pt x="426" y="520"/>
                      <a:pt x="427" y="520"/>
                      <a:pt x="427" y="519"/>
                    </a:cubicBezTo>
                    <a:cubicBezTo>
                      <a:pt x="427" y="518"/>
                      <a:pt x="427" y="518"/>
                      <a:pt x="427" y="517"/>
                    </a:cubicBezTo>
                    <a:close/>
                    <a:moveTo>
                      <a:pt x="460" y="557"/>
                    </a:moveTo>
                    <a:cubicBezTo>
                      <a:pt x="455" y="556"/>
                      <a:pt x="450" y="554"/>
                      <a:pt x="445" y="552"/>
                    </a:cubicBezTo>
                    <a:cubicBezTo>
                      <a:pt x="444" y="556"/>
                      <a:pt x="444" y="556"/>
                      <a:pt x="444" y="556"/>
                    </a:cubicBezTo>
                    <a:cubicBezTo>
                      <a:pt x="451" y="559"/>
                      <a:pt x="458" y="561"/>
                      <a:pt x="465" y="563"/>
                    </a:cubicBezTo>
                    <a:cubicBezTo>
                      <a:pt x="463" y="561"/>
                      <a:pt x="461" y="559"/>
                      <a:pt x="460" y="557"/>
                    </a:cubicBezTo>
                    <a:close/>
                    <a:moveTo>
                      <a:pt x="430" y="626"/>
                    </a:moveTo>
                    <a:cubicBezTo>
                      <a:pt x="458" y="627"/>
                      <a:pt x="486" y="628"/>
                      <a:pt x="514" y="630"/>
                    </a:cubicBezTo>
                    <a:cubicBezTo>
                      <a:pt x="486" y="627"/>
                      <a:pt x="458" y="624"/>
                      <a:pt x="430" y="621"/>
                    </a:cubicBezTo>
                    <a:lnTo>
                      <a:pt x="430" y="626"/>
                    </a:lnTo>
                    <a:close/>
                    <a:moveTo>
                      <a:pt x="429" y="636"/>
                    </a:moveTo>
                    <a:cubicBezTo>
                      <a:pt x="429" y="640"/>
                      <a:pt x="429" y="640"/>
                      <a:pt x="429" y="640"/>
                    </a:cubicBezTo>
                    <a:cubicBezTo>
                      <a:pt x="457" y="640"/>
                      <a:pt x="485" y="640"/>
                      <a:pt x="513" y="640"/>
                    </a:cubicBezTo>
                    <a:cubicBezTo>
                      <a:pt x="485" y="639"/>
                      <a:pt x="457" y="637"/>
                      <a:pt x="429" y="636"/>
                    </a:cubicBezTo>
                    <a:close/>
                    <a:moveTo>
                      <a:pt x="432" y="542"/>
                    </a:moveTo>
                    <a:cubicBezTo>
                      <a:pt x="433" y="542"/>
                      <a:pt x="433" y="541"/>
                      <a:pt x="433" y="541"/>
                    </a:cubicBezTo>
                    <a:cubicBezTo>
                      <a:pt x="432" y="540"/>
                      <a:pt x="432" y="540"/>
                      <a:pt x="431" y="541"/>
                    </a:cubicBezTo>
                    <a:cubicBezTo>
                      <a:pt x="431" y="541"/>
                      <a:pt x="431" y="541"/>
                      <a:pt x="431" y="542"/>
                    </a:cubicBezTo>
                    <a:cubicBezTo>
                      <a:pt x="432" y="542"/>
                      <a:pt x="432" y="542"/>
                      <a:pt x="432" y="542"/>
                    </a:cubicBezTo>
                    <a:close/>
                    <a:moveTo>
                      <a:pt x="423" y="565"/>
                    </a:moveTo>
                    <a:cubicBezTo>
                      <a:pt x="422" y="565"/>
                      <a:pt x="421" y="566"/>
                      <a:pt x="421" y="567"/>
                    </a:cubicBezTo>
                    <a:cubicBezTo>
                      <a:pt x="421" y="569"/>
                      <a:pt x="422" y="570"/>
                      <a:pt x="423" y="570"/>
                    </a:cubicBezTo>
                    <a:cubicBezTo>
                      <a:pt x="425" y="570"/>
                      <a:pt x="426" y="569"/>
                      <a:pt x="426" y="567"/>
                    </a:cubicBezTo>
                    <a:cubicBezTo>
                      <a:pt x="426" y="566"/>
                      <a:pt x="425" y="565"/>
                      <a:pt x="423" y="565"/>
                    </a:cubicBezTo>
                    <a:close/>
                    <a:moveTo>
                      <a:pt x="431" y="612"/>
                    </a:moveTo>
                    <a:cubicBezTo>
                      <a:pt x="459" y="614"/>
                      <a:pt x="487" y="617"/>
                      <a:pt x="515" y="620"/>
                    </a:cubicBezTo>
                    <a:cubicBezTo>
                      <a:pt x="487" y="616"/>
                      <a:pt x="459" y="612"/>
                      <a:pt x="432" y="607"/>
                    </a:cubicBezTo>
                    <a:lnTo>
                      <a:pt x="431" y="612"/>
                    </a:lnTo>
                    <a:close/>
                    <a:moveTo>
                      <a:pt x="14" y="191"/>
                    </a:moveTo>
                    <a:cubicBezTo>
                      <a:pt x="12" y="190"/>
                      <a:pt x="9" y="190"/>
                      <a:pt x="6" y="190"/>
                    </a:cubicBezTo>
                    <a:cubicBezTo>
                      <a:pt x="3" y="201"/>
                      <a:pt x="1" y="210"/>
                      <a:pt x="0" y="220"/>
                    </a:cubicBezTo>
                    <a:cubicBezTo>
                      <a:pt x="19" y="220"/>
                      <a:pt x="19" y="220"/>
                      <a:pt x="19" y="220"/>
                    </a:cubicBezTo>
                    <a:cubicBezTo>
                      <a:pt x="19" y="220"/>
                      <a:pt x="19" y="220"/>
                      <a:pt x="19" y="219"/>
                    </a:cubicBezTo>
                    <a:cubicBezTo>
                      <a:pt x="20" y="216"/>
                      <a:pt x="21" y="213"/>
                      <a:pt x="22" y="210"/>
                    </a:cubicBezTo>
                    <a:cubicBezTo>
                      <a:pt x="22" y="207"/>
                      <a:pt x="22" y="205"/>
                      <a:pt x="22" y="202"/>
                    </a:cubicBezTo>
                    <a:cubicBezTo>
                      <a:pt x="21" y="197"/>
                      <a:pt x="18" y="193"/>
                      <a:pt x="14" y="191"/>
                    </a:cubicBezTo>
                    <a:close/>
                    <a:moveTo>
                      <a:pt x="406" y="623"/>
                    </a:moveTo>
                    <a:cubicBezTo>
                      <a:pt x="402" y="624"/>
                      <a:pt x="396" y="629"/>
                      <a:pt x="397" y="633"/>
                    </a:cubicBezTo>
                    <a:cubicBezTo>
                      <a:pt x="398" y="638"/>
                      <a:pt x="404" y="640"/>
                      <a:pt x="409" y="639"/>
                    </a:cubicBezTo>
                    <a:cubicBezTo>
                      <a:pt x="413" y="638"/>
                      <a:pt x="416" y="634"/>
                      <a:pt x="415" y="630"/>
                    </a:cubicBezTo>
                    <a:cubicBezTo>
                      <a:pt x="414" y="625"/>
                      <a:pt x="410" y="622"/>
                      <a:pt x="406" y="623"/>
                    </a:cubicBezTo>
                    <a:close/>
                    <a:moveTo>
                      <a:pt x="387" y="643"/>
                    </a:moveTo>
                    <a:cubicBezTo>
                      <a:pt x="383" y="643"/>
                      <a:pt x="381" y="647"/>
                      <a:pt x="381" y="650"/>
                    </a:cubicBezTo>
                    <a:cubicBezTo>
                      <a:pt x="381" y="651"/>
                      <a:pt x="381" y="651"/>
                      <a:pt x="381" y="651"/>
                    </a:cubicBezTo>
                    <a:cubicBezTo>
                      <a:pt x="394" y="651"/>
                      <a:pt x="394" y="651"/>
                      <a:pt x="394" y="651"/>
                    </a:cubicBezTo>
                    <a:cubicBezTo>
                      <a:pt x="395" y="650"/>
                      <a:pt x="395" y="649"/>
                      <a:pt x="395" y="648"/>
                    </a:cubicBezTo>
                    <a:cubicBezTo>
                      <a:pt x="394" y="644"/>
                      <a:pt x="390" y="642"/>
                      <a:pt x="387" y="643"/>
                    </a:cubicBezTo>
                    <a:close/>
                    <a:moveTo>
                      <a:pt x="419" y="630"/>
                    </a:moveTo>
                    <a:cubicBezTo>
                      <a:pt x="418" y="630"/>
                      <a:pt x="416" y="632"/>
                      <a:pt x="416" y="634"/>
                    </a:cubicBezTo>
                    <a:cubicBezTo>
                      <a:pt x="416" y="636"/>
                      <a:pt x="418" y="637"/>
                      <a:pt x="419" y="637"/>
                    </a:cubicBezTo>
                    <a:cubicBezTo>
                      <a:pt x="421" y="637"/>
                      <a:pt x="423" y="636"/>
                      <a:pt x="423" y="634"/>
                    </a:cubicBezTo>
                    <a:cubicBezTo>
                      <a:pt x="423" y="632"/>
                      <a:pt x="421" y="630"/>
                      <a:pt x="419" y="630"/>
                    </a:cubicBezTo>
                    <a:close/>
                    <a:moveTo>
                      <a:pt x="406" y="512"/>
                    </a:moveTo>
                    <a:cubicBezTo>
                      <a:pt x="406" y="513"/>
                      <a:pt x="406" y="513"/>
                      <a:pt x="406" y="513"/>
                    </a:cubicBezTo>
                    <a:cubicBezTo>
                      <a:pt x="407" y="513"/>
                      <a:pt x="408" y="513"/>
                      <a:pt x="408" y="513"/>
                    </a:cubicBezTo>
                    <a:cubicBezTo>
                      <a:pt x="408" y="513"/>
                      <a:pt x="408" y="513"/>
                      <a:pt x="409" y="512"/>
                    </a:cubicBezTo>
                    <a:lnTo>
                      <a:pt x="406" y="512"/>
                    </a:lnTo>
                    <a:close/>
                    <a:moveTo>
                      <a:pt x="418" y="514"/>
                    </a:moveTo>
                    <a:cubicBezTo>
                      <a:pt x="418" y="514"/>
                      <a:pt x="418" y="513"/>
                      <a:pt x="418" y="512"/>
                    </a:cubicBezTo>
                    <a:cubicBezTo>
                      <a:pt x="416" y="512"/>
                      <a:pt x="416" y="512"/>
                      <a:pt x="416" y="512"/>
                    </a:cubicBezTo>
                    <a:cubicBezTo>
                      <a:pt x="416" y="512"/>
                      <a:pt x="416" y="513"/>
                      <a:pt x="416" y="513"/>
                    </a:cubicBezTo>
                    <a:cubicBezTo>
                      <a:pt x="415" y="513"/>
                      <a:pt x="416" y="514"/>
                      <a:pt x="416" y="515"/>
                    </a:cubicBezTo>
                    <a:cubicBezTo>
                      <a:pt x="417" y="515"/>
                      <a:pt x="418" y="515"/>
                      <a:pt x="418" y="514"/>
                    </a:cubicBezTo>
                    <a:close/>
                    <a:moveTo>
                      <a:pt x="438" y="549"/>
                    </a:moveTo>
                    <a:cubicBezTo>
                      <a:pt x="439" y="549"/>
                      <a:pt x="439" y="548"/>
                      <a:pt x="438" y="548"/>
                    </a:cubicBezTo>
                    <a:cubicBezTo>
                      <a:pt x="438" y="548"/>
                      <a:pt x="438" y="548"/>
                      <a:pt x="438" y="548"/>
                    </a:cubicBezTo>
                    <a:cubicBezTo>
                      <a:pt x="437" y="548"/>
                      <a:pt x="437" y="549"/>
                      <a:pt x="437" y="549"/>
                    </a:cubicBezTo>
                    <a:cubicBezTo>
                      <a:pt x="438" y="549"/>
                      <a:pt x="438" y="549"/>
                      <a:pt x="438" y="549"/>
                    </a:cubicBezTo>
                    <a:close/>
                    <a:moveTo>
                      <a:pt x="81" y="100"/>
                    </a:moveTo>
                    <a:cubicBezTo>
                      <a:pt x="78" y="105"/>
                      <a:pt x="77" y="110"/>
                      <a:pt x="78" y="110"/>
                    </a:cubicBezTo>
                    <a:cubicBezTo>
                      <a:pt x="79" y="111"/>
                      <a:pt x="82" y="108"/>
                      <a:pt x="86" y="103"/>
                    </a:cubicBezTo>
                    <a:cubicBezTo>
                      <a:pt x="90" y="106"/>
                      <a:pt x="94" y="107"/>
                      <a:pt x="95" y="106"/>
                    </a:cubicBezTo>
                    <a:cubicBezTo>
                      <a:pt x="96" y="105"/>
                      <a:pt x="94" y="102"/>
                      <a:pt x="90" y="98"/>
                    </a:cubicBezTo>
                    <a:cubicBezTo>
                      <a:pt x="93" y="93"/>
                      <a:pt x="95" y="89"/>
                      <a:pt x="94" y="88"/>
                    </a:cubicBezTo>
                    <a:cubicBezTo>
                      <a:pt x="93" y="88"/>
                      <a:pt x="89" y="90"/>
                      <a:pt x="85" y="95"/>
                    </a:cubicBezTo>
                    <a:cubicBezTo>
                      <a:pt x="81" y="92"/>
                      <a:pt x="77" y="91"/>
                      <a:pt x="76" y="92"/>
                    </a:cubicBezTo>
                    <a:cubicBezTo>
                      <a:pt x="75" y="93"/>
                      <a:pt x="78" y="97"/>
                      <a:pt x="81" y="100"/>
                    </a:cubicBezTo>
                    <a:close/>
                    <a:moveTo>
                      <a:pt x="433" y="598"/>
                    </a:moveTo>
                    <a:cubicBezTo>
                      <a:pt x="461" y="602"/>
                      <a:pt x="489" y="606"/>
                      <a:pt x="516" y="610"/>
                    </a:cubicBezTo>
                    <a:cubicBezTo>
                      <a:pt x="489" y="605"/>
                      <a:pt x="461" y="599"/>
                      <a:pt x="434" y="593"/>
                    </a:cubicBezTo>
                    <a:lnTo>
                      <a:pt x="433" y="598"/>
                    </a:lnTo>
                    <a:close/>
                    <a:moveTo>
                      <a:pt x="273" y="14"/>
                    </a:moveTo>
                    <a:cubicBezTo>
                      <a:pt x="273" y="19"/>
                      <a:pt x="274" y="23"/>
                      <a:pt x="276" y="23"/>
                    </a:cubicBezTo>
                    <a:cubicBezTo>
                      <a:pt x="277" y="23"/>
                      <a:pt x="279" y="20"/>
                      <a:pt x="280" y="15"/>
                    </a:cubicBezTo>
                    <a:cubicBezTo>
                      <a:pt x="285" y="15"/>
                      <a:pt x="290" y="14"/>
                      <a:pt x="290" y="13"/>
                    </a:cubicBezTo>
                    <a:cubicBezTo>
                      <a:pt x="290" y="12"/>
                      <a:pt x="286" y="10"/>
                      <a:pt x="280" y="9"/>
                    </a:cubicBezTo>
                    <a:cubicBezTo>
                      <a:pt x="280" y="4"/>
                      <a:pt x="279" y="0"/>
                      <a:pt x="277" y="0"/>
                    </a:cubicBezTo>
                    <a:cubicBezTo>
                      <a:pt x="276" y="0"/>
                      <a:pt x="274" y="4"/>
                      <a:pt x="273" y="9"/>
                    </a:cubicBezTo>
                    <a:cubicBezTo>
                      <a:pt x="267" y="9"/>
                      <a:pt x="263" y="10"/>
                      <a:pt x="263" y="11"/>
                    </a:cubicBezTo>
                    <a:cubicBezTo>
                      <a:pt x="263" y="13"/>
                      <a:pt x="267" y="14"/>
                      <a:pt x="273" y="14"/>
                    </a:cubicBezTo>
                    <a:close/>
                    <a:moveTo>
                      <a:pt x="320" y="221"/>
                    </a:moveTo>
                    <a:cubicBezTo>
                      <a:pt x="328" y="221"/>
                      <a:pt x="335" y="222"/>
                      <a:pt x="342" y="223"/>
                    </a:cubicBezTo>
                    <a:cubicBezTo>
                      <a:pt x="346" y="221"/>
                      <a:pt x="350" y="218"/>
                      <a:pt x="354" y="215"/>
                    </a:cubicBezTo>
                    <a:cubicBezTo>
                      <a:pt x="350" y="214"/>
                      <a:pt x="345" y="213"/>
                      <a:pt x="340" y="212"/>
                    </a:cubicBezTo>
                    <a:cubicBezTo>
                      <a:pt x="334" y="215"/>
                      <a:pt x="327" y="218"/>
                      <a:pt x="320" y="221"/>
                    </a:cubicBezTo>
                    <a:close/>
                    <a:moveTo>
                      <a:pt x="399" y="581"/>
                    </a:moveTo>
                    <a:cubicBezTo>
                      <a:pt x="397" y="577"/>
                      <a:pt x="392" y="575"/>
                      <a:pt x="388" y="577"/>
                    </a:cubicBezTo>
                    <a:cubicBezTo>
                      <a:pt x="384" y="579"/>
                      <a:pt x="381" y="585"/>
                      <a:pt x="383" y="589"/>
                    </a:cubicBezTo>
                    <a:cubicBezTo>
                      <a:pt x="385" y="593"/>
                      <a:pt x="391" y="593"/>
                      <a:pt x="395" y="592"/>
                    </a:cubicBezTo>
                    <a:cubicBezTo>
                      <a:pt x="399" y="590"/>
                      <a:pt x="401" y="585"/>
                      <a:pt x="399" y="581"/>
                    </a:cubicBezTo>
                    <a:close/>
                    <a:moveTo>
                      <a:pt x="541" y="648"/>
                    </a:moveTo>
                    <a:cubicBezTo>
                      <a:pt x="539" y="648"/>
                      <a:pt x="537" y="649"/>
                      <a:pt x="537" y="651"/>
                    </a:cubicBezTo>
                    <a:cubicBezTo>
                      <a:pt x="546" y="651"/>
                      <a:pt x="546" y="651"/>
                      <a:pt x="546" y="651"/>
                    </a:cubicBezTo>
                    <a:cubicBezTo>
                      <a:pt x="546" y="649"/>
                      <a:pt x="544" y="648"/>
                      <a:pt x="541" y="648"/>
                    </a:cubicBezTo>
                    <a:close/>
                    <a:moveTo>
                      <a:pt x="429" y="650"/>
                    </a:moveTo>
                    <a:cubicBezTo>
                      <a:pt x="429" y="651"/>
                      <a:pt x="429" y="651"/>
                      <a:pt x="429" y="651"/>
                    </a:cubicBezTo>
                    <a:cubicBezTo>
                      <a:pt x="481" y="651"/>
                      <a:pt x="481" y="651"/>
                      <a:pt x="481" y="651"/>
                    </a:cubicBezTo>
                    <a:cubicBezTo>
                      <a:pt x="492" y="651"/>
                      <a:pt x="503" y="650"/>
                      <a:pt x="514" y="650"/>
                    </a:cubicBezTo>
                    <a:cubicBezTo>
                      <a:pt x="485" y="650"/>
                      <a:pt x="457" y="650"/>
                      <a:pt x="429" y="650"/>
                    </a:cubicBezTo>
                    <a:close/>
                    <a:moveTo>
                      <a:pt x="421" y="94"/>
                    </a:moveTo>
                    <a:cubicBezTo>
                      <a:pt x="422" y="95"/>
                      <a:pt x="426" y="94"/>
                      <a:pt x="430" y="91"/>
                    </a:cubicBezTo>
                    <a:cubicBezTo>
                      <a:pt x="434" y="95"/>
                      <a:pt x="437" y="98"/>
                      <a:pt x="438" y="97"/>
                    </a:cubicBezTo>
                    <a:cubicBezTo>
                      <a:pt x="439" y="96"/>
                      <a:pt x="438" y="92"/>
                      <a:pt x="434" y="87"/>
                    </a:cubicBezTo>
                    <a:cubicBezTo>
                      <a:pt x="438" y="84"/>
                      <a:pt x="439" y="80"/>
                      <a:pt x="438" y="79"/>
                    </a:cubicBezTo>
                    <a:cubicBezTo>
                      <a:pt x="437" y="78"/>
                      <a:pt x="434" y="79"/>
                      <a:pt x="430" y="82"/>
                    </a:cubicBezTo>
                    <a:cubicBezTo>
                      <a:pt x="425" y="78"/>
                      <a:pt x="421" y="76"/>
                      <a:pt x="420" y="77"/>
                    </a:cubicBezTo>
                    <a:cubicBezTo>
                      <a:pt x="419" y="78"/>
                      <a:pt x="422" y="81"/>
                      <a:pt x="425" y="86"/>
                    </a:cubicBezTo>
                    <a:cubicBezTo>
                      <a:pt x="422" y="90"/>
                      <a:pt x="420" y="93"/>
                      <a:pt x="421" y="94"/>
                    </a:cubicBezTo>
                    <a:close/>
                    <a:moveTo>
                      <a:pt x="521" y="613"/>
                    </a:moveTo>
                    <a:cubicBezTo>
                      <a:pt x="520" y="616"/>
                      <a:pt x="522" y="619"/>
                      <a:pt x="526" y="620"/>
                    </a:cubicBezTo>
                    <a:cubicBezTo>
                      <a:pt x="528" y="620"/>
                      <a:pt x="530" y="619"/>
                      <a:pt x="531" y="618"/>
                    </a:cubicBezTo>
                    <a:cubicBezTo>
                      <a:pt x="528" y="616"/>
                      <a:pt x="524" y="614"/>
                      <a:pt x="521" y="612"/>
                    </a:cubicBezTo>
                    <a:cubicBezTo>
                      <a:pt x="521" y="612"/>
                      <a:pt x="521" y="612"/>
                      <a:pt x="521" y="613"/>
                    </a:cubicBezTo>
                    <a:close/>
                    <a:moveTo>
                      <a:pt x="525" y="632"/>
                    </a:moveTo>
                    <a:cubicBezTo>
                      <a:pt x="521" y="631"/>
                      <a:pt x="518" y="634"/>
                      <a:pt x="518" y="638"/>
                    </a:cubicBezTo>
                    <a:cubicBezTo>
                      <a:pt x="518" y="641"/>
                      <a:pt x="521" y="644"/>
                      <a:pt x="524" y="644"/>
                    </a:cubicBezTo>
                    <a:cubicBezTo>
                      <a:pt x="528" y="644"/>
                      <a:pt x="530" y="641"/>
                      <a:pt x="530" y="638"/>
                    </a:cubicBezTo>
                    <a:cubicBezTo>
                      <a:pt x="530" y="635"/>
                      <a:pt x="528" y="632"/>
                      <a:pt x="525" y="632"/>
                    </a:cubicBezTo>
                    <a:close/>
                    <a:moveTo>
                      <a:pt x="436" y="584"/>
                    </a:moveTo>
                    <a:cubicBezTo>
                      <a:pt x="458" y="588"/>
                      <a:pt x="480" y="593"/>
                      <a:pt x="502" y="597"/>
                    </a:cubicBezTo>
                    <a:cubicBezTo>
                      <a:pt x="501" y="597"/>
                      <a:pt x="501" y="596"/>
                      <a:pt x="500" y="596"/>
                    </a:cubicBezTo>
                    <a:cubicBezTo>
                      <a:pt x="479" y="591"/>
                      <a:pt x="458" y="585"/>
                      <a:pt x="437" y="579"/>
                    </a:cubicBezTo>
                    <a:lnTo>
                      <a:pt x="436" y="584"/>
                    </a:lnTo>
                    <a:close/>
                    <a:moveTo>
                      <a:pt x="542" y="626"/>
                    </a:moveTo>
                    <a:cubicBezTo>
                      <a:pt x="539" y="626"/>
                      <a:pt x="536" y="628"/>
                      <a:pt x="536" y="631"/>
                    </a:cubicBezTo>
                    <a:cubicBezTo>
                      <a:pt x="536" y="634"/>
                      <a:pt x="538" y="637"/>
                      <a:pt x="541" y="637"/>
                    </a:cubicBezTo>
                    <a:cubicBezTo>
                      <a:pt x="544" y="637"/>
                      <a:pt x="547" y="635"/>
                      <a:pt x="547" y="632"/>
                    </a:cubicBezTo>
                    <a:cubicBezTo>
                      <a:pt x="547" y="629"/>
                      <a:pt x="545" y="626"/>
                      <a:pt x="542" y="626"/>
                    </a:cubicBezTo>
                    <a:close/>
                    <a:moveTo>
                      <a:pt x="555" y="632"/>
                    </a:moveTo>
                    <a:cubicBezTo>
                      <a:pt x="552" y="632"/>
                      <a:pt x="550" y="634"/>
                      <a:pt x="550" y="636"/>
                    </a:cubicBezTo>
                    <a:cubicBezTo>
                      <a:pt x="550" y="639"/>
                      <a:pt x="552" y="641"/>
                      <a:pt x="555" y="641"/>
                    </a:cubicBezTo>
                    <a:cubicBezTo>
                      <a:pt x="557" y="641"/>
                      <a:pt x="559" y="639"/>
                      <a:pt x="559" y="637"/>
                    </a:cubicBezTo>
                    <a:cubicBezTo>
                      <a:pt x="559" y="636"/>
                      <a:pt x="559" y="635"/>
                      <a:pt x="558" y="634"/>
                    </a:cubicBezTo>
                    <a:cubicBezTo>
                      <a:pt x="557" y="633"/>
                      <a:pt x="556" y="633"/>
                      <a:pt x="555" y="632"/>
                    </a:cubicBezTo>
                    <a:close/>
                    <a:moveTo>
                      <a:pt x="555" y="649"/>
                    </a:moveTo>
                    <a:cubicBezTo>
                      <a:pt x="553" y="650"/>
                      <a:pt x="552" y="650"/>
                      <a:pt x="551" y="651"/>
                    </a:cubicBezTo>
                    <a:cubicBezTo>
                      <a:pt x="558" y="651"/>
                      <a:pt x="558" y="651"/>
                      <a:pt x="558" y="651"/>
                    </a:cubicBezTo>
                    <a:cubicBezTo>
                      <a:pt x="558" y="650"/>
                      <a:pt x="556" y="649"/>
                      <a:pt x="555" y="649"/>
                    </a:cubicBezTo>
                    <a:close/>
                    <a:moveTo>
                      <a:pt x="409" y="648"/>
                    </a:moveTo>
                    <a:cubicBezTo>
                      <a:pt x="408" y="648"/>
                      <a:pt x="407" y="649"/>
                      <a:pt x="407" y="650"/>
                    </a:cubicBezTo>
                    <a:cubicBezTo>
                      <a:pt x="407" y="651"/>
                      <a:pt x="407" y="651"/>
                      <a:pt x="407" y="651"/>
                    </a:cubicBezTo>
                    <a:cubicBezTo>
                      <a:pt x="412" y="651"/>
                      <a:pt x="412" y="651"/>
                      <a:pt x="412" y="651"/>
                    </a:cubicBezTo>
                    <a:cubicBezTo>
                      <a:pt x="412" y="651"/>
                      <a:pt x="412" y="651"/>
                      <a:pt x="412" y="650"/>
                    </a:cubicBezTo>
                    <a:cubicBezTo>
                      <a:pt x="412" y="649"/>
                      <a:pt x="411" y="648"/>
                      <a:pt x="409" y="648"/>
                    </a:cubicBezTo>
                    <a:close/>
                    <a:moveTo>
                      <a:pt x="70" y="164"/>
                    </a:moveTo>
                    <a:cubicBezTo>
                      <a:pt x="70" y="165"/>
                      <a:pt x="72" y="167"/>
                      <a:pt x="76" y="169"/>
                    </a:cubicBezTo>
                    <a:cubicBezTo>
                      <a:pt x="74" y="172"/>
                      <a:pt x="74" y="175"/>
                      <a:pt x="75" y="176"/>
                    </a:cubicBezTo>
                    <a:cubicBezTo>
                      <a:pt x="76" y="176"/>
                      <a:pt x="78" y="173"/>
                      <a:pt x="79" y="170"/>
                    </a:cubicBezTo>
                    <a:cubicBezTo>
                      <a:pt x="83" y="171"/>
                      <a:pt x="86" y="171"/>
                      <a:pt x="86" y="170"/>
                    </a:cubicBezTo>
                    <a:cubicBezTo>
                      <a:pt x="87" y="169"/>
                      <a:pt x="84" y="167"/>
                      <a:pt x="81" y="166"/>
                    </a:cubicBezTo>
                    <a:cubicBezTo>
                      <a:pt x="82" y="162"/>
                      <a:pt x="82" y="159"/>
                      <a:pt x="81" y="159"/>
                    </a:cubicBezTo>
                    <a:cubicBezTo>
                      <a:pt x="81" y="159"/>
                      <a:pt x="79" y="161"/>
                      <a:pt x="77" y="164"/>
                    </a:cubicBezTo>
                    <a:cubicBezTo>
                      <a:pt x="73" y="163"/>
                      <a:pt x="71" y="163"/>
                      <a:pt x="70" y="164"/>
                    </a:cubicBezTo>
                    <a:close/>
                    <a:moveTo>
                      <a:pt x="354" y="48"/>
                    </a:moveTo>
                    <a:cubicBezTo>
                      <a:pt x="351" y="50"/>
                      <a:pt x="348" y="53"/>
                      <a:pt x="345" y="55"/>
                    </a:cubicBezTo>
                    <a:cubicBezTo>
                      <a:pt x="345" y="59"/>
                      <a:pt x="345" y="63"/>
                      <a:pt x="345" y="67"/>
                    </a:cubicBezTo>
                    <a:cubicBezTo>
                      <a:pt x="348" y="64"/>
                      <a:pt x="350" y="62"/>
                      <a:pt x="354" y="59"/>
                    </a:cubicBezTo>
                    <a:cubicBezTo>
                      <a:pt x="354" y="56"/>
                      <a:pt x="354" y="52"/>
                      <a:pt x="354" y="48"/>
                    </a:cubicBezTo>
                    <a:close/>
                    <a:moveTo>
                      <a:pt x="357" y="130"/>
                    </a:moveTo>
                    <a:cubicBezTo>
                      <a:pt x="365" y="124"/>
                      <a:pt x="372" y="117"/>
                      <a:pt x="379" y="110"/>
                    </a:cubicBezTo>
                    <a:cubicBezTo>
                      <a:pt x="376" y="107"/>
                      <a:pt x="376" y="107"/>
                      <a:pt x="376" y="107"/>
                    </a:cubicBezTo>
                    <a:cubicBezTo>
                      <a:pt x="370" y="115"/>
                      <a:pt x="364" y="123"/>
                      <a:pt x="357" y="130"/>
                    </a:cubicBezTo>
                    <a:close/>
                    <a:moveTo>
                      <a:pt x="388" y="69"/>
                    </a:moveTo>
                    <a:cubicBezTo>
                      <a:pt x="385" y="71"/>
                      <a:pt x="381" y="73"/>
                      <a:pt x="378" y="75"/>
                    </a:cubicBezTo>
                    <a:cubicBezTo>
                      <a:pt x="377" y="78"/>
                      <a:pt x="377" y="82"/>
                      <a:pt x="376" y="86"/>
                    </a:cubicBezTo>
                    <a:cubicBezTo>
                      <a:pt x="379" y="84"/>
                      <a:pt x="382" y="82"/>
                      <a:pt x="386" y="80"/>
                    </a:cubicBezTo>
                    <a:cubicBezTo>
                      <a:pt x="387" y="77"/>
                      <a:pt x="388" y="73"/>
                      <a:pt x="388" y="69"/>
                    </a:cubicBezTo>
                    <a:close/>
                    <a:moveTo>
                      <a:pt x="308" y="43"/>
                    </a:moveTo>
                    <a:cubicBezTo>
                      <a:pt x="309" y="46"/>
                      <a:pt x="310" y="50"/>
                      <a:pt x="310" y="54"/>
                    </a:cubicBezTo>
                    <a:cubicBezTo>
                      <a:pt x="313" y="51"/>
                      <a:pt x="315" y="48"/>
                      <a:pt x="318" y="45"/>
                    </a:cubicBezTo>
                    <a:cubicBezTo>
                      <a:pt x="317" y="41"/>
                      <a:pt x="316" y="37"/>
                      <a:pt x="316" y="34"/>
                    </a:cubicBezTo>
                    <a:cubicBezTo>
                      <a:pt x="313" y="37"/>
                      <a:pt x="311" y="40"/>
                      <a:pt x="308" y="43"/>
                    </a:cubicBezTo>
                    <a:close/>
                    <a:moveTo>
                      <a:pt x="335" y="114"/>
                    </a:moveTo>
                    <a:cubicBezTo>
                      <a:pt x="341" y="106"/>
                      <a:pt x="347" y="98"/>
                      <a:pt x="353" y="89"/>
                    </a:cubicBezTo>
                    <a:cubicBezTo>
                      <a:pt x="349" y="87"/>
                      <a:pt x="349" y="87"/>
                      <a:pt x="349" y="87"/>
                    </a:cubicBezTo>
                    <a:cubicBezTo>
                      <a:pt x="345" y="96"/>
                      <a:pt x="340" y="105"/>
                      <a:pt x="335" y="114"/>
                    </a:cubicBezTo>
                    <a:close/>
                    <a:moveTo>
                      <a:pt x="340" y="77"/>
                    </a:moveTo>
                    <a:cubicBezTo>
                      <a:pt x="341" y="78"/>
                      <a:pt x="343" y="77"/>
                      <a:pt x="344" y="75"/>
                    </a:cubicBezTo>
                    <a:cubicBezTo>
                      <a:pt x="345" y="74"/>
                      <a:pt x="344" y="72"/>
                      <a:pt x="342" y="71"/>
                    </a:cubicBezTo>
                    <a:cubicBezTo>
                      <a:pt x="341" y="70"/>
                      <a:pt x="339" y="71"/>
                      <a:pt x="338" y="73"/>
                    </a:cubicBezTo>
                    <a:cubicBezTo>
                      <a:pt x="337" y="74"/>
                      <a:pt x="338" y="76"/>
                      <a:pt x="340" y="77"/>
                    </a:cubicBezTo>
                    <a:close/>
                    <a:moveTo>
                      <a:pt x="405" y="512"/>
                    </a:moveTo>
                    <a:cubicBezTo>
                      <a:pt x="403" y="512"/>
                      <a:pt x="403" y="512"/>
                      <a:pt x="403" y="512"/>
                    </a:cubicBezTo>
                    <a:cubicBezTo>
                      <a:pt x="403" y="513"/>
                      <a:pt x="403" y="513"/>
                      <a:pt x="403" y="514"/>
                    </a:cubicBezTo>
                    <a:cubicBezTo>
                      <a:pt x="403" y="515"/>
                      <a:pt x="404" y="515"/>
                      <a:pt x="405" y="515"/>
                    </a:cubicBezTo>
                    <a:cubicBezTo>
                      <a:pt x="405" y="515"/>
                      <a:pt x="406" y="514"/>
                      <a:pt x="405" y="513"/>
                    </a:cubicBezTo>
                    <a:cubicBezTo>
                      <a:pt x="405" y="513"/>
                      <a:pt x="405" y="513"/>
                      <a:pt x="405" y="512"/>
                    </a:cubicBezTo>
                    <a:close/>
                    <a:moveTo>
                      <a:pt x="307" y="65"/>
                    </a:moveTo>
                    <a:cubicBezTo>
                      <a:pt x="309" y="65"/>
                      <a:pt x="311" y="64"/>
                      <a:pt x="311" y="62"/>
                    </a:cubicBezTo>
                    <a:cubicBezTo>
                      <a:pt x="312" y="61"/>
                      <a:pt x="311" y="59"/>
                      <a:pt x="309" y="58"/>
                    </a:cubicBezTo>
                    <a:cubicBezTo>
                      <a:pt x="307" y="58"/>
                      <a:pt x="306" y="59"/>
                      <a:pt x="305" y="61"/>
                    </a:cubicBezTo>
                    <a:cubicBezTo>
                      <a:pt x="305" y="63"/>
                      <a:pt x="306" y="64"/>
                      <a:pt x="307" y="65"/>
                    </a:cubicBezTo>
                    <a:close/>
                    <a:moveTo>
                      <a:pt x="402" y="111"/>
                    </a:moveTo>
                    <a:cubicBezTo>
                      <a:pt x="406" y="110"/>
                      <a:pt x="410" y="108"/>
                      <a:pt x="413" y="107"/>
                    </a:cubicBezTo>
                    <a:cubicBezTo>
                      <a:pt x="415" y="104"/>
                      <a:pt x="417" y="100"/>
                      <a:pt x="418" y="97"/>
                    </a:cubicBezTo>
                    <a:cubicBezTo>
                      <a:pt x="414" y="98"/>
                      <a:pt x="411" y="99"/>
                      <a:pt x="407" y="100"/>
                    </a:cubicBezTo>
                    <a:cubicBezTo>
                      <a:pt x="406" y="104"/>
                      <a:pt x="404" y="107"/>
                      <a:pt x="402" y="111"/>
                    </a:cubicBezTo>
                    <a:close/>
                    <a:moveTo>
                      <a:pt x="407" y="520"/>
                    </a:moveTo>
                    <a:cubicBezTo>
                      <a:pt x="406" y="521"/>
                      <a:pt x="405" y="521"/>
                      <a:pt x="406" y="522"/>
                    </a:cubicBezTo>
                    <a:cubicBezTo>
                      <a:pt x="406" y="523"/>
                      <a:pt x="407" y="523"/>
                      <a:pt x="408" y="523"/>
                    </a:cubicBezTo>
                    <a:cubicBezTo>
                      <a:pt x="408" y="523"/>
                      <a:pt x="409" y="522"/>
                      <a:pt x="408" y="521"/>
                    </a:cubicBezTo>
                    <a:cubicBezTo>
                      <a:pt x="408" y="520"/>
                      <a:pt x="407" y="520"/>
                      <a:pt x="407" y="520"/>
                    </a:cubicBezTo>
                    <a:close/>
                    <a:moveTo>
                      <a:pt x="584" y="646"/>
                    </a:moveTo>
                    <a:cubicBezTo>
                      <a:pt x="583" y="647"/>
                      <a:pt x="583" y="647"/>
                      <a:pt x="583" y="648"/>
                    </a:cubicBezTo>
                    <a:cubicBezTo>
                      <a:pt x="583" y="650"/>
                      <a:pt x="585" y="651"/>
                      <a:pt x="586" y="651"/>
                    </a:cubicBezTo>
                    <a:cubicBezTo>
                      <a:pt x="588" y="651"/>
                      <a:pt x="589" y="650"/>
                      <a:pt x="589" y="648"/>
                    </a:cubicBezTo>
                    <a:cubicBezTo>
                      <a:pt x="587" y="647"/>
                      <a:pt x="586" y="647"/>
                      <a:pt x="584" y="646"/>
                    </a:cubicBezTo>
                    <a:close/>
                    <a:moveTo>
                      <a:pt x="415" y="111"/>
                    </a:moveTo>
                    <a:cubicBezTo>
                      <a:pt x="415" y="111"/>
                      <a:pt x="416" y="114"/>
                      <a:pt x="418" y="117"/>
                    </a:cubicBezTo>
                    <a:cubicBezTo>
                      <a:pt x="415" y="120"/>
                      <a:pt x="413" y="122"/>
                      <a:pt x="414" y="123"/>
                    </a:cubicBezTo>
                    <a:cubicBezTo>
                      <a:pt x="415" y="124"/>
                      <a:pt x="417" y="123"/>
                      <a:pt x="420" y="121"/>
                    </a:cubicBezTo>
                    <a:cubicBezTo>
                      <a:pt x="423" y="124"/>
                      <a:pt x="425" y="126"/>
                      <a:pt x="426" y="125"/>
                    </a:cubicBezTo>
                    <a:cubicBezTo>
                      <a:pt x="427" y="124"/>
                      <a:pt x="426" y="122"/>
                      <a:pt x="424" y="118"/>
                    </a:cubicBezTo>
                    <a:cubicBezTo>
                      <a:pt x="427" y="116"/>
                      <a:pt x="428" y="114"/>
                      <a:pt x="428" y="113"/>
                    </a:cubicBezTo>
                    <a:cubicBezTo>
                      <a:pt x="427" y="112"/>
                      <a:pt x="424" y="113"/>
                      <a:pt x="421" y="115"/>
                    </a:cubicBezTo>
                    <a:cubicBezTo>
                      <a:pt x="419" y="112"/>
                      <a:pt x="416" y="110"/>
                      <a:pt x="415" y="111"/>
                    </a:cubicBezTo>
                    <a:close/>
                    <a:moveTo>
                      <a:pt x="424" y="140"/>
                    </a:moveTo>
                    <a:cubicBezTo>
                      <a:pt x="424" y="140"/>
                      <a:pt x="425" y="140"/>
                      <a:pt x="425" y="140"/>
                    </a:cubicBezTo>
                    <a:cubicBezTo>
                      <a:pt x="427" y="137"/>
                      <a:pt x="429" y="134"/>
                      <a:pt x="431" y="131"/>
                    </a:cubicBezTo>
                    <a:cubicBezTo>
                      <a:pt x="431" y="131"/>
                      <a:pt x="431" y="131"/>
                      <a:pt x="430" y="131"/>
                    </a:cubicBezTo>
                    <a:cubicBezTo>
                      <a:pt x="428" y="134"/>
                      <a:pt x="426" y="137"/>
                      <a:pt x="424" y="140"/>
                    </a:cubicBezTo>
                    <a:close/>
                    <a:moveTo>
                      <a:pt x="368" y="90"/>
                    </a:moveTo>
                    <a:cubicBezTo>
                      <a:pt x="367" y="92"/>
                      <a:pt x="367" y="94"/>
                      <a:pt x="369" y="95"/>
                    </a:cubicBezTo>
                    <a:cubicBezTo>
                      <a:pt x="370" y="96"/>
                      <a:pt x="372" y="96"/>
                      <a:pt x="373" y="94"/>
                    </a:cubicBezTo>
                    <a:cubicBezTo>
                      <a:pt x="374" y="93"/>
                      <a:pt x="374" y="91"/>
                      <a:pt x="373" y="90"/>
                    </a:cubicBezTo>
                    <a:cubicBezTo>
                      <a:pt x="371" y="89"/>
                      <a:pt x="369" y="89"/>
                      <a:pt x="368" y="90"/>
                    </a:cubicBezTo>
                    <a:close/>
                    <a:moveTo>
                      <a:pt x="160" y="66"/>
                    </a:moveTo>
                    <a:cubicBezTo>
                      <a:pt x="163" y="69"/>
                      <a:pt x="166" y="71"/>
                      <a:pt x="169" y="73"/>
                    </a:cubicBezTo>
                    <a:cubicBezTo>
                      <a:pt x="169" y="69"/>
                      <a:pt x="168" y="65"/>
                      <a:pt x="168" y="62"/>
                    </a:cubicBezTo>
                    <a:cubicBezTo>
                      <a:pt x="165" y="59"/>
                      <a:pt x="162" y="57"/>
                      <a:pt x="158" y="55"/>
                    </a:cubicBezTo>
                    <a:cubicBezTo>
                      <a:pt x="159" y="59"/>
                      <a:pt x="159" y="63"/>
                      <a:pt x="160" y="66"/>
                    </a:cubicBezTo>
                    <a:close/>
                    <a:moveTo>
                      <a:pt x="160" y="98"/>
                    </a:moveTo>
                    <a:cubicBezTo>
                      <a:pt x="167" y="106"/>
                      <a:pt x="173" y="113"/>
                      <a:pt x="180" y="121"/>
                    </a:cubicBezTo>
                    <a:cubicBezTo>
                      <a:pt x="174" y="113"/>
                      <a:pt x="169" y="104"/>
                      <a:pt x="164" y="96"/>
                    </a:cubicBezTo>
                    <a:cubicBezTo>
                      <a:pt x="163" y="97"/>
                      <a:pt x="161" y="97"/>
                      <a:pt x="160" y="98"/>
                    </a:cubicBezTo>
                    <a:close/>
                    <a:moveTo>
                      <a:pt x="308" y="70"/>
                    </a:moveTo>
                    <a:cubicBezTo>
                      <a:pt x="307" y="70"/>
                      <a:pt x="306" y="69"/>
                      <a:pt x="304" y="69"/>
                    </a:cubicBezTo>
                    <a:cubicBezTo>
                      <a:pt x="302" y="79"/>
                      <a:pt x="301" y="89"/>
                      <a:pt x="299" y="98"/>
                    </a:cubicBezTo>
                    <a:cubicBezTo>
                      <a:pt x="302" y="89"/>
                      <a:pt x="305" y="79"/>
                      <a:pt x="308" y="70"/>
                    </a:cubicBezTo>
                    <a:close/>
                    <a:moveTo>
                      <a:pt x="129" y="90"/>
                    </a:moveTo>
                    <a:cubicBezTo>
                      <a:pt x="132" y="91"/>
                      <a:pt x="136" y="93"/>
                      <a:pt x="139" y="94"/>
                    </a:cubicBezTo>
                    <a:cubicBezTo>
                      <a:pt x="138" y="91"/>
                      <a:pt x="137" y="87"/>
                      <a:pt x="136" y="83"/>
                    </a:cubicBezTo>
                    <a:cubicBezTo>
                      <a:pt x="133" y="82"/>
                      <a:pt x="129" y="80"/>
                      <a:pt x="126" y="79"/>
                    </a:cubicBezTo>
                    <a:cubicBezTo>
                      <a:pt x="127" y="83"/>
                      <a:pt x="128" y="86"/>
                      <a:pt x="129" y="90"/>
                    </a:cubicBezTo>
                    <a:close/>
                    <a:moveTo>
                      <a:pt x="77" y="143"/>
                    </a:moveTo>
                    <a:cubicBezTo>
                      <a:pt x="79" y="146"/>
                      <a:pt x="81" y="149"/>
                      <a:pt x="84" y="152"/>
                    </a:cubicBezTo>
                    <a:cubicBezTo>
                      <a:pt x="88" y="152"/>
                      <a:pt x="92" y="152"/>
                      <a:pt x="95" y="152"/>
                    </a:cubicBezTo>
                    <a:cubicBezTo>
                      <a:pt x="93" y="149"/>
                      <a:pt x="90" y="146"/>
                      <a:pt x="88" y="143"/>
                    </a:cubicBezTo>
                    <a:cubicBezTo>
                      <a:pt x="84" y="143"/>
                      <a:pt x="80" y="143"/>
                      <a:pt x="77" y="143"/>
                    </a:cubicBezTo>
                    <a:close/>
                    <a:moveTo>
                      <a:pt x="115" y="121"/>
                    </a:moveTo>
                    <a:cubicBezTo>
                      <a:pt x="113" y="118"/>
                      <a:pt x="111" y="114"/>
                      <a:pt x="109" y="111"/>
                    </a:cubicBezTo>
                    <a:cubicBezTo>
                      <a:pt x="106" y="110"/>
                      <a:pt x="102" y="109"/>
                      <a:pt x="98" y="109"/>
                    </a:cubicBezTo>
                    <a:cubicBezTo>
                      <a:pt x="100" y="112"/>
                      <a:pt x="101" y="115"/>
                      <a:pt x="103" y="119"/>
                    </a:cubicBezTo>
                    <a:cubicBezTo>
                      <a:pt x="107" y="119"/>
                      <a:pt x="111" y="120"/>
                      <a:pt x="115" y="121"/>
                    </a:cubicBezTo>
                    <a:close/>
                    <a:moveTo>
                      <a:pt x="88" y="128"/>
                    </a:moveTo>
                    <a:cubicBezTo>
                      <a:pt x="87" y="129"/>
                      <a:pt x="89" y="131"/>
                      <a:pt x="92" y="133"/>
                    </a:cubicBezTo>
                    <a:cubicBezTo>
                      <a:pt x="90" y="137"/>
                      <a:pt x="90" y="140"/>
                      <a:pt x="90" y="140"/>
                    </a:cubicBezTo>
                    <a:cubicBezTo>
                      <a:pt x="91" y="141"/>
                      <a:pt x="93" y="138"/>
                      <a:pt x="95" y="135"/>
                    </a:cubicBezTo>
                    <a:cubicBezTo>
                      <a:pt x="99" y="137"/>
                      <a:pt x="102" y="138"/>
                      <a:pt x="102" y="137"/>
                    </a:cubicBezTo>
                    <a:cubicBezTo>
                      <a:pt x="103" y="136"/>
                      <a:pt x="101" y="134"/>
                      <a:pt x="98" y="132"/>
                    </a:cubicBezTo>
                    <a:cubicBezTo>
                      <a:pt x="99" y="128"/>
                      <a:pt x="100" y="126"/>
                      <a:pt x="100" y="125"/>
                    </a:cubicBezTo>
                    <a:cubicBezTo>
                      <a:pt x="99" y="124"/>
                      <a:pt x="96" y="126"/>
                      <a:pt x="94" y="130"/>
                    </a:cubicBezTo>
                    <a:cubicBezTo>
                      <a:pt x="91" y="128"/>
                      <a:pt x="88" y="127"/>
                      <a:pt x="88" y="128"/>
                    </a:cubicBezTo>
                    <a:close/>
                    <a:moveTo>
                      <a:pt x="175" y="83"/>
                    </a:moveTo>
                    <a:cubicBezTo>
                      <a:pt x="176" y="82"/>
                      <a:pt x="177" y="80"/>
                      <a:pt x="176" y="78"/>
                    </a:cubicBezTo>
                    <a:cubicBezTo>
                      <a:pt x="175" y="77"/>
                      <a:pt x="173" y="76"/>
                      <a:pt x="171" y="77"/>
                    </a:cubicBezTo>
                    <a:cubicBezTo>
                      <a:pt x="170" y="78"/>
                      <a:pt x="169" y="80"/>
                      <a:pt x="170" y="82"/>
                    </a:cubicBezTo>
                    <a:cubicBezTo>
                      <a:pt x="171" y="83"/>
                      <a:pt x="173" y="84"/>
                      <a:pt x="175" y="83"/>
                    </a:cubicBezTo>
                    <a:close/>
                    <a:moveTo>
                      <a:pt x="256" y="94"/>
                    </a:moveTo>
                    <a:cubicBezTo>
                      <a:pt x="257" y="84"/>
                      <a:pt x="257" y="74"/>
                      <a:pt x="257" y="64"/>
                    </a:cubicBezTo>
                    <a:cubicBezTo>
                      <a:pt x="256" y="64"/>
                      <a:pt x="254" y="64"/>
                      <a:pt x="253" y="64"/>
                    </a:cubicBezTo>
                    <a:cubicBezTo>
                      <a:pt x="254" y="74"/>
                      <a:pt x="255" y="84"/>
                      <a:pt x="256" y="94"/>
                    </a:cubicBezTo>
                    <a:close/>
                    <a:moveTo>
                      <a:pt x="255" y="53"/>
                    </a:moveTo>
                    <a:cubicBezTo>
                      <a:pt x="253" y="53"/>
                      <a:pt x="252" y="54"/>
                      <a:pt x="252" y="56"/>
                    </a:cubicBezTo>
                    <a:cubicBezTo>
                      <a:pt x="252" y="58"/>
                      <a:pt x="253" y="59"/>
                      <a:pt x="255" y="59"/>
                    </a:cubicBezTo>
                    <a:cubicBezTo>
                      <a:pt x="257" y="59"/>
                      <a:pt x="258" y="58"/>
                      <a:pt x="258" y="56"/>
                    </a:cubicBezTo>
                    <a:cubicBezTo>
                      <a:pt x="258" y="54"/>
                      <a:pt x="256" y="53"/>
                      <a:pt x="255" y="53"/>
                    </a:cubicBezTo>
                    <a:close/>
                    <a:moveTo>
                      <a:pt x="203" y="46"/>
                    </a:moveTo>
                    <a:cubicBezTo>
                      <a:pt x="201" y="44"/>
                      <a:pt x="198" y="41"/>
                      <a:pt x="195" y="38"/>
                    </a:cubicBezTo>
                    <a:cubicBezTo>
                      <a:pt x="195" y="42"/>
                      <a:pt x="195" y="46"/>
                      <a:pt x="194" y="50"/>
                    </a:cubicBezTo>
                    <a:cubicBezTo>
                      <a:pt x="197" y="52"/>
                      <a:pt x="200" y="55"/>
                      <a:pt x="202" y="58"/>
                    </a:cubicBezTo>
                    <a:cubicBezTo>
                      <a:pt x="203" y="54"/>
                      <a:pt x="203" y="50"/>
                      <a:pt x="203" y="46"/>
                    </a:cubicBezTo>
                    <a:close/>
                    <a:moveTo>
                      <a:pt x="240" y="119"/>
                    </a:moveTo>
                    <a:cubicBezTo>
                      <a:pt x="242" y="122"/>
                      <a:pt x="245" y="124"/>
                      <a:pt x="247" y="127"/>
                    </a:cubicBezTo>
                    <a:cubicBezTo>
                      <a:pt x="250" y="127"/>
                      <a:pt x="254" y="127"/>
                      <a:pt x="257" y="127"/>
                    </a:cubicBezTo>
                    <a:cubicBezTo>
                      <a:pt x="259" y="124"/>
                      <a:pt x="261" y="120"/>
                      <a:pt x="263" y="117"/>
                    </a:cubicBezTo>
                    <a:cubicBezTo>
                      <a:pt x="259" y="111"/>
                      <a:pt x="255" y="106"/>
                      <a:pt x="250" y="101"/>
                    </a:cubicBezTo>
                    <a:cubicBezTo>
                      <a:pt x="246" y="107"/>
                      <a:pt x="243" y="113"/>
                      <a:pt x="240" y="119"/>
                    </a:cubicBezTo>
                    <a:close/>
                    <a:moveTo>
                      <a:pt x="245" y="39"/>
                    </a:moveTo>
                    <a:cubicBezTo>
                      <a:pt x="245" y="40"/>
                      <a:pt x="248" y="40"/>
                      <a:pt x="252" y="40"/>
                    </a:cubicBezTo>
                    <a:cubicBezTo>
                      <a:pt x="252" y="44"/>
                      <a:pt x="253" y="47"/>
                      <a:pt x="254" y="46"/>
                    </a:cubicBezTo>
                    <a:cubicBezTo>
                      <a:pt x="255" y="46"/>
                      <a:pt x="256" y="44"/>
                      <a:pt x="256" y="40"/>
                    </a:cubicBezTo>
                    <a:cubicBezTo>
                      <a:pt x="260" y="40"/>
                      <a:pt x="263" y="39"/>
                      <a:pt x="263" y="38"/>
                    </a:cubicBezTo>
                    <a:cubicBezTo>
                      <a:pt x="263" y="37"/>
                      <a:pt x="260" y="36"/>
                      <a:pt x="256" y="36"/>
                    </a:cubicBezTo>
                    <a:cubicBezTo>
                      <a:pt x="256" y="32"/>
                      <a:pt x="255" y="29"/>
                      <a:pt x="254" y="29"/>
                    </a:cubicBezTo>
                    <a:cubicBezTo>
                      <a:pt x="252" y="29"/>
                      <a:pt x="252" y="32"/>
                      <a:pt x="252" y="36"/>
                    </a:cubicBezTo>
                    <a:cubicBezTo>
                      <a:pt x="248" y="36"/>
                      <a:pt x="245" y="38"/>
                      <a:pt x="245" y="39"/>
                    </a:cubicBezTo>
                    <a:close/>
                    <a:moveTo>
                      <a:pt x="202" y="66"/>
                    </a:moveTo>
                    <a:cubicBezTo>
                      <a:pt x="203" y="68"/>
                      <a:pt x="204" y="69"/>
                      <a:pt x="206" y="69"/>
                    </a:cubicBezTo>
                    <a:cubicBezTo>
                      <a:pt x="208" y="68"/>
                      <a:pt x="208" y="66"/>
                      <a:pt x="208" y="64"/>
                    </a:cubicBezTo>
                    <a:cubicBezTo>
                      <a:pt x="207" y="63"/>
                      <a:pt x="205" y="62"/>
                      <a:pt x="204" y="62"/>
                    </a:cubicBezTo>
                    <a:cubicBezTo>
                      <a:pt x="202" y="63"/>
                      <a:pt x="201" y="65"/>
                      <a:pt x="202" y="66"/>
                    </a:cubicBezTo>
                    <a:close/>
                    <a:moveTo>
                      <a:pt x="366" y="523"/>
                    </a:moveTo>
                    <a:cubicBezTo>
                      <a:pt x="365" y="523"/>
                      <a:pt x="365" y="524"/>
                      <a:pt x="365" y="524"/>
                    </a:cubicBezTo>
                    <a:cubicBezTo>
                      <a:pt x="366" y="525"/>
                      <a:pt x="366" y="525"/>
                      <a:pt x="367" y="525"/>
                    </a:cubicBezTo>
                    <a:cubicBezTo>
                      <a:pt x="367" y="524"/>
                      <a:pt x="367" y="524"/>
                      <a:pt x="367" y="523"/>
                    </a:cubicBezTo>
                    <a:cubicBezTo>
                      <a:pt x="367" y="523"/>
                      <a:pt x="366" y="523"/>
                      <a:pt x="366" y="523"/>
                    </a:cubicBezTo>
                    <a:close/>
                    <a:moveTo>
                      <a:pt x="212" y="648"/>
                    </a:moveTo>
                    <a:cubicBezTo>
                      <a:pt x="218" y="651"/>
                      <a:pt x="218" y="651"/>
                      <a:pt x="218" y="651"/>
                    </a:cubicBezTo>
                    <a:cubicBezTo>
                      <a:pt x="220" y="651"/>
                      <a:pt x="220" y="651"/>
                      <a:pt x="220" y="651"/>
                    </a:cubicBezTo>
                    <a:cubicBezTo>
                      <a:pt x="213" y="646"/>
                      <a:pt x="213" y="646"/>
                      <a:pt x="213" y="646"/>
                    </a:cubicBezTo>
                    <a:cubicBezTo>
                      <a:pt x="213" y="647"/>
                      <a:pt x="213" y="647"/>
                      <a:pt x="212" y="648"/>
                    </a:cubicBezTo>
                    <a:close/>
                    <a:moveTo>
                      <a:pt x="198" y="651"/>
                    </a:moveTo>
                    <a:cubicBezTo>
                      <a:pt x="199" y="651"/>
                      <a:pt x="199" y="651"/>
                      <a:pt x="199" y="651"/>
                    </a:cubicBezTo>
                    <a:cubicBezTo>
                      <a:pt x="203" y="651"/>
                      <a:pt x="203" y="651"/>
                      <a:pt x="203" y="651"/>
                    </a:cubicBezTo>
                    <a:cubicBezTo>
                      <a:pt x="198" y="650"/>
                      <a:pt x="198" y="650"/>
                      <a:pt x="198" y="650"/>
                    </a:cubicBezTo>
                    <a:cubicBezTo>
                      <a:pt x="198" y="650"/>
                      <a:pt x="198" y="650"/>
                      <a:pt x="198" y="651"/>
                    </a:cubicBezTo>
                    <a:close/>
                    <a:moveTo>
                      <a:pt x="252" y="642"/>
                    </a:moveTo>
                    <a:cubicBezTo>
                      <a:pt x="247" y="649"/>
                      <a:pt x="247" y="649"/>
                      <a:pt x="247" y="649"/>
                    </a:cubicBezTo>
                    <a:cubicBezTo>
                      <a:pt x="247" y="649"/>
                      <a:pt x="247" y="649"/>
                      <a:pt x="248" y="650"/>
                    </a:cubicBezTo>
                    <a:cubicBezTo>
                      <a:pt x="254" y="643"/>
                      <a:pt x="254" y="643"/>
                      <a:pt x="254" y="643"/>
                    </a:cubicBezTo>
                    <a:cubicBezTo>
                      <a:pt x="253" y="643"/>
                      <a:pt x="253" y="642"/>
                      <a:pt x="252" y="642"/>
                    </a:cubicBezTo>
                    <a:close/>
                    <a:moveTo>
                      <a:pt x="266" y="601"/>
                    </a:moveTo>
                    <a:cubicBezTo>
                      <a:pt x="266" y="599"/>
                      <a:pt x="265" y="597"/>
                      <a:pt x="264" y="597"/>
                    </a:cubicBezTo>
                    <a:cubicBezTo>
                      <a:pt x="262" y="596"/>
                      <a:pt x="260" y="597"/>
                      <a:pt x="260" y="599"/>
                    </a:cubicBezTo>
                    <a:cubicBezTo>
                      <a:pt x="259" y="600"/>
                      <a:pt x="260" y="602"/>
                      <a:pt x="262" y="602"/>
                    </a:cubicBezTo>
                    <a:cubicBezTo>
                      <a:pt x="263" y="603"/>
                      <a:pt x="265" y="602"/>
                      <a:pt x="266" y="601"/>
                    </a:cubicBezTo>
                    <a:close/>
                    <a:moveTo>
                      <a:pt x="262" y="621"/>
                    </a:moveTo>
                    <a:cubicBezTo>
                      <a:pt x="261" y="620"/>
                      <a:pt x="259" y="620"/>
                      <a:pt x="259" y="621"/>
                    </a:cubicBezTo>
                    <a:cubicBezTo>
                      <a:pt x="258" y="622"/>
                      <a:pt x="258" y="623"/>
                      <a:pt x="259" y="624"/>
                    </a:cubicBezTo>
                    <a:cubicBezTo>
                      <a:pt x="260" y="625"/>
                      <a:pt x="262" y="624"/>
                      <a:pt x="262" y="623"/>
                    </a:cubicBezTo>
                    <a:cubicBezTo>
                      <a:pt x="263" y="623"/>
                      <a:pt x="263" y="621"/>
                      <a:pt x="262" y="621"/>
                    </a:cubicBezTo>
                    <a:close/>
                    <a:moveTo>
                      <a:pt x="260" y="633"/>
                    </a:moveTo>
                    <a:cubicBezTo>
                      <a:pt x="259" y="633"/>
                      <a:pt x="259" y="633"/>
                      <a:pt x="258" y="632"/>
                    </a:cubicBezTo>
                    <a:cubicBezTo>
                      <a:pt x="253" y="639"/>
                      <a:pt x="253" y="639"/>
                      <a:pt x="253" y="639"/>
                    </a:cubicBezTo>
                    <a:cubicBezTo>
                      <a:pt x="254" y="640"/>
                      <a:pt x="254" y="640"/>
                      <a:pt x="254" y="640"/>
                    </a:cubicBezTo>
                    <a:lnTo>
                      <a:pt x="260" y="633"/>
                    </a:lnTo>
                    <a:close/>
                    <a:moveTo>
                      <a:pt x="191" y="642"/>
                    </a:moveTo>
                    <a:cubicBezTo>
                      <a:pt x="190" y="642"/>
                      <a:pt x="189" y="642"/>
                      <a:pt x="189" y="643"/>
                    </a:cubicBezTo>
                    <a:cubicBezTo>
                      <a:pt x="188" y="644"/>
                      <a:pt x="188" y="646"/>
                      <a:pt x="189" y="646"/>
                    </a:cubicBezTo>
                    <a:cubicBezTo>
                      <a:pt x="190" y="647"/>
                      <a:pt x="192" y="646"/>
                      <a:pt x="192" y="645"/>
                    </a:cubicBezTo>
                    <a:cubicBezTo>
                      <a:pt x="193" y="644"/>
                      <a:pt x="192" y="643"/>
                      <a:pt x="191" y="642"/>
                    </a:cubicBezTo>
                    <a:close/>
                    <a:moveTo>
                      <a:pt x="153" y="568"/>
                    </a:moveTo>
                    <a:cubicBezTo>
                      <a:pt x="151" y="566"/>
                      <a:pt x="148" y="565"/>
                      <a:pt x="145" y="567"/>
                    </a:cubicBezTo>
                    <a:cubicBezTo>
                      <a:pt x="143" y="569"/>
                      <a:pt x="143" y="573"/>
                      <a:pt x="145" y="575"/>
                    </a:cubicBezTo>
                    <a:cubicBezTo>
                      <a:pt x="147" y="577"/>
                      <a:pt x="150" y="578"/>
                      <a:pt x="152" y="576"/>
                    </a:cubicBezTo>
                    <a:cubicBezTo>
                      <a:pt x="155" y="574"/>
                      <a:pt x="155" y="570"/>
                      <a:pt x="153" y="568"/>
                    </a:cubicBezTo>
                    <a:close/>
                    <a:moveTo>
                      <a:pt x="175" y="598"/>
                    </a:moveTo>
                    <a:cubicBezTo>
                      <a:pt x="176" y="596"/>
                      <a:pt x="176" y="593"/>
                      <a:pt x="175" y="592"/>
                    </a:cubicBezTo>
                    <a:cubicBezTo>
                      <a:pt x="173" y="590"/>
                      <a:pt x="170" y="590"/>
                      <a:pt x="169" y="592"/>
                    </a:cubicBezTo>
                    <a:cubicBezTo>
                      <a:pt x="167" y="593"/>
                      <a:pt x="167" y="596"/>
                      <a:pt x="169" y="598"/>
                    </a:cubicBezTo>
                    <a:cubicBezTo>
                      <a:pt x="171" y="599"/>
                      <a:pt x="173" y="599"/>
                      <a:pt x="175" y="598"/>
                    </a:cubicBezTo>
                    <a:close/>
                    <a:moveTo>
                      <a:pt x="167" y="579"/>
                    </a:moveTo>
                    <a:cubicBezTo>
                      <a:pt x="169" y="578"/>
                      <a:pt x="169" y="576"/>
                      <a:pt x="168" y="574"/>
                    </a:cubicBezTo>
                    <a:cubicBezTo>
                      <a:pt x="166" y="573"/>
                      <a:pt x="164" y="572"/>
                      <a:pt x="163" y="574"/>
                    </a:cubicBezTo>
                    <a:cubicBezTo>
                      <a:pt x="161" y="575"/>
                      <a:pt x="161" y="577"/>
                      <a:pt x="162" y="579"/>
                    </a:cubicBezTo>
                    <a:cubicBezTo>
                      <a:pt x="164" y="580"/>
                      <a:pt x="166" y="580"/>
                      <a:pt x="167" y="579"/>
                    </a:cubicBezTo>
                    <a:close/>
                    <a:moveTo>
                      <a:pt x="161" y="596"/>
                    </a:moveTo>
                    <a:cubicBezTo>
                      <a:pt x="162" y="594"/>
                      <a:pt x="161" y="590"/>
                      <a:pt x="159" y="588"/>
                    </a:cubicBezTo>
                    <a:cubicBezTo>
                      <a:pt x="157" y="586"/>
                      <a:pt x="154" y="586"/>
                      <a:pt x="153" y="588"/>
                    </a:cubicBezTo>
                    <a:cubicBezTo>
                      <a:pt x="151" y="590"/>
                      <a:pt x="151" y="593"/>
                      <a:pt x="153" y="595"/>
                    </a:cubicBezTo>
                    <a:cubicBezTo>
                      <a:pt x="155" y="597"/>
                      <a:pt x="159" y="598"/>
                      <a:pt x="161" y="596"/>
                    </a:cubicBezTo>
                    <a:close/>
                    <a:moveTo>
                      <a:pt x="189" y="640"/>
                    </a:moveTo>
                    <a:cubicBezTo>
                      <a:pt x="190" y="639"/>
                      <a:pt x="189" y="638"/>
                      <a:pt x="188" y="637"/>
                    </a:cubicBezTo>
                    <a:cubicBezTo>
                      <a:pt x="187" y="636"/>
                      <a:pt x="185" y="637"/>
                      <a:pt x="185" y="638"/>
                    </a:cubicBezTo>
                    <a:cubicBezTo>
                      <a:pt x="184" y="639"/>
                      <a:pt x="184" y="641"/>
                      <a:pt x="186" y="641"/>
                    </a:cubicBezTo>
                    <a:cubicBezTo>
                      <a:pt x="187" y="642"/>
                      <a:pt x="189" y="642"/>
                      <a:pt x="189" y="640"/>
                    </a:cubicBezTo>
                    <a:close/>
                    <a:moveTo>
                      <a:pt x="180" y="627"/>
                    </a:moveTo>
                    <a:cubicBezTo>
                      <a:pt x="181" y="626"/>
                      <a:pt x="180" y="624"/>
                      <a:pt x="178" y="623"/>
                    </a:cubicBezTo>
                    <a:cubicBezTo>
                      <a:pt x="177" y="622"/>
                      <a:pt x="175" y="623"/>
                      <a:pt x="174" y="624"/>
                    </a:cubicBezTo>
                    <a:cubicBezTo>
                      <a:pt x="174" y="626"/>
                      <a:pt x="174" y="628"/>
                      <a:pt x="176" y="628"/>
                    </a:cubicBezTo>
                    <a:cubicBezTo>
                      <a:pt x="177" y="629"/>
                      <a:pt x="179" y="629"/>
                      <a:pt x="180" y="627"/>
                    </a:cubicBezTo>
                    <a:close/>
                    <a:moveTo>
                      <a:pt x="183" y="616"/>
                    </a:moveTo>
                    <a:cubicBezTo>
                      <a:pt x="182" y="615"/>
                      <a:pt x="180" y="615"/>
                      <a:pt x="179" y="616"/>
                    </a:cubicBezTo>
                    <a:cubicBezTo>
                      <a:pt x="178" y="617"/>
                      <a:pt x="178" y="619"/>
                      <a:pt x="179" y="620"/>
                    </a:cubicBezTo>
                    <a:cubicBezTo>
                      <a:pt x="180" y="621"/>
                      <a:pt x="182" y="621"/>
                      <a:pt x="184" y="620"/>
                    </a:cubicBezTo>
                    <a:cubicBezTo>
                      <a:pt x="185" y="619"/>
                      <a:pt x="185" y="617"/>
                      <a:pt x="183" y="616"/>
                    </a:cubicBezTo>
                    <a:close/>
                    <a:moveTo>
                      <a:pt x="181" y="631"/>
                    </a:moveTo>
                    <a:cubicBezTo>
                      <a:pt x="180" y="631"/>
                      <a:pt x="179" y="631"/>
                      <a:pt x="179" y="632"/>
                    </a:cubicBezTo>
                    <a:cubicBezTo>
                      <a:pt x="178" y="633"/>
                      <a:pt x="178" y="634"/>
                      <a:pt x="179" y="635"/>
                    </a:cubicBezTo>
                    <a:cubicBezTo>
                      <a:pt x="180" y="635"/>
                      <a:pt x="182" y="635"/>
                      <a:pt x="182" y="634"/>
                    </a:cubicBezTo>
                    <a:cubicBezTo>
                      <a:pt x="183" y="633"/>
                      <a:pt x="182" y="632"/>
                      <a:pt x="181" y="631"/>
                    </a:cubicBezTo>
                    <a:close/>
                    <a:moveTo>
                      <a:pt x="259" y="628"/>
                    </a:moveTo>
                    <a:cubicBezTo>
                      <a:pt x="259" y="629"/>
                      <a:pt x="259" y="630"/>
                      <a:pt x="260" y="630"/>
                    </a:cubicBezTo>
                    <a:cubicBezTo>
                      <a:pt x="260" y="630"/>
                      <a:pt x="261" y="630"/>
                      <a:pt x="262" y="630"/>
                    </a:cubicBezTo>
                    <a:cubicBezTo>
                      <a:pt x="262" y="629"/>
                      <a:pt x="262" y="628"/>
                      <a:pt x="261" y="628"/>
                    </a:cubicBezTo>
                    <a:cubicBezTo>
                      <a:pt x="261" y="627"/>
                      <a:pt x="260" y="627"/>
                      <a:pt x="259" y="628"/>
                    </a:cubicBezTo>
                    <a:close/>
                    <a:moveTo>
                      <a:pt x="310" y="552"/>
                    </a:moveTo>
                    <a:cubicBezTo>
                      <a:pt x="312" y="553"/>
                      <a:pt x="314" y="552"/>
                      <a:pt x="316" y="550"/>
                    </a:cubicBezTo>
                    <a:cubicBezTo>
                      <a:pt x="317" y="548"/>
                      <a:pt x="316" y="546"/>
                      <a:pt x="314" y="544"/>
                    </a:cubicBezTo>
                    <a:cubicBezTo>
                      <a:pt x="312" y="543"/>
                      <a:pt x="310" y="544"/>
                      <a:pt x="308" y="546"/>
                    </a:cubicBezTo>
                    <a:cubicBezTo>
                      <a:pt x="307" y="548"/>
                      <a:pt x="308" y="551"/>
                      <a:pt x="310" y="552"/>
                    </a:cubicBezTo>
                    <a:close/>
                    <a:moveTo>
                      <a:pt x="307" y="578"/>
                    </a:moveTo>
                    <a:cubicBezTo>
                      <a:pt x="306" y="580"/>
                      <a:pt x="306" y="582"/>
                      <a:pt x="307" y="583"/>
                    </a:cubicBezTo>
                    <a:cubicBezTo>
                      <a:pt x="309" y="585"/>
                      <a:pt x="311" y="584"/>
                      <a:pt x="312" y="583"/>
                    </a:cubicBezTo>
                    <a:cubicBezTo>
                      <a:pt x="313" y="582"/>
                      <a:pt x="313" y="579"/>
                      <a:pt x="312" y="578"/>
                    </a:cubicBezTo>
                    <a:cubicBezTo>
                      <a:pt x="310" y="577"/>
                      <a:pt x="308" y="577"/>
                      <a:pt x="307" y="578"/>
                    </a:cubicBezTo>
                    <a:close/>
                    <a:moveTo>
                      <a:pt x="315" y="560"/>
                    </a:moveTo>
                    <a:cubicBezTo>
                      <a:pt x="313" y="558"/>
                      <a:pt x="310" y="558"/>
                      <a:pt x="308" y="561"/>
                    </a:cubicBezTo>
                    <a:cubicBezTo>
                      <a:pt x="306" y="563"/>
                      <a:pt x="306" y="566"/>
                      <a:pt x="308" y="568"/>
                    </a:cubicBezTo>
                    <a:cubicBezTo>
                      <a:pt x="310" y="570"/>
                      <a:pt x="314" y="570"/>
                      <a:pt x="316" y="568"/>
                    </a:cubicBezTo>
                    <a:cubicBezTo>
                      <a:pt x="318" y="565"/>
                      <a:pt x="318" y="562"/>
                      <a:pt x="315" y="560"/>
                    </a:cubicBezTo>
                    <a:close/>
                    <a:moveTo>
                      <a:pt x="315" y="521"/>
                    </a:moveTo>
                    <a:cubicBezTo>
                      <a:pt x="312" y="519"/>
                      <a:pt x="308" y="520"/>
                      <a:pt x="306" y="524"/>
                    </a:cubicBezTo>
                    <a:cubicBezTo>
                      <a:pt x="304" y="527"/>
                      <a:pt x="305" y="531"/>
                      <a:pt x="308" y="533"/>
                    </a:cubicBezTo>
                    <a:cubicBezTo>
                      <a:pt x="311" y="535"/>
                      <a:pt x="315" y="534"/>
                      <a:pt x="317" y="531"/>
                    </a:cubicBezTo>
                    <a:cubicBezTo>
                      <a:pt x="319" y="528"/>
                      <a:pt x="318" y="523"/>
                      <a:pt x="315" y="521"/>
                    </a:cubicBezTo>
                    <a:close/>
                    <a:moveTo>
                      <a:pt x="274" y="564"/>
                    </a:moveTo>
                    <a:cubicBezTo>
                      <a:pt x="275" y="561"/>
                      <a:pt x="273" y="558"/>
                      <a:pt x="271" y="557"/>
                    </a:cubicBezTo>
                    <a:cubicBezTo>
                      <a:pt x="268" y="557"/>
                      <a:pt x="265" y="558"/>
                      <a:pt x="264" y="560"/>
                    </a:cubicBezTo>
                    <a:cubicBezTo>
                      <a:pt x="264" y="563"/>
                      <a:pt x="265" y="567"/>
                      <a:pt x="267" y="568"/>
                    </a:cubicBezTo>
                    <a:cubicBezTo>
                      <a:pt x="270" y="569"/>
                      <a:pt x="273" y="566"/>
                      <a:pt x="274" y="564"/>
                    </a:cubicBezTo>
                    <a:close/>
                    <a:moveTo>
                      <a:pt x="328" y="582"/>
                    </a:moveTo>
                    <a:cubicBezTo>
                      <a:pt x="330" y="580"/>
                      <a:pt x="329" y="576"/>
                      <a:pt x="327" y="574"/>
                    </a:cubicBezTo>
                    <a:cubicBezTo>
                      <a:pt x="325" y="572"/>
                      <a:pt x="321" y="572"/>
                      <a:pt x="319" y="575"/>
                    </a:cubicBezTo>
                    <a:cubicBezTo>
                      <a:pt x="317" y="577"/>
                      <a:pt x="318" y="580"/>
                      <a:pt x="320" y="582"/>
                    </a:cubicBezTo>
                    <a:cubicBezTo>
                      <a:pt x="322" y="584"/>
                      <a:pt x="326" y="584"/>
                      <a:pt x="328" y="582"/>
                    </a:cubicBezTo>
                    <a:close/>
                    <a:moveTo>
                      <a:pt x="334" y="546"/>
                    </a:moveTo>
                    <a:cubicBezTo>
                      <a:pt x="336" y="543"/>
                      <a:pt x="336" y="539"/>
                      <a:pt x="332" y="537"/>
                    </a:cubicBezTo>
                    <a:cubicBezTo>
                      <a:pt x="329" y="535"/>
                      <a:pt x="325" y="536"/>
                      <a:pt x="323" y="539"/>
                    </a:cubicBezTo>
                    <a:cubicBezTo>
                      <a:pt x="321" y="542"/>
                      <a:pt x="322" y="546"/>
                      <a:pt x="325" y="548"/>
                    </a:cubicBezTo>
                    <a:cubicBezTo>
                      <a:pt x="328" y="550"/>
                      <a:pt x="332" y="549"/>
                      <a:pt x="334" y="546"/>
                    </a:cubicBezTo>
                    <a:close/>
                    <a:moveTo>
                      <a:pt x="331" y="562"/>
                    </a:moveTo>
                    <a:cubicBezTo>
                      <a:pt x="333" y="559"/>
                      <a:pt x="333" y="555"/>
                      <a:pt x="331" y="553"/>
                    </a:cubicBezTo>
                    <a:cubicBezTo>
                      <a:pt x="328" y="550"/>
                      <a:pt x="324" y="551"/>
                      <a:pt x="322" y="553"/>
                    </a:cubicBezTo>
                    <a:cubicBezTo>
                      <a:pt x="319" y="556"/>
                      <a:pt x="319" y="561"/>
                      <a:pt x="321" y="564"/>
                    </a:cubicBezTo>
                    <a:cubicBezTo>
                      <a:pt x="324" y="566"/>
                      <a:pt x="329" y="564"/>
                      <a:pt x="331" y="562"/>
                    </a:cubicBezTo>
                    <a:close/>
                    <a:moveTo>
                      <a:pt x="276" y="638"/>
                    </a:moveTo>
                    <a:cubicBezTo>
                      <a:pt x="277" y="638"/>
                      <a:pt x="277" y="636"/>
                      <a:pt x="276" y="635"/>
                    </a:cubicBezTo>
                    <a:cubicBezTo>
                      <a:pt x="275" y="634"/>
                      <a:pt x="274" y="634"/>
                      <a:pt x="273" y="635"/>
                    </a:cubicBezTo>
                    <a:cubicBezTo>
                      <a:pt x="272" y="636"/>
                      <a:pt x="272" y="637"/>
                      <a:pt x="273" y="638"/>
                    </a:cubicBezTo>
                    <a:cubicBezTo>
                      <a:pt x="274" y="639"/>
                      <a:pt x="275" y="639"/>
                      <a:pt x="276" y="638"/>
                    </a:cubicBezTo>
                    <a:close/>
                    <a:moveTo>
                      <a:pt x="270" y="611"/>
                    </a:moveTo>
                    <a:cubicBezTo>
                      <a:pt x="269" y="612"/>
                      <a:pt x="269" y="613"/>
                      <a:pt x="270" y="613"/>
                    </a:cubicBezTo>
                    <a:cubicBezTo>
                      <a:pt x="271" y="614"/>
                      <a:pt x="272" y="614"/>
                      <a:pt x="273" y="613"/>
                    </a:cubicBezTo>
                    <a:cubicBezTo>
                      <a:pt x="274" y="612"/>
                      <a:pt x="273" y="611"/>
                      <a:pt x="273" y="610"/>
                    </a:cubicBezTo>
                    <a:cubicBezTo>
                      <a:pt x="272" y="610"/>
                      <a:pt x="270" y="610"/>
                      <a:pt x="270" y="611"/>
                    </a:cubicBezTo>
                    <a:close/>
                    <a:moveTo>
                      <a:pt x="274" y="604"/>
                    </a:moveTo>
                    <a:cubicBezTo>
                      <a:pt x="275" y="603"/>
                      <a:pt x="275" y="601"/>
                      <a:pt x="273" y="600"/>
                    </a:cubicBezTo>
                    <a:cubicBezTo>
                      <a:pt x="272" y="599"/>
                      <a:pt x="270" y="599"/>
                      <a:pt x="269" y="601"/>
                    </a:cubicBezTo>
                    <a:cubicBezTo>
                      <a:pt x="268" y="602"/>
                      <a:pt x="268" y="604"/>
                      <a:pt x="270" y="605"/>
                    </a:cubicBezTo>
                    <a:cubicBezTo>
                      <a:pt x="271" y="606"/>
                      <a:pt x="273" y="606"/>
                      <a:pt x="274" y="604"/>
                    </a:cubicBezTo>
                    <a:close/>
                    <a:moveTo>
                      <a:pt x="275" y="646"/>
                    </a:moveTo>
                    <a:cubicBezTo>
                      <a:pt x="274" y="646"/>
                      <a:pt x="274" y="647"/>
                      <a:pt x="274" y="647"/>
                    </a:cubicBezTo>
                    <a:cubicBezTo>
                      <a:pt x="274" y="648"/>
                      <a:pt x="275" y="648"/>
                      <a:pt x="276" y="648"/>
                    </a:cubicBezTo>
                    <a:cubicBezTo>
                      <a:pt x="277" y="648"/>
                      <a:pt x="277" y="647"/>
                      <a:pt x="277" y="646"/>
                    </a:cubicBezTo>
                    <a:cubicBezTo>
                      <a:pt x="276" y="646"/>
                      <a:pt x="276" y="645"/>
                      <a:pt x="275" y="646"/>
                    </a:cubicBezTo>
                    <a:close/>
                    <a:moveTo>
                      <a:pt x="303" y="638"/>
                    </a:moveTo>
                    <a:cubicBezTo>
                      <a:pt x="303" y="637"/>
                      <a:pt x="301" y="636"/>
                      <a:pt x="299" y="637"/>
                    </a:cubicBezTo>
                    <a:cubicBezTo>
                      <a:pt x="298" y="637"/>
                      <a:pt x="297" y="639"/>
                      <a:pt x="298" y="641"/>
                    </a:cubicBezTo>
                    <a:cubicBezTo>
                      <a:pt x="298" y="642"/>
                      <a:pt x="300" y="643"/>
                      <a:pt x="302" y="642"/>
                    </a:cubicBezTo>
                    <a:cubicBezTo>
                      <a:pt x="303" y="642"/>
                      <a:pt x="304" y="640"/>
                      <a:pt x="303" y="638"/>
                    </a:cubicBezTo>
                    <a:close/>
                    <a:moveTo>
                      <a:pt x="304" y="613"/>
                    </a:moveTo>
                    <a:cubicBezTo>
                      <a:pt x="305" y="612"/>
                      <a:pt x="305" y="610"/>
                      <a:pt x="304" y="609"/>
                    </a:cubicBezTo>
                    <a:cubicBezTo>
                      <a:pt x="304" y="608"/>
                      <a:pt x="302" y="608"/>
                      <a:pt x="301" y="609"/>
                    </a:cubicBezTo>
                    <a:cubicBezTo>
                      <a:pt x="300" y="610"/>
                      <a:pt x="299" y="611"/>
                      <a:pt x="300" y="613"/>
                    </a:cubicBezTo>
                    <a:cubicBezTo>
                      <a:pt x="301" y="614"/>
                      <a:pt x="303" y="614"/>
                      <a:pt x="304" y="613"/>
                    </a:cubicBezTo>
                    <a:close/>
                    <a:moveTo>
                      <a:pt x="303" y="559"/>
                    </a:moveTo>
                    <a:cubicBezTo>
                      <a:pt x="304" y="557"/>
                      <a:pt x="303" y="553"/>
                      <a:pt x="300" y="552"/>
                    </a:cubicBezTo>
                    <a:cubicBezTo>
                      <a:pt x="298" y="551"/>
                      <a:pt x="294" y="552"/>
                      <a:pt x="293" y="555"/>
                    </a:cubicBezTo>
                    <a:cubicBezTo>
                      <a:pt x="292" y="557"/>
                      <a:pt x="293" y="561"/>
                      <a:pt x="295" y="562"/>
                    </a:cubicBezTo>
                    <a:cubicBezTo>
                      <a:pt x="298" y="563"/>
                      <a:pt x="301" y="562"/>
                      <a:pt x="303" y="559"/>
                    </a:cubicBezTo>
                    <a:close/>
                    <a:moveTo>
                      <a:pt x="373" y="356"/>
                    </a:moveTo>
                    <a:cubicBezTo>
                      <a:pt x="367" y="350"/>
                      <a:pt x="361" y="345"/>
                      <a:pt x="356" y="339"/>
                    </a:cubicBezTo>
                    <a:cubicBezTo>
                      <a:pt x="362" y="347"/>
                      <a:pt x="367" y="354"/>
                      <a:pt x="373" y="362"/>
                    </a:cubicBezTo>
                    <a:cubicBezTo>
                      <a:pt x="373" y="360"/>
                      <a:pt x="373" y="358"/>
                      <a:pt x="373" y="356"/>
                    </a:cubicBezTo>
                    <a:close/>
                    <a:moveTo>
                      <a:pt x="366" y="375"/>
                    </a:moveTo>
                    <a:cubicBezTo>
                      <a:pt x="365" y="376"/>
                      <a:pt x="365" y="378"/>
                      <a:pt x="366" y="379"/>
                    </a:cubicBezTo>
                    <a:cubicBezTo>
                      <a:pt x="367" y="381"/>
                      <a:pt x="369" y="381"/>
                      <a:pt x="370" y="380"/>
                    </a:cubicBezTo>
                    <a:cubicBezTo>
                      <a:pt x="372" y="379"/>
                      <a:pt x="372" y="377"/>
                      <a:pt x="371" y="376"/>
                    </a:cubicBezTo>
                    <a:cubicBezTo>
                      <a:pt x="370" y="374"/>
                      <a:pt x="368" y="374"/>
                      <a:pt x="366" y="375"/>
                    </a:cubicBezTo>
                    <a:close/>
                    <a:moveTo>
                      <a:pt x="366" y="402"/>
                    </a:moveTo>
                    <a:cubicBezTo>
                      <a:pt x="363" y="399"/>
                      <a:pt x="360" y="397"/>
                      <a:pt x="357" y="395"/>
                    </a:cubicBezTo>
                    <a:cubicBezTo>
                      <a:pt x="357" y="399"/>
                      <a:pt x="357" y="403"/>
                      <a:pt x="358" y="406"/>
                    </a:cubicBezTo>
                    <a:cubicBezTo>
                      <a:pt x="361" y="409"/>
                      <a:pt x="364" y="411"/>
                      <a:pt x="367" y="413"/>
                    </a:cubicBezTo>
                    <a:cubicBezTo>
                      <a:pt x="367" y="409"/>
                      <a:pt x="366" y="405"/>
                      <a:pt x="366" y="402"/>
                    </a:cubicBezTo>
                    <a:close/>
                    <a:moveTo>
                      <a:pt x="365" y="370"/>
                    </a:moveTo>
                    <a:cubicBezTo>
                      <a:pt x="359" y="362"/>
                      <a:pt x="352" y="355"/>
                      <a:pt x="346" y="347"/>
                    </a:cubicBezTo>
                    <a:cubicBezTo>
                      <a:pt x="351" y="355"/>
                      <a:pt x="357" y="364"/>
                      <a:pt x="362" y="372"/>
                    </a:cubicBezTo>
                    <a:cubicBezTo>
                      <a:pt x="363" y="372"/>
                      <a:pt x="364" y="371"/>
                      <a:pt x="365" y="370"/>
                    </a:cubicBezTo>
                    <a:close/>
                    <a:moveTo>
                      <a:pt x="341" y="280"/>
                    </a:moveTo>
                    <a:cubicBezTo>
                      <a:pt x="345" y="286"/>
                      <a:pt x="348" y="293"/>
                      <a:pt x="351" y="300"/>
                    </a:cubicBezTo>
                    <a:cubicBezTo>
                      <a:pt x="358" y="300"/>
                      <a:pt x="365" y="300"/>
                      <a:pt x="372" y="300"/>
                    </a:cubicBezTo>
                    <a:cubicBezTo>
                      <a:pt x="369" y="293"/>
                      <a:pt x="366" y="287"/>
                      <a:pt x="363" y="281"/>
                    </a:cubicBezTo>
                    <a:cubicBezTo>
                      <a:pt x="356" y="281"/>
                      <a:pt x="348" y="281"/>
                      <a:pt x="341" y="280"/>
                    </a:cubicBezTo>
                    <a:close/>
                    <a:moveTo>
                      <a:pt x="350" y="261"/>
                    </a:moveTo>
                    <a:cubicBezTo>
                      <a:pt x="355" y="266"/>
                      <a:pt x="360" y="272"/>
                      <a:pt x="364" y="278"/>
                    </a:cubicBezTo>
                    <a:cubicBezTo>
                      <a:pt x="368" y="278"/>
                      <a:pt x="371" y="277"/>
                      <a:pt x="375" y="276"/>
                    </a:cubicBezTo>
                    <a:cubicBezTo>
                      <a:pt x="375" y="272"/>
                      <a:pt x="376" y="267"/>
                      <a:pt x="377" y="263"/>
                    </a:cubicBezTo>
                    <a:cubicBezTo>
                      <a:pt x="375" y="261"/>
                      <a:pt x="374" y="259"/>
                      <a:pt x="372" y="257"/>
                    </a:cubicBezTo>
                    <a:cubicBezTo>
                      <a:pt x="365" y="259"/>
                      <a:pt x="357" y="261"/>
                      <a:pt x="350" y="261"/>
                    </a:cubicBezTo>
                    <a:close/>
                    <a:moveTo>
                      <a:pt x="376" y="386"/>
                    </a:moveTo>
                    <a:cubicBezTo>
                      <a:pt x="375" y="385"/>
                      <a:pt x="374" y="385"/>
                      <a:pt x="374" y="385"/>
                    </a:cubicBezTo>
                    <a:cubicBezTo>
                      <a:pt x="373" y="386"/>
                      <a:pt x="374" y="389"/>
                      <a:pt x="376" y="392"/>
                    </a:cubicBezTo>
                    <a:cubicBezTo>
                      <a:pt x="373" y="394"/>
                      <a:pt x="371" y="396"/>
                      <a:pt x="372" y="397"/>
                    </a:cubicBezTo>
                    <a:cubicBezTo>
                      <a:pt x="372" y="398"/>
                      <a:pt x="375" y="397"/>
                      <a:pt x="378" y="395"/>
                    </a:cubicBezTo>
                    <a:cubicBezTo>
                      <a:pt x="378" y="392"/>
                      <a:pt x="377" y="389"/>
                      <a:pt x="376" y="386"/>
                    </a:cubicBezTo>
                    <a:close/>
                    <a:moveTo>
                      <a:pt x="366" y="329"/>
                    </a:moveTo>
                    <a:cubicBezTo>
                      <a:pt x="368" y="330"/>
                      <a:pt x="370" y="332"/>
                      <a:pt x="371" y="334"/>
                    </a:cubicBezTo>
                    <a:cubicBezTo>
                      <a:pt x="371" y="333"/>
                      <a:pt x="371" y="333"/>
                      <a:pt x="371" y="333"/>
                    </a:cubicBezTo>
                    <a:cubicBezTo>
                      <a:pt x="370" y="331"/>
                      <a:pt x="368" y="330"/>
                      <a:pt x="366" y="329"/>
                    </a:cubicBezTo>
                    <a:close/>
                    <a:moveTo>
                      <a:pt x="306" y="452"/>
                    </a:moveTo>
                    <a:cubicBezTo>
                      <a:pt x="306" y="451"/>
                      <a:pt x="301" y="451"/>
                      <a:pt x="295" y="452"/>
                    </a:cubicBezTo>
                    <a:cubicBezTo>
                      <a:pt x="294" y="447"/>
                      <a:pt x="293" y="443"/>
                      <a:pt x="291" y="443"/>
                    </a:cubicBezTo>
                    <a:cubicBezTo>
                      <a:pt x="290" y="443"/>
                      <a:pt x="289" y="447"/>
                      <a:pt x="289" y="452"/>
                    </a:cubicBezTo>
                    <a:cubicBezTo>
                      <a:pt x="283" y="453"/>
                      <a:pt x="279" y="455"/>
                      <a:pt x="279" y="456"/>
                    </a:cubicBezTo>
                    <a:cubicBezTo>
                      <a:pt x="279" y="457"/>
                      <a:pt x="284" y="458"/>
                      <a:pt x="290" y="458"/>
                    </a:cubicBezTo>
                    <a:cubicBezTo>
                      <a:pt x="291" y="463"/>
                      <a:pt x="293" y="466"/>
                      <a:pt x="294" y="466"/>
                    </a:cubicBezTo>
                    <a:cubicBezTo>
                      <a:pt x="296" y="466"/>
                      <a:pt x="297" y="462"/>
                      <a:pt x="296" y="457"/>
                    </a:cubicBezTo>
                    <a:cubicBezTo>
                      <a:pt x="302" y="456"/>
                      <a:pt x="306" y="454"/>
                      <a:pt x="306" y="452"/>
                    </a:cubicBezTo>
                    <a:close/>
                    <a:moveTo>
                      <a:pt x="331" y="606"/>
                    </a:moveTo>
                    <a:cubicBezTo>
                      <a:pt x="333" y="605"/>
                      <a:pt x="333" y="603"/>
                      <a:pt x="332" y="601"/>
                    </a:cubicBezTo>
                    <a:cubicBezTo>
                      <a:pt x="331" y="600"/>
                      <a:pt x="329" y="599"/>
                      <a:pt x="328" y="600"/>
                    </a:cubicBezTo>
                    <a:cubicBezTo>
                      <a:pt x="326" y="601"/>
                      <a:pt x="326" y="603"/>
                      <a:pt x="327" y="605"/>
                    </a:cubicBezTo>
                    <a:cubicBezTo>
                      <a:pt x="328" y="607"/>
                      <a:pt x="330" y="607"/>
                      <a:pt x="331" y="606"/>
                    </a:cubicBezTo>
                    <a:close/>
                    <a:moveTo>
                      <a:pt x="292" y="572"/>
                    </a:moveTo>
                    <a:cubicBezTo>
                      <a:pt x="291" y="575"/>
                      <a:pt x="291" y="579"/>
                      <a:pt x="293" y="581"/>
                    </a:cubicBezTo>
                    <a:cubicBezTo>
                      <a:pt x="295" y="582"/>
                      <a:pt x="299" y="580"/>
                      <a:pt x="300" y="578"/>
                    </a:cubicBezTo>
                    <a:cubicBezTo>
                      <a:pt x="302" y="576"/>
                      <a:pt x="301" y="573"/>
                      <a:pt x="299" y="571"/>
                    </a:cubicBezTo>
                    <a:cubicBezTo>
                      <a:pt x="297" y="570"/>
                      <a:pt x="294" y="570"/>
                      <a:pt x="292" y="572"/>
                    </a:cubicBezTo>
                    <a:close/>
                    <a:moveTo>
                      <a:pt x="322" y="406"/>
                    </a:moveTo>
                    <a:cubicBezTo>
                      <a:pt x="323" y="405"/>
                      <a:pt x="324" y="403"/>
                      <a:pt x="324" y="402"/>
                    </a:cubicBezTo>
                    <a:cubicBezTo>
                      <a:pt x="323" y="400"/>
                      <a:pt x="321" y="399"/>
                      <a:pt x="320" y="400"/>
                    </a:cubicBezTo>
                    <a:cubicBezTo>
                      <a:pt x="318" y="400"/>
                      <a:pt x="317" y="402"/>
                      <a:pt x="318" y="404"/>
                    </a:cubicBezTo>
                    <a:cubicBezTo>
                      <a:pt x="318" y="405"/>
                      <a:pt x="320" y="406"/>
                      <a:pt x="322" y="406"/>
                    </a:cubicBezTo>
                    <a:close/>
                    <a:moveTo>
                      <a:pt x="386" y="188"/>
                    </a:moveTo>
                    <a:cubicBezTo>
                      <a:pt x="379" y="186"/>
                      <a:pt x="372" y="184"/>
                      <a:pt x="365" y="183"/>
                    </a:cubicBezTo>
                    <a:cubicBezTo>
                      <a:pt x="361" y="189"/>
                      <a:pt x="356" y="195"/>
                      <a:pt x="351" y="200"/>
                    </a:cubicBezTo>
                    <a:cubicBezTo>
                      <a:pt x="358" y="201"/>
                      <a:pt x="365" y="202"/>
                      <a:pt x="373" y="205"/>
                    </a:cubicBezTo>
                    <a:cubicBezTo>
                      <a:pt x="377" y="200"/>
                      <a:pt x="382" y="194"/>
                      <a:pt x="386" y="188"/>
                    </a:cubicBezTo>
                    <a:close/>
                    <a:moveTo>
                      <a:pt x="355" y="386"/>
                    </a:moveTo>
                    <a:cubicBezTo>
                      <a:pt x="354" y="385"/>
                      <a:pt x="352" y="384"/>
                      <a:pt x="351" y="385"/>
                    </a:cubicBezTo>
                    <a:cubicBezTo>
                      <a:pt x="349" y="386"/>
                      <a:pt x="349" y="388"/>
                      <a:pt x="350" y="390"/>
                    </a:cubicBezTo>
                    <a:cubicBezTo>
                      <a:pt x="351" y="391"/>
                      <a:pt x="353" y="392"/>
                      <a:pt x="354" y="391"/>
                    </a:cubicBezTo>
                    <a:cubicBezTo>
                      <a:pt x="356" y="390"/>
                      <a:pt x="356" y="388"/>
                      <a:pt x="355" y="386"/>
                    </a:cubicBezTo>
                    <a:close/>
                    <a:moveTo>
                      <a:pt x="135" y="568"/>
                    </a:moveTo>
                    <a:cubicBezTo>
                      <a:pt x="133" y="567"/>
                      <a:pt x="130" y="567"/>
                      <a:pt x="129" y="569"/>
                    </a:cubicBezTo>
                    <a:cubicBezTo>
                      <a:pt x="127" y="571"/>
                      <a:pt x="127" y="573"/>
                      <a:pt x="129" y="575"/>
                    </a:cubicBezTo>
                    <a:cubicBezTo>
                      <a:pt x="131" y="577"/>
                      <a:pt x="134" y="576"/>
                      <a:pt x="135" y="575"/>
                    </a:cubicBezTo>
                    <a:cubicBezTo>
                      <a:pt x="137" y="573"/>
                      <a:pt x="137" y="570"/>
                      <a:pt x="135" y="568"/>
                    </a:cubicBezTo>
                    <a:close/>
                    <a:moveTo>
                      <a:pt x="127" y="624"/>
                    </a:moveTo>
                    <a:cubicBezTo>
                      <a:pt x="126" y="626"/>
                      <a:pt x="127" y="628"/>
                      <a:pt x="129" y="629"/>
                    </a:cubicBezTo>
                    <a:cubicBezTo>
                      <a:pt x="131" y="630"/>
                      <a:pt x="133" y="629"/>
                      <a:pt x="133" y="627"/>
                    </a:cubicBezTo>
                    <a:cubicBezTo>
                      <a:pt x="134" y="625"/>
                      <a:pt x="133" y="623"/>
                      <a:pt x="131" y="622"/>
                    </a:cubicBezTo>
                    <a:cubicBezTo>
                      <a:pt x="129" y="622"/>
                      <a:pt x="127" y="623"/>
                      <a:pt x="127" y="624"/>
                    </a:cubicBezTo>
                    <a:close/>
                    <a:moveTo>
                      <a:pt x="144" y="527"/>
                    </a:moveTo>
                    <a:cubicBezTo>
                      <a:pt x="147" y="524"/>
                      <a:pt x="147" y="518"/>
                      <a:pt x="145" y="514"/>
                    </a:cubicBezTo>
                    <a:cubicBezTo>
                      <a:pt x="142" y="511"/>
                      <a:pt x="138" y="510"/>
                      <a:pt x="134" y="512"/>
                    </a:cubicBezTo>
                    <a:cubicBezTo>
                      <a:pt x="131" y="514"/>
                      <a:pt x="130" y="519"/>
                      <a:pt x="132" y="523"/>
                    </a:cubicBezTo>
                    <a:cubicBezTo>
                      <a:pt x="134" y="526"/>
                      <a:pt x="140" y="529"/>
                      <a:pt x="144" y="527"/>
                    </a:cubicBezTo>
                    <a:close/>
                    <a:moveTo>
                      <a:pt x="150" y="562"/>
                    </a:moveTo>
                    <a:cubicBezTo>
                      <a:pt x="153" y="560"/>
                      <a:pt x="152" y="555"/>
                      <a:pt x="150" y="552"/>
                    </a:cubicBezTo>
                    <a:cubicBezTo>
                      <a:pt x="148" y="549"/>
                      <a:pt x="144" y="549"/>
                      <a:pt x="141" y="551"/>
                    </a:cubicBezTo>
                    <a:cubicBezTo>
                      <a:pt x="139" y="553"/>
                      <a:pt x="138" y="557"/>
                      <a:pt x="140" y="560"/>
                    </a:cubicBezTo>
                    <a:cubicBezTo>
                      <a:pt x="143" y="562"/>
                      <a:pt x="148" y="564"/>
                      <a:pt x="150" y="562"/>
                    </a:cubicBezTo>
                    <a:close/>
                    <a:moveTo>
                      <a:pt x="134" y="559"/>
                    </a:moveTo>
                    <a:cubicBezTo>
                      <a:pt x="137" y="556"/>
                      <a:pt x="136" y="552"/>
                      <a:pt x="133" y="549"/>
                    </a:cubicBezTo>
                    <a:cubicBezTo>
                      <a:pt x="131" y="547"/>
                      <a:pt x="126" y="547"/>
                      <a:pt x="124" y="550"/>
                    </a:cubicBezTo>
                    <a:cubicBezTo>
                      <a:pt x="121" y="553"/>
                      <a:pt x="122" y="557"/>
                      <a:pt x="124" y="559"/>
                    </a:cubicBezTo>
                    <a:cubicBezTo>
                      <a:pt x="127" y="562"/>
                      <a:pt x="132" y="562"/>
                      <a:pt x="134" y="559"/>
                    </a:cubicBezTo>
                    <a:close/>
                    <a:moveTo>
                      <a:pt x="313" y="259"/>
                    </a:moveTo>
                    <a:cubicBezTo>
                      <a:pt x="319" y="263"/>
                      <a:pt x="324" y="268"/>
                      <a:pt x="329" y="274"/>
                    </a:cubicBezTo>
                    <a:cubicBezTo>
                      <a:pt x="334" y="275"/>
                      <a:pt x="338" y="275"/>
                      <a:pt x="343" y="276"/>
                    </a:cubicBezTo>
                    <a:cubicBezTo>
                      <a:pt x="341" y="272"/>
                      <a:pt x="338" y="268"/>
                      <a:pt x="334" y="264"/>
                    </a:cubicBezTo>
                    <a:cubicBezTo>
                      <a:pt x="327" y="263"/>
                      <a:pt x="320" y="261"/>
                      <a:pt x="313" y="259"/>
                    </a:cubicBezTo>
                    <a:close/>
                    <a:moveTo>
                      <a:pt x="125" y="602"/>
                    </a:moveTo>
                    <a:cubicBezTo>
                      <a:pt x="127" y="604"/>
                      <a:pt x="130" y="603"/>
                      <a:pt x="132" y="601"/>
                    </a:cubicBezTo>
                    <a:cubicBezTo>
                      <a:pt x="134" y="599"/>
                      <a:pt x="133" y="595"/>
                      <a:pt x="131" y="593"/>
                    </a:cubicBezTo>
                    <a:cubicBezTo>
                      <a:pt x="128" y="592"/>
                      <a:pt x="125" y="592"/>
                      <a:pt x="123" y="595"/>
                    </a:cubicBezTo>
                    <a:cubicBezTo>
                      <a:pt x="122" y="597"/>
                      <a:pt x="122" y="601"/>
                      <a:pt x="125" y="602"/>
                    </a:cubicBezTo>
                    <a:close/>
                    <a:moveTo>
                      <a:pt x="142" y="596"/>
                    </a:moveTo>
                    <a:cubicBezTo>
                      <a:pt x="141" y="598"/>
                      <a:pt x="141" y="600"/>
                      <a:pt x="143" y="601"/>
                    </a:cubicBezTo>
                    <a:cubicBezTo>
                      <a:pt x="144" y="602"/>
                      <a:pt x="146" y="602"/>
                      <a:pt x="147" y="600"/>
                    </a:cubicBezTo>
                    <a:cubicBezTo>
                      <a:pt x="148" y="599"/>
                      <a:pt x="148" y="596"/>
                      <a:pt x="146" y="595"/>
                    </a:cubicBezTo>
                    <a:cubicBezTo>
                      <a:pt x="145" y="594"/>
                      <a:pt x="143" y="595"/>
                      <a:pt x="142" y="596"/>
                    </a:cubicBezTo>
                    <a:close/>
                    <a:moveTo>
                      <a:pt x="143" y="580"/>
                    </a:moveTo>
                    <a:cubicBezTo>
                      <a:pt x="141" y="578"/>
                      <a:pt x="138" y="579"/>
                      <a:pt x="136" y="582"/>
                    </a:cubicBezTo>
                    <a:cubicBezTo>
                      <a:pt x="134" y="584"/>
                      <a:pt x="135" y="587"/>
                      <a:pt x="137" y="589"/>
                    </a:cubicBezTo>
                    <a:cubicBezTo>
                      <a:pt x="140" y="591"/>
                      <a:pt x="143" y="590"/>
                      <a:pt x="145" y="588"/>
                    </a:cubicBezTo>
                    <a:cubicBezTo>
                      <a:pt x="147" y="585"/>
                      <a:pt x="146" y="582"/>
                      <a:pt x="143" y="580"/>
                    </a:cubicBezTo>
                    <a:close/>
                    <a:moveTo>
                      <a:pt x="178" y="440"/>
                    </a:moveTo>
                    <a:cubicBezTo>
                      <a:pt x="178" y="439"/>
                      <a:pt x="174" y="436"/>
                      <a:pt x="169" y="433"/>
                    </a:cubicBezTo>
                    <a:cubicBezTo>
                      <a:pt x="169" y="432"/>
                      <a:pt x="170" y="431"/>
                      <a:pt x="170" y="431"/>
                    </a:cubicBezTo>
                    <a:cubicBezTo>
                      <a:pt x="167" y="435"/>
                      <a:pt x="163" y="440"/>
                      <a:pt x="160" y="444"/>
                    </a:cubicBezTo>
                    <a:cubicBezTo>
                      <a:pt x="160" y="444"/>
                      <a:pt x="160" y="445"/>
                      <a:pt x="160" y="445"/>
                    </a:cubicBezTo>
                    <a:cubicBezTo>
                      <a:pt x="161" y="445"/>
                      <a:pt x="164" y="443"/>
                      <a:pt x="167" y="438"/>
                    </a:cubicBezTo>
                    <a:cubicBezTo>
                      <a:pt x="172" y="440"/>
                      <a:pt x="177" y="441"/>
                      <a:pt x="178" y="440"/>
                    </a:cubicBezTo>
                    <a:close/>
                    <a:moveTo>
                      <a:pt x="310" y="249"/>
                    </a:moveTo>
                    <a:cubicBezTo>
                      <a:pt x="313" y="249"/>
                      <a:pt x="315" y="249"/>
                      <a:pt x="318" y="249"/>
                    </a:cubicBezTo>
                    <a:cubicBezTo>
                      <a:pt x="316" y="248"/>
                      <a:pt x="314" y="246"/>
                      <a:pt x="312" y="245"/>
                    </a:cubicBezTo>
                    <a:cubicBezTo>
                      <a:pt x="310" y="245"/>
                      <a:pt x="309" y="244"/>
                      <a:pt x="308" y="244"/>
                    </a:cubicBezTo>
                    <a:cubicBezTo>
                      <a:pt x="307" y="245"/>
                      <a:pt x="307" y="246"/>
                      <a:pt x="306" y="247"/>
                    </a:cubicBezTo>
                    <a:cubicBezTo>
                      <a:pt x="308" y="248"/>
                      <a:pt x="309" y="248"/>
                      <a:pt x="310" y="249"/>
                    </a:cubicBezTo>
                    <a:close/>
                    <a:moveTo>
                      <a:pt x="144" y="544"/>
                    </a:moveTo>
                    <a:cubicBezTo>
                      <a:pt x="147" y="542"/>
                      <a:pt x="148" y="538"/>
                      <a:pt x="146" y="535"/>
                    </a:cubicBezTo>
                    <a:cubicBezTo>
                      <a:pt x="144" y="532"/>
                      <a:pt x="140" y="531"/>
                      <a:pt x="137" y="533"/>
                    </a:cubicBezTo>
                    <a:cubicBezTo>
                      <a:pt x="134" y="535"/>
                      <a:pt x="133" y="539"/>
                      <a:pt x="135" y="542"/>
                    </a:cubicBezTo>
                    <a:cubicBezTo>
                      <a:pt x="137" y="545"/>
                      <a:pt x="141" y="546"/>
                      <a:pt x="144" y="544"/>
                    </a:cubicBezTo>
                    <a:close/>
                    <a:moveTo>
                      <a:pt x="162" y="550"/>
                    </a:moveTo>
                    <a:cubicBezTo>
                      <a:pt x="164" y="549"/>
                      <a:pt x="165" y="546"/>
                      <a:pt x="163" y="544"/>
                    </a:cubicBezTo>
                    <a:cubicBezTo>
                      <a:pt x="162" y="542"/>
                      <a:pt x="160" y="542"/>
                      <a:pt x="157" y="543"/>
                    </a:cubicBezTo>
                    <a:cubicBezTo>
                      <a:pt x="155" y="544"/>
                      <a:pt x="155" y="547"/>
                      <a:pt x="156" y="549"/>
                    </a:cubicBezTo>
                    <a:cubicBezTo>
                      <a:pt x="157" y="551"/>
                      <a:pt x="160" y="552"/>
                      <a:pt x="162" y="550"/>
                    </a:cubicBezTo>
                    <a:close/>
                    <a:moveTo>
                      <a:pt x="168" y="566"/>
                    </a:moveTo>
                    <a:cubicBezTo>
                      <a:pt x="170" y="564"/>
                      <a:pt x="171" y="561"/>
                      <a:pt x="169" y="559"/>
                    </a:cubicBezTo>
                    <a:cubicBezTo>
                      <a:pt x="167" y="556"/>
                      <a:pt x="163" y="556"/>
                      <a:pt x="161" y="558"/>
                    </a:cubicBezTo>
                    <a:cubicBezTo>
                      <a:pt x="159" y="560"/>
                      <a:pt x="159" y="563"/>
                      <a:pt x="160" y="566"/>
                    </a:cubicBezTo>
                    <a:cubicBezTo>
                      <a:pt x="162" y="568"/>
                      <a:pt x="166" y="568"/>
                      <a:pt x="168" y="566"/>
                    </a:cubicBezTo>
                    <a:close/>
                    <a:moveTo>
                      <a:pt x="165" y="535"/>
                    </a:moveTo>
                    <a:cubicBezTo>
                      <a:pt x="168" y="533"/>
                      <a:pt x="169" y="529"/>
                      <a:pt x="167" y="525"/>
                    </a:cubicBezTo>
                    <a:cubicBezTo>
                      <a:pt x="165" y="522"/>
                      <a:pt x="161" y="521"/>
                      <a:pt x="158" y="523"/>
                    </a:cubicBezTo>
                    <a:cubicBezTo>
                      <a:pt x="155" y="525"/>
                      <a:pt x="154" y="530"/>
                      <a:pt x="156" y="533"/>
                    </a:cubicBezTo>
                    <a:cubicBezTo>
                      <a:pt x="158" y="536"/>
                      <a:pt x="162" y="537"/>
                      <a:pt x="165" y="535"/>
                    </a:cubicBezTo>
                    <a:close/>
                    <a:moveTo>
                      <a:pt x="331" y="419"/>
                    </a:moveTo>
                    <a:cubicBezTo>
                      <a:pt x="329" y="416"/>
                      <a:pt x="326" y="413"/>
                      <a:pt x="323" y="410"/>
                    </a:cubicBezTo>
                    <a:cubicBezTo>
                      <a:pt x="323" y="414"/>
                      <a:pt x="323" y="418"/>
                      <a:pt x="322" y="422"/>
                    </a:cubicBezTo>
                    <a:cubicBezTo>
                      <a:pt x="325" y="425"/>
                      <a:pt x="327" y="427"/>
                      <a:pt x="330" y="430"/>
                    </a:cubicBezTo>
                    <a:cubicBezTo>
                      <a:pt x="331" y="426"/>
                      <a:pt x="331" y="422"/>
                      <a:pt x="331" y="419"/>
                    </a:cubicBezTo>
                    <a:close/>
                    <a:moveTo>
                      <a:pt x="339" y="617"/>
                    </a:moveTo>
                    <a:cubicBezTo>
                      <a:pt x="338" y="615"/>
                      <a:pt x="335" y="614"/>
                      <a:pt x="333" y="615"/>
                    </a:cubicBezTo>
                    <a:cubicBezTo>
                      <a:pt x="330" y="616"/>
                      <a:pt x="328" y="620"/>
                      <a:pt x="329" y="622"/>
                    </a:cubicBezTo>
                    <a:cubicBezTo>
                      <a:pt x="330" y="625"/>
                      <a:pt x="334" y="625"/>
                      <a:pt x="337" y="624"/>
                    </a:cubicBezTo>
                    <a:cubicBezTo>
                      <a:pt x="339" y="623"/>
                      <a:pt x="340" y="620"/>
                      <a:pt x="339" y="617"/>
                    </a:cubicBezTo>
                    <a:close/>
                    <a:moveTo>
                      <a:pt x="322" y="592"/>
                    </a:moveTo>
                    <a:cubicBezTo>
                      <a:pt x="320" y="589"/>
                      <a:pt x="317" y="589"/>
                      <a:pt x="315" y="591"/>
                    </a:cubicBezTo>
                    <a:cubicBezTo>
                      <a:pt x="313" y="593"/>
                      <a:pt x="312" y="597"/>
                      <a:pt x="313" y="599"/>
                    </a:cubicBezTo>
                    <a:cubicBezTo>
                      <a:pt x="315" y="601"/>
                      <a:pt x="319" y="600"/>
                      <a:pt x="321" y="599"/>
                    </a:cubicBezTo>
                    <a:cubicBezTo>
                      <a:pt x="323" y="597"/>
                      <a:pt x="324" y="594"/>
                      <a:pt x="322" y="592"/>
                    </a:cubicBezTo>
                    <a:close/>
                    <a:moveTo>
                      <a:pt x="316" y="614"/>
                    </a:moveTo>
                    <a:cubicBezTo>
                      <a:pt x="318" y="612"/>
                      <a:pt x="318" y="610"/>
                      <a:pt x="317" y="608"/>
                    </a:cubicBezTo>
                    <a:cubicBezTo>
                      <a:pt x="315" y="606"/>
                      <a:pt x="312" y="606"/>
                      <a:pt x="311" y="607"/>
                    </a:cubicBezTo>
                    <a:cubicBezTo>
                      <a:pt x="309" y="609"/>
                      <a:pt x="309" y="611"/>
                      <a:pt x="310" y="613"/>
                    </a:cubicBezTo>
                    <a:cubicBezTo>
                      <a:pt x="312" y="615"/>
                      <a:pt x="314" y="615"/>
                      <a:pt x="316" y="614"/>
                    </a:cubicBezTo>
                    <a:close/>
                    <a:moveTo>
                      <a:pt x="330" y="632"/>
                    </a:moveTo>
                    <a:cubicBezTo>
                      <a:pt x="329" y="629"/>
                      <a:pt x="326" y="628"/>
                      <a:pt x="324" y="629"/>
                    </a:cubicBezTo>
                    <a:cubicBezTo>
                      <a:pt x="322" y="630"/>
                      <a:pt x="321" y="633"/>
                      <a:pt x="322" y="635"/>
                    </a:cubicBezTo>
                    <a:cubicBezTo>
                      <a:pt x="323" y="637"/>
                      <a:pt x="325" y="638"/>
                      <a:pt x="327" y="637"/>
                    </a:cubicBezTo>
                    <a:cubicBezTo>
                      <a:pt x="329" y="636"/>
                      <a:pt x="330" y="634"/>
                      <a:pt x="330" y="632"/>
                    </a:cubicBezTo>
                    <a:close/>
                    <a:moveTo>
                      <a:pt x="331" y="643"/>
                    </a:moveTo>
                    <a:cubicBezTo>
                      <a:pt x="328" y="643"/>
                      <a:pt x="327" y="645"/>
                      <a:pt x="327" y="647"/>
                    </a:cubicBezTo>
                    <a:cubicBezTo>
                      <a:pt x="327" y="650"/>
                      <a:pt x="329" y="651"/>
                      <a:pt x="332" y="651"/>
                    </a:cubicBezTo>
                    <a:cubicBezTo>
                      <a:pt x="334" y="651"/>
                      <a:pt x="336" y="649"/>
                      <a:pt x="335" y="646"/>
                    </a:cubicBezTo>
                    <a:cubicBezTo>
                      <a:pt x="335" y="644"/>
                      <a:pt x="333" y="642"/>
                      <a:pt x="331" y="643"/>
                    </a:cubicBezTo>
                    <a:close/>
                    <a:moveTo>
                      <a:pt x="324" y="623"/>
                    </a:moveTo>
                    <a:cubicBezTo>
                      <a:pt x="326" y="622"/>
                      <a:pt x="327" y="620"/>
                      <a:pt x="326" y="618"/>
                    </a:cubicBezTo>
                    <a:cubicBezTo>
                      <a:pt x="325" y="616"/>
                      <a:pt x="323" y="615"/>
                      <a:pt x="320" y="616"/>
                    </a:cubicBezTo>
                    <a:cubicBezTo>
                      <a:pt x="318" y="617"/>
                      <a:pt x="317" y="619"/>
                      <a:pt x="318" y="621"/>
                    </a:cubicBezTo>
                    <a:cubicBezTo>
                      <a:pt x="319" y="623"/>
                      <a:pt x="322" y="624"/>
                      <a:pt x="324" y="623"/>
                    </a:cubicBezTo>
                    <a:close/>
                    <a:moveTo>
                      <a:pt x="310" y="628"/>
                    </a:moveTo>
                    <a:cubicBezTo>
                      <a:pt x="309" y="626"/>
                      <a:pt x="307" y="625"/>
                      <a:pt x="305" y="626"/>
                    </a:cubicBezTo>
                    <a:cubicBezTo>
                      <a:pt x="304" y="627"/>
                      <a:pt x="302" y="630"/>
                      <a:pt x="303" y="632"/>
                    </a:cubicBezTo>
                    <a:cubicBezTo>
                      <a:pt x="304" y="633"/>
                      <a:pt x="307" y="634"/>
                      <a:pt x="308" y="633"/>
                    </a:cubicBezTo>
                    <a:cubicBezTo>
                      <a:pt x="310" y="632"/>
                      <a:pt x="311" y="630"/>
                      <a:pt x="310" y="628"/>
                    </a:cubicBezTo>
                    <a:close/>
                    <a:moveTo>
                      <a:pt x="314" y="628"/>
                    </a:moveTo>
                    <a:cubicBezTo>
                      <a:pt x="313" y="629"/>
                      <a:pt x="312" y="630"/>
                      <a:pt x="313" y="632"/>
                    </a:cubicBezTo>
                    <a:cubicBezTo>
                      <a:pt x="313" y="633"/>
                      <a:pt x="315" y="634"/>
                      <a:pt x="316" y="633"/>
                    </a:cubicBezTo>
                    <a:cubicBezTo>
                      <a:pt x="317" y="632"/>
                      <a:pt x="318" y="631"/>
                      <a:pt x="318" y="629"/>
                    </a:cubicBezTo>
                    <a:cubicBezTo>
                      <a:pt x="317" y="628"/>
                      <a:pt x="315" y="627"/>
                      <a:pt x="314" y="628"/>
                    </a:cubicBezTo>
                    <a:close/>
                    <a:moveTo>
                      <a:pt x="304" y="646"/>
                    </a:moveTo>
                    <a:cubicBezTo>
                      <a:pt x="302" y="647"/>
                      <a:pt x="301" y="648"/>
                      <a:pt x="301" y="650"/>
                    </a:cubicBezTo>
                    <a:cubicBezTo>
                      <a:pt x="302" y="650"/>
                      <a:pt x="302" y="651"/>
                      <a:pt x="302" y="651"/>
                    </a:cubicBezTo>
                    <a:cubicBezTo>
                      <a:pt x="307" y="651"/>
                      <a:pt x="307" y="651"/>
                      <a:pt x="307" y="651"/>
                    </a:cubicBezTo>
                    <a:cubicBezTo>
                      <a:pt x="307" y="651"/>
                      <a:pt x="308" y="650"/>
                      <a:pt x="308" y="649"/>
                    </a:cubicBezTo>
                    <a:cubicBezTo>
                      <a:pt x="307" y="647"/>
                      <a:pt x="306" y="646"/>
                      <a:pt x="304" y="646"/>
                    </a:cubicBezTo>
                    <a:close/>
                    <a:moveTo>
                      <a:pt x="265" y="639"/>
                    </a:moveTo>
                    <a:cubicBezTo>
                      <a:pt x="265" y="638"/>
                      <a:pt x="265" y="638"/>
                      <a:pt x="264" y="638"/>
                    </a:cubicBezTo>
                    <a:cubicBezTo>
                      <a:pt x="258" y="643"/>
                      <a:pt x="258" y="643"/>
                      <a:pt x="258" y="643"/>
                    </a:cubicBezTo>
                    <a:cubicBezTo>
                      <a:pt x="258" y="644"/>
                      <a:pt x="258" y="644"/>
                      <a:pt x="258" y="644"/>
                    </a:cubicBezTo>
                    <a:lnTo>
                      <a:pt x="265" y="639"/>
                    </a:lnTo>
                    <a:close/>
                    <a:moveTo>
                      <a:pt x="269" y="644"/>
                    </a:moveTo>
                    <a:cubicBezTo>
                      <a:pt x="261" y="648"/>
                      <a:pt x="261" y="648"/>
                      <a:pt x="261" y="648"/>
                    </a:cubicBezTo>
                    <a:cubicBezTo>
                      <a:pt x="262" y="649"/>
                      <a:pt x="262" y="649"/>
                      <a:pt x="262" y="649"/>
                    </a:cubicBezTo>
                    <a:cubicBezTo>
                      <a:pt x="270" y="645"/>
                      <a:pt x="270" y="645"/>
                      <a:pt x="270" y="645"/>
                    </a:cubicBezTo>
                    <a:cubicBezTo>
                      <a:pt x="269" y="645"/>
                      <a:pt x="269" y="644"/>
                      <a:pt x="269" y="644"/>
                    </a:cubicBezTo>
                    <a:close/>
                    <a:moveTo>
                      <a:pt x="267" y="641"/>
                    </a:moveTo>
                    <a:cubicBezTo>
                      <a:pt x="260" y="646"/>
                      <a:pt x="260" y="646"/>
                      <a:pt x="260" y="646"/>
                    </a:cubicBezTo>
                    <a:cubicBezTo>
                      <a:pt x="260" y="646"/>
                      <a:pt x="260" y="646"/>
                      <a:pt x="260" y="647"/>
                    </a:cubicBezTo>
                    <a:cubicBezTo>
                      <a:pt x="268" y="642"/>
                      <a:pt x="268" y="642"/>
                      <a:pt x="268" y="642"/>
                    </a:cubicBezTo>
                    <a:cubicBezTo>
                      <a:pt x="267" y="641"/>
                      <a:pt x="267" y="641"/>
                      <a:pt x="267" y="641"/>
                    </a:cubicBezTo>
                    <a:close/>
                    <a:moveTo>
                      <a:pt x="271" y="651"/>
                    </a:moveTo>
                    <a:cubicBezTo>
                      <a:pt x="272" y="651"/>
                      <a:pt x="272" y="651"/>
                      <a:pt x="272" y="651"/>
                    </a:cubicBezTo>
                    <a:cubicBezTo>
                      <a:pt x="272" y="651"/>
                      <a:pt x="272" y="651"/>
                      <a:pt x="272" y="651"/>
                    </a:cubicBezTo>
                    <a:lnTo>
                      <a:pt x="271" y="651"/>
                    </a:lnTo>
                    <a:close/>
                    <a:moveTo>
                      <a:pt x="273" y="629"/>
                    </a:moveTo>
                    <a:cubicBezTo>
                      <a:pt x="272" y="628"/>
                      <a:pt x="270" y="628"/>
                      <a:pt x="270" y="629"/>
                    </a:cubicBezTo>
                    <a:cubicBezTo>
                      <a:pt x="269" y="630"/>
                      <a:pt x="269" y="631"/>
                      <a:pt x="269" y="632"/>
                    </a:cubicBezTo>
                    <a:cubicBezTo>
                      <a:pt x="270" y="633"/>
                      <a:pt x="271" y="633"/>
                      <a:pt x="272" y="632"/>
                    </a:cubicBezTo>
                    <a:cubicBezTo>
                      <a:pt x="273" y="631"/>
                      <a:pt x="273" y="630"/>
                      <a:pt x="273" y="629"/>
                    </a:cubicBezTo>
                    <a:close/>
                    <a:moveTo>
                      <a:pt x="270" y="638"/>
                    </a:moveTo>
                    <a:cubicBezTo>
                      <a:pt x="271" y="637"/>
                      <a:pt x="271" y="637"/>
                      <a:pt x="270" y="636"/>
                    </a:cubicBezTo>
                    <a:cubicBezTo>
                      <a:pt x="270" y="635"/>
                      <a:pt x="269" y="635"/>
                      <a:pt x="268" y="636"/>
                    </a:cubicBezTo>
                    <a:cubicBezTo>
                      <a:pt x="268" y="636"/>
                      <a:pt x="268" y="637"/>
                      <a:pt x="268" y="638"/>
                    </a:cubicBezTo>
                    <a:cubicBezTo>
                      <a:pt x="269" y="638"/>
                      <a:pt x="269" y="638"/>
                      <a:pt x="270" y="638"/>
                    </a:cubicBezTo>
                    <a:close/>
                    <a:moveTo>
                      <a:pt x="362" y="577"/>
                    </a:moveTo>
                    <a:cubicBezTo>
                      <a:pt x="365" y="575"/>
                      <a:pt x="365" y="570"/>
                      <a:pt x="362" y="567"/>
                    </a:cubicBezTo>
                    <a:cubicBezTo>
                      <a:pt x="360" y="565"/>
                      <a:pt x="356" y="564"/>
                      <a:pt x="353" y="567"/>
                    </a:cubicBezTo>
                    <a:cubicBezTo>
                      <a:pt x="350" y="569"/>
                      <a:pt x="350" y="574"/>
                      <a:pt x="352" y="577"/>
                    </a:cubicBezTo>
                    <a:cubicBezTo>
                      <a:pt x="355" y="579"/>
                      <a:pt x="359" y="580"/>
                      <a:pt x="362" y="577"/>
                    </a:cubicBezTo>
                    <a:close/>
                    <a:moveTo>
                      <a:pt x="372" y="560"/>
                    </a:moveTo>
                    <a:cubicBezTo>
                      <a:pt x="374" y="560"/>
                      <a:pt x="376" y="558"/>
                      <a:pt x="376" y="556"/>
                    </a:cubicBezTo>
                    <a:cubicBezTo>
                      <a:pt x="376" y="554"/>
                      <a:pt x="374" y="553"/>
                      <a:pt x="372" y="553"/>
                    </a:cubicBezTo>
                    <a:cubicBezTo>
                      <a:pt x="371" y="553"/>
                      <a:pt x="369" y="554"/>
                      <a:pt x="369" y="556"/>
                    </a:cubicBezTo>
                    <a:cubicBezTo>
                      <a:pt x="369" y="558"/>
                      <a:pt x="371" y="560"/>
                      <a:pt x="372" y="560"/>
                    </a:cubicBezTo>
                    <a:close/>
                    <a:moveTo>
                      <a:pt x="376" y="535"/>
                    </a:moveTo>
                    <a:cubicBezTo>
                      <a:pt x="376" y="535"/>
                      <a:pt x="376" y="534"/>
                      <a:pt x="376" y="534"/>
                    </a:cubicBezTo>
                    <a:cubicBezTo>
                      <a:pt x="375" y="533"/>
                      <a:pt x="375" y="533"/>
                      <a:pt x="374" y="534"/>
                    </a:cubicBezTo>
                    <a:cubicBezTo>
                      <a:pt x="374" y="534"/>
                      <a:pt x="374" y="535"/>
                      <a:pt x="374" y="535"/>
                    </a:cubicBezTo>
                    <a:cubicBezTo>
                      <a:pt x="375" y="535"/>
                      <a:pt x="375" y="535"/>
                      <a:pt x="376" y="535"/>
                    </a:cubicBezTo>
                    <a:close/>
                    <a:moveTo>
                      <a:pt x="377" y="518"/>
                    </a:moveTo>
                    <a:cubicBezTo>
                      <a:pt x="376" y="517"/>
                      <a:pt x="375" y="517"/>
                      <a:pt x="375" y="517"/>
                    </a:cubicBezTo>
                    <a:cubicBezTo>
                      <a:pt x="374" y="518"/>
                      <a:pt x="374" y="518"/>
                      <a:pt x="374" y="519"/>
                    </a:cubicBezTo>
                    <a:cubicBezTo>
                      <a:pt x="375" y="520"/>
                      <a:pt x="375" y="520"/>
                      <a:pt x="376" y="520"/>
                    </a:cubicBezTo>
                    <a:cubicBezTo>
                      <a:pt x="377" y="519"/>
                      <a:pt x="377" y="518"/>
                      <a:pt x="377" y="518"/>
                    </a:cubicBezTo>
                    <a:close/>
                    <a:moveTo>
                      <a:pt x="374" y="591"/>
                    </a:moveTo>
                    <a:cubicBezTo>
                      <a:pt x="378" y="590"/>
                      <a:pt x="379" y="586"/>
                      <a:pt x="378" y="582"/>
                    </a:cubicBezTo>
                    <a:cubicBezTo>
                      <a:pt x="376" y="579"/>
                      <a:pt x="372" y="577"/>
                      <a:pt x="369" y="579"/>
                    </a:cubicBezTo>
                    <a:cubicBezTo>
                      <a:pt x="365" y="581"/>
                      <a:pt x="364" y="585"/>
                      <a:pt x="365" y="588"/>
                    </a:cubicBezTo>
                    <a:cubicBezTo>
                      <a:pt x="367" y="592"/>
                      <a:pt x="371" y="593"/>
                      <a:pt x="374" y="591"/>
                    </a:cubicBezTo>
                    <a:close/>
                    <a:moveTo>
                      <a:pt x="389" y="215"/>
                    </a:moveTo>
                    <a:cubicBezTo>
                      <a:pt x="384" y="212"/>
                      <a:pt x="379" y="209"/>
                      <a:pt x="373" y="207"/>
                    </a:cubicBezTo>
                    <a:cubicBezTo>
                      <a:pt x="367" y="212"/>
                      <a:pt x="361" y="216"/>
                      <a:pt x="355" y="220"/>
                    </a:cubicBezTo>
                    <a:cubicBezTo>
                      <a:pt x="362" y="223"/>
                      <a:pt x="369" y="226"/>
                      <a:pt x="375" y="230"/>
                    </a:cubicBezTo>
                    <a:cubicBezTo>
                      <a:pt x="380" y="227"/>
                      <a:pt x="384" y="224"/>
                      <a:pt x="388" y="220"/>
                    </a:cubicBezTo>
                    <a:cubicBezTo>
                      <a:pt x="388" y="218"/>
                      <a:pt x="389" y="217"/>
                      <a:pt x="389" y="215"/>
                    </a:cubicBezTo>
                    <a:close/>
                    <a:moveTo>
                      <a:pt x="352" y="512"/>
                    </a:moveTo>
                    <a:cubicBezTo>
                      <a:pt x="352" y="513"/>
                      <a:pt x="352" y="513"/>
                      <a:pt x="353" y="513"/>
                    </a:cubicBezTo>
                    <a:cubicBezTo>
                      <a:pt x="353" y="513"/>
                      <a:pt x="353" y="513"/>
                      <a:pt x="353" y="512"/>
                    </a:cubicBezTo>
                    <a:cubicBezTo>
                      <a:pt x="352" y="512"/>
                      <a:pt x="352" y="512"/>
                      <a:pt x="352" y="512"/>
                    </a:cubicBezTo>
                    <a:cubicBezTo>
                      <a:pt x="352" y="512"/>
                      <a:pt x="352" y="512"/>
                      <a:pt x="352" y="512"/>
                    </a:cubicBezTo>
                    <a:close/>
                    <a:moveTo>
                      <a:pt x="299" y="594"/>
                    </a:moveTo>
                    <a:cubicBezTo>
                      <a:pt x="301" y="592"/>
                      <a:pt x="300" y="589"/>
                      <a:pt x="298" y="588"/>
                    </a:cubicBezTo>
                    <a:cubicBezTo>
                      <a:pt x="296" y="587"/>
                      <a:pt x="294" y="587"/>
                      <a:pt x="292" y="589"/>
                    </a:cubicBezTo>
                    <a:cubicBezTo>
                      <a:pt x="291" y="591"/>
                      <a:pt x="292" y="594"/>
                      <a:pt x="294" y="595"/>
                    </a:cubicBezTo>
                    <a:cubicBezTo>
                      <a:pt x="295" y="596"/>
                      <a:pt x="298" y="596"/>
                      <a:pt x="299" y="594"/>
                    </a:cubicBezTo>
                    <a:close/>
                    <a:moveTo>
                      <a:pt x="355" y="590"/>
                    </a:moveTo>
                    <a:cubicBezTo>
                      <a:pt x="358" y="588"/>
                      <a:pt x="359" y="585"/>
                      <a:pt x="357" y="582"/>
                    </a:cubicBezTo>
                    <a:cubicBezTo>
                      <a:pt x="355" y="579"/>
                      <a:pt x="352" y="578"/>
                      <a:pt x="349" y="580"/>
                    </a:cubicBezTo>
                    <a:cubicBezTo>
                      <a:pt x="346" y="582"/>
                      <a:pt x="343" y="587"/>
                      <a:pt x="345" y="590"/>
                    </a:cubicBezTo>
                    <a:cubicBezTo>
                      <a:pt x="347" y="593"/>
                      <a:pt x="353" y="592"/>
                      <a:pt x="355" y="590"/>
                    </a:cubicBezTo>
                    <a:close/>
                    <a:moveTo>
                      <a:pt x="354" y="623"/>
                    </a:moveTo>
                    <a:cubicBezTo>
                      <a:pt x="357" y="622"/>
                      <a:pt x="359" y="619"/>
                      <a:pt x="358" y="616"/>
                    </a:cubicBezTo>
                    <a:cubicBezTo>
                      <a:pt x="357" y="613"/>
                      <a:pt x="354" y="612"/>
                      <a:pt x="351" y="612"/>
                    </a:cubicBezTo>
                    <a:cubicBezTo>
                      <a:pt x="349" y="613"/>
                      <a:pt x="347" y="616"/>
                      <a:pt x="348" y="619"/>
                    </a:cubicBezTo>
                    <a:cubicBezTo>
                      <a:pt x="349" y="622"/>
                      <a:pt x="352" y="624"/>
                      <a:pt x="354" y="623"/>
                    </a:cubicBezTo>
                    <a:close/>
                    <a:moveTo>
                      <a:pt x="348" y="601"/>
                    </a:moveTo>
                    <a:cubicBezTo>
                      <a:pt x="347" y="599"/>
                      <a:pt x="343" y="598"/>
                      <a:pt x="341" y="600"/>
                    </a:cubicBezTo>
                    <a:cubicBezTo>
                      <a:pt x="338" y="601"/>
                      <a:pt x="337" y="605"/>
                      <a:pt x="339" y="607"/>
                    </a:cubicBezTo>
                    <a:cubicBezTo>
                      <a:pt x="341" y="610"/>
                      <a:pt x="344" y="611"/>
                      <a:pt x="346" y="609"/>
                    </a:cubicBezTo>
                    <a:cubicBezTo>
                      <a:pt x="349" y="607"/>
                      <a:pt x="350" y="604"/>
                      <a:pt x="348" y="601"/>
                    </a:cubicBezTo>
                    <a:close/>
                    <a:moveTo>
                      <a:pt x="339" y="592"/>
                    </a:moveTo>
                    <a:cubicBezTo>
                      <a:pt x="342" y="591"/>
                      <a:pt x="342" y="587"/>
                      <a:pt x="341" y="585"/>
                    </a:cubicBezTo>
                    <a:cubicBezTo>
                      <a:pt x="339" y="582"/>
                      <a:pt x="336" y="581"/>
                      <a:pt x="333" y="583"/>
                    </a:cubicBezTo>
                    <a:cubicBezTo>
                      <a:pt x="331" y="585"/>
                      <a:pt x="330" y="588"/>
                      <a:pt x="332" y="591"/>
                    </a:cubicBezTo>
                    <a:cubicBezTo>
                      <a:pt x="333" y="593"/>
                      <a:pt x="337" y="594"/>
                      <a:pt x="339" y="592"/>
                    </a:cubicBezTo>
                    <a:close/>
                    <a:moveTo>
                      <a:pt x="358" y="528"/>
                    </a:moveTo>
                    <a:cubicBezTo>
                      <a:pt x="358" y="528"/>
                      <a:pt x="357" y="528"/>
                      <a:pt x="358" y="529"/>
                    </a:cubicBezTo>
                    <a:cubicBezTo>
                      <a:pt x="358" y="529"/>
                      <a:pt x="358" y="529"/>
                      <a:pt x="359" y="529"/>
                    </a:cubicBezTo>
                    <a:cubicBezTo>
                      <a:pt x="359" y="529"/>
                      <a:pt x="359" y="528"/>
                      <a:pt x="359" y="528"/>
                    </a:cubicBezTo>
                    <a:cubicBezTo>
                      <a:pt x="359" y="528"/>
                      <a:pt x="358" y="527"/>
                      <a:pt x="358" y="528"/>
                    </a:cubicBezTo>
                    <a:close/>
                    <a:moveTo>
                      <a:pt x="370" y="541"/>
                    </a:moveTo>
                    <a:cubicBezTo>
                      <a:pt x="370" y="541"/>
                      <a:pt x="370" y="541"/>
                      <a:pt x="370" y="541"/>
                    </a:cubicBezTo>
                    <a:cubicBezTo>
                      <a:pt x="370" y="541"/>
                      <a:pt x="370" y="541"/>
                      <a:pt x="370" y="541"/>
                    </a:cubicBezTo>
                    <a:cubicBezTo>
                      <a:pt x="369" y="541"/>
                      <a:pt x="369" y="540"/>
                      <a:pt x="369" y="541"/>
                    </a:cubicBezTo>
                    <a:cubicBezTo>
                      <a:pt x="366" y="538"/>
                      <a:pt x="362" y="538"/>
                      <a:pt x="359" y="541"/>
                    </a:cubicBezTo>
                    <a:cubicBezTo>
                      <a:pt x="356" y="544"/>
                      <a:pt x="354" y="550"/>
                      <a:pt x="357" y="554"/>
                    </a:cubicBezTo>
                    <a:cubicBezTo>
                      <a:pt x="360" y="557"/>
                      <a:pt x="366" y="555"/>
                      <a:pt x="369" y="552"/>
                    </a:cubicBezTo>
                    <a:cubicBezTo>
                      <a:pt x="373" y="550"/>
                      <a:pt x="373" y="545"/>
                      <a:pt x="370" y="541"/>
                    </a:cubicBezTo>
                    <a:close/>
                    <a:moveTo>
                      <a:pt x="263" y="636"/>
                    </a:moveTo>
                    <a:cubicBezTo>
                      <a:pt x="262" y="635"/>
                      <a:pt x="262" y="635"/>
                      <a:pt x="261" y="635"/>
                    </a:cubicBezTo>
                    <a:cubicBezTo>
                      <a:pt x="256" y="641"/>
                      <a:pt x="256" y="641"/>
                      <a:pt x="256" y="641"/>
                    </a:cubicBezTo>
                    <a:cubicBezTo>
                      <a:pt x="256" y="642"/>
                      <a:pt x="256" y="642"/>
                      <a:pt x="256" y="642"/>
                    </a:cubicBezTo>
                    <a:lnTo>
                      <a:pt x="263" y="636"/>
                    </a:lnTo>
                    <a:close/>
                    <a:moveTo>
                      <a:pt x="341" y="627"/>
                    </a:moveTo>
                    <a:cubicBezTo>
                      <a:pt x="339" y="628"/>
                      <a:pt x="338" y="630"/>
                      <a:pt x="339" y="632"/>
                    </a:cubicBezTo>
                    <a:cubicBezTo>
                      <a:pt x="339" y="633"/>
                      <a:pt x="341" y="634"/>
                      <a:pt x="343" y="634"/>
                    </a:cubicBezTo>
                    <a:cubicBezTo>
                      <a:pt x="345" y="633"/>
                      <a:pt x="346" y="631"/>
                      <a:pt x="346" y="630"/>
                    </a:cubicBezTo>
                    <a:cubicBezTo>
                      <a:pt x="345" y="628"/>
                      <a:pt x="343" y="627"/>
                      <a:pt x="341" y="627"/>
                    </a:cubicBezTo>
                    <a:close/>
                    <a:moveTo>
                      <a:pt x="319" y="247"/>
                    </a:moveTo>
                    <a:cubicBezTo>
                      <a:pt x="325" y="250"/>
                      <a:pt x="331" y="254"/>
                      <a:pt x="337" y="258"/>
                    </a:cubicBezTo>
                    <a:cubicBezTo>
                      <a:pt x="342" y="258"/>
                      <a:pt x="347" y="257"/>
                      <a:pt x="352" y="257"/>
                    </a:cubicBezTo>
                    <a:cubicBezTo>
                      <a:pt x="348" y="253"/>
                      <a:pt x="344" y="250"/>
                      <a:pt x="340" y="247"/>
                    </a:cubicBezTo>
                    <a:cubicBezTo>
                      <a:pt x="333" y="248"/>
                      <a:pt x="326" y="247"/>
                      <a:pt x="319" y="247"/>
                    </a:cubicBezTo>
                    <a:close/>
                    <a:moveTo>
                      <a:pt x="321" y="224"/>
                    </a:moveTo>
                    <a:cubicBezTo>
                      <a:pt x="319" y="223"/>
                      <a:pt x="318" y="223"/>
                      <a:pt x="316" y="223"/>
                    </a:cubicBezTo>
                    <a:cubicBezTo>
                      <a:pt x="316" y="224"/>
                      <a:pt x="315" y="225"/>
                      <a:pt x="315" y="226"/>
                    </a:cubicBezTo>
                    <a:cubicBezTo>
                      <a:pt x="317" y="225"/>
                      <a:pt x="319" y="225"/>
                      <a:pt x="321" y="224"/>
                    </a:cubicBezTo>
                    <a:close/>
                    <a:moveTo>
                      <a:pt x="255" y="645"/>
                    </a:moveTo>
                    <a:cubicBezTo>
                      <a:pt x="249" y="651"/>
                      <a:pt x="249" y="651"/>
                      <a:pt x="249" y="651"/>
                    </a:cubicBezTo>
                    <a:cubicBezTo>
                      <a:pt x="249" y="651"/>
                      <a:pt x="249" y="651"/>
                      <a:pt x="249" y="651"/>
                    </a:cubicBezTo>
                    <a:cubicBezTo>
                      <a:pt x="250" y="651"/>
                      <a:pt x="250" y="651"/>
                      <a:pt x="250" y="651"/>
                    </a:cubicBezTo>
                    <a:cubicBezTo>
                      <a:pt x="257" y="646"/>
                      <a:pt x="257" y="646"/>
                      <a:pt x="257" y="646"/>
                    </a:cubicBezTo>
                    <a:cubicBezTo>
                      <a:pt x="256" y="646"/>
                      <a:pt x="256" y="645"/>
                      <a:pt x="255" y="645"/>
                    </a:cubicBezTo>
                    <a:close/>
                    <a:moveTo>
                      <a:pt x="383" y="238"/>
                    </a:moveTo>
                    <a:cubicBezTo>
                      <a:pt x="380" y="236"/>
                      <a:pt x="378" y="234"/>
                      <a:pt x="375" y="232"/>
                    </a:cubicBezTo>
                    <a:cubicBezTo>
                      <a:pt x="369" y="236"/>
                      <a:pt x="362" y="239"/>
                      <a:pt x="355" y="241"/>
                    </a:cubicBezTo>
                    <a:cubicBezTo>
                      <a:pt x="361" y="245"/>
                      <a:pt x="367" y="249"/>
                      <a:pt x="373" y="255"/>
                    </a:cubicBezTo>
                    <a:cubicBezTo>
                      <a:pt x="375" y="254"/>
                      <a:pt x="377" y="253"/>
                      <a:pt x="379" y="252"/>
                    </a:cubicBezTo>
                    <a:cubicBezTo>
                      <a:pt x="380" y="247"/>
                      <a:pt x="381" y="242"/>
                      <a:pt x="383" y="238"/>
                    </a:cubicBezTo>
                    <a:close/>
                    <a:moveTo>
                      <a:pt x="94" y="531"/>
                    </a:moveTo>
                    <a:cubicBezTo>
                      <a:pt x="92" y="535"/>
                      <a:pt x="89" y="538"/>
                      <a:pt x="86" y="542"/>
                    </a:cubicBezTo>
                    <a:cubicBezTo>
                      <a:pt x="92" y="542"/>
                      <a:pt x="97" y="542"/>
                      <a:pt x="103" y="541"/>
                    </a:cubicBezTo>
                    <a:cubicBezTo>
                      <a:pt x="100" y="538"/>
                      <a:pt x="97" y="534"/>
                      <a:pt x="94" y="531"/>
                    </a:cubicBezTo>
                    <a:close/>
                    <a:moveTo>
                      <a:pt x="45" y="641"/>
                    </a:moveTo>
                    <a:cubicBezTo>
                      <a:pt x="42" y="643"/>
                      <a:pt x="43" y="647"/>
                      <a:pt x="45" y="650"/>
                    </a:cubicBezTo>
                    <a:cubicBezTo>
                      <a:pt x="48" y="652"/>
                      <a:pt x="52" y="652"/>
                      <a:pt x="54" y="649"/>
                    </a:cubicBezTo>
                    <a:cubicBezTo>
                      <a:pt x="57" y="646"/>
                      <a:pt x="56" y="642"/>
                      <a:pt x="54" y="640"/>
                    </a:cubicBezTo>
                    <a:cubicBezTo>
                      <a:pt x="51" y="638"/>
                      <a:pt x="47" y="638"/>
                      <a:pt x="45" y="641"/>
                    </a:cubicBezTo>
                    <a:close/>
                    <a:moveTo>
                      <a:pt x="45" y="625"/>
                    </a:moveTo>
                    <a:cubicBezTo>
                      <a:pt x="46" y="625"/>
                      <a:pt x="48" y="624"/>
                      <a:pt x="48" y="622"/>
                    </a:cubicBezTo>
                    <a:cubicBezTo>
                      <a:pt x="48" y="621"/>
                      <a:pt x="46" y="620"/>
                      <a:pt x="45" y="620"/>
                    </a:cubicBezTo>
                    <a:cubicBezTo>
                      <a:pt x="44" y="620"/>
                      <a:pt x="42" y="621"/>
                      <a:pt x="42" y="622"/>
                    </a:cubicBezTo>
                    <a:cubicBezTo>
                      <a:pt x="42" y="624"/>
                      <a:pt x="44" y="625"/>
                      <a:pt x="45" y="625"/>
                    </a:cubicBezTo>
                    <a:close/>
                    <a:moveTo>
                      <a:pt x="376" y="422"/>
                    </a:moveTo>
                    <a:cubicBezTo>
                      <a:pt x="373" y="418"/>
                      <a:pt x="370" y="416"/>
                      <a:pt x="369" y="416"/>
                    </a:cubicBezTo>
                    <a:cubicBezTo>
                      <a:pt x="368" y="417"/>
                      <a:pt x="369" y="421"/>
                      <a:pt x="371" y="426"/>
                    </a:cubicBezTo>
                    <a:cubicBezTo>
                      <a:pt x="366" y="429"/>
                      <a:pt x="362" y="432"/>
                      <a:pt x="363" y="433"/>
                    </a:cubicBezTo>
                    <a:cubicBezTo>
                      <a:pt x="363" y="434"/>
                      <a:pt x="365" y="434"/>
                      <a:pt x="368" y="433"/>
                    </a:cubicBezTo>
                    <a:cubicBezTo>
                      <a:pt x="370" y="429"/>
                      <a:pt x="373" y="426"/>
                      <a:pt x="376" y="422"/>
                    </a:cubicBezTo>
                    <a:close/>
                    <a:moveTo>
                      <a:pt x="343" y="514"/>
                    </a:moveTo>
                    <a:cubicBezTo>
                      <a:pt x="343" y="514"/>
                      <a:pt x="343" y="515"/>
                      <a:pt x="343" y="515"/>
                    </a:cubicBezTo>
                    <a:cubicBezTo>
                      <a:pt x="344" y="514"/>
                      <a:pt x="344" y="514"/>
                      <a:pt x="344" y="514"/>
                    </a:cubicBezTo>
                    <a:cubicBezTo>
                      <a:pt x="344" y="514"/>
                      <a:pt x="344" y="513"/>
                      <a:pt x="343" y="513"/>
                    </a:cubicBezTo>
                    <a:cubicBezTo>
                      <a:pt x="343" y="513"/>
                      <a:pt x="343" y="514"/>
                      <a:pt x="343" y="514"/>
                    </a:cubicBezTo>
                    <a:close/>
                    <a:moveTo>
                      <a:pt x="100" y="593"/>
                    </a:moveTo>
                    <a:cubicBezTo>
                      <a:pt x="103" y="594"/>
                      <a:pt x="107" y="593"/>
                      <a:pt x="109" y="589"/>
                    </a:cubicBezTo>
                    <a:cubicBezTo>
                      <a:pt x="110" y="586"/>
                      <a:pt x="109" y="582"/>
                      <a:pt x="105" y="580"/>
                    </a:cubicBezTo>
                    <a:cubicBezTo>
                      <a:pt x="102" y="579"/>
                      <a:pt x="98" y="580"/>
                      <a:pt x="96" y="584"/>
                    </a:cubicBezTo>
                    <a:cubicBezTo>
                      <a:pt x="95" y="587"/>
                      <a:pt x="96" y="591"/>
                      <a:pt x="100" y="593"/>
                    </a:cubicBezTo>
                    <a:close/>
                    <a:moveTo>
                      <a:pt x="343" y="576"/>
                    </a:moveTo>
                    <a:cubicBezTo>
                      <a:pt x="344" y="575"/>
                      <a:pt x="345" y="572"/>
                      <a:pt x="343" y="570"/>
                    </a:cubicBezTo>
                    <a:cubicBezTo>
                      <a:pt x="341" y="568"/>
                      <a:pt x="339" y="568"/>
                      <a:pt x="337" y="570"/>
                    </a:cubicBezTo>
                    <a:cubicBezTo>
                      <a:pt x="335" y="571"/>
                      <a:pt x="335" y="574"/>
                      <a:pt x="337" y="576"/>
                    </a:cubicBezTo>
                    <a:cubicBezTo>
                      <a:pt x="338" y="578"/>
                      <a:pt x="341" y="578"/>
                      <a:pt x="343" y="576"/>
                    </a:cubicBezTo>
                    <a:close/>
                    <a:moveTo>
                      <a:pt x="350" y="558"/>
                    </a:moveTo>
                    <a:cubicBezTo>
                      <a:pt x="352" y="555"/>
                      <a:pt x="353" y="551"/>
                      <a:pt x="350" y="548"/>
                    </a:cubicBezTo>
                    <a:cubicBezTo>
                      <a:pt x="348" y="545"/>
                      <a:pt x="343" y="545"/>
                      <a:pt x="340" y="548"/>
                    </a:cubicBezTo>
                    <a:cubicBezTo>
                      <a:pt x="338" y="550"/>
                      <a:pt x="337" y="554"/>
                      <a:pt x="340" y="557"/>
                    </a:cubicBezTo>
                    <a:cubicBezTo>
                      <a:pt x="342" y="560"/>
                      <a:pt x="347" y="560"/>
                      <a:pt x="350" y="558"/>
                    </a:cubicBezTo>
                    <a:close/>
                    <a:moveTo>
                      <a:pt x="323" y="525"/>
                    </a:moveTo>
                    <a:cubicBezTo>
                      <a:pt x="327" y="527"/>
                      <a:pt x="333" y="524"/>
                      <a:pt x="335" y="520"/>
                    </a:cubicBezTo>
                    <a:cubicBezTo>
                      <a:pt x="337" y="518"/>
                      <a:pt x="336" y="515"/>
                      <a:pt x="335" y="512"/>
                    </a:cubicBezTo>
                    <a:cubicBezTo>
                      <a:pt x="321" y="512"/>
                      <a:pt x="321" y="512"/>
                      <a:pt x="321" y="512"/>
                    </a:cubicBezTo>
                    <a:cubicBezTo>
                      <a:pt x="319" y="516"/>
                      <a:pt x="320" y="523"/>
                      <a:pt x="323" y="525"/>
                    </a:cubicBezTo>
                    <a:close/>
                    <a:moveTo>
                      <a:pt x="350" y="532"/>
                    </a:moveTo>
                    <a:cubicBezTo>
                      <a:pt x="350" y="533"/>
                      <a:pt x="350" y="533"/>
                      <a:pt x="350" y="533"/>
                    </a:cubicBezTo>
                    <a:cubicBezTo>
                      <a:pt x="350" y="533"/>
                      <a:pt x="350" y="534"/>
                      <a:pt x="351" y="533"/>
                    </a:cubicBezTo>
                    <a:cubicBezTo>
                      <a:pt x="351" y="533"/>
                      <a:pt x="351" y="533"/>
                      <a:pt x="351" y="533"/>
                    </a:cubicBezTo>
                    <a:cubicBezTo>
                      <a:pt x="351" y="532"/>
                      <a:pt x="350" y="532"/>
                      <a:pt x="350" y="532"/>
                    </a:cubicBezTo>
                    <a:close/>
                    <a:moveTo>
                      <a:pt x="342" y="230"/>
                    </a:moveTo>
                    <a:cubicBezTo>
                      <a:pt x="335" y="231"/>
                      <a:pt x="328" y="233"/>
                      <a:pt x="321" y="234"/>
                    </a:cubicBezTo>
                    <a:cubicBezTo>
                      <a:pt x="328" y="236"/>
                      <a:pt x="335" y="238"/>
                      <a:pt x="341" y="241"/>
                    </a:cubicBezTo>
                    <a:cubicBezTo>
                      <a:pt x="346" y="240"/>
                      <a:pt x="351" y="238"/>
                      <a:pt x="355" y="236"/>
                    </a:cubicBezTo>
                    <a:cubicBezTo>
                      <a:pt x="351" y="234"/>
                      <a:pt x="347" y="231"/>
                      <a:pt x="342" y="230"/>
                    </a:cubicBezTo>
                    <a:close/>
                    <a:moveTo>
                      <a:pt x="164" y="630"/>
                    </a:moveTo>
                    <a:cubicBezTo>
                      <a:pt x="166" y="630"/>
                      <a:pt x="169" y="630"/>
                      <a:pt x="170" y="629"/>
                    </a:cubicBezTo>
                    <a:cubicBezTo>
                      <a:pt x="171" y="627"/>
                      <a:pt x="169" y="624"/>
                      <a:pt x="167" y="624"/>
                    </a:cubicBezTo>
                    <a:cubicBezTo>
                      <a:pt x="166" y="623"/>
                      <a:pt x="164" y="623"/>
                      <a:pt x="163" y="625"/>
                    </a:cubicBezTo>
                    <a:cubicBezTo>
                      <a:pt x="162" y="627"/>
                      <a:pt x="162" y="629"/>
                      <a:pt x="164" y="630"/>
                    </a:cubicBezTo>
                    <a:close/>
                    <a:moveTo>
                      <a:pt x="159" y="644"/>
                    </a:moveTo>
                    <a:cubicBezTo>
                      <a:pt x="157" y="644"/>
                      <a:pt x="156" y="645"/>
                      <a:pt x="155" y="647"/>
                    </a:cubicBezTo>
                    <a:cubicBezTo>
                      <a:pt x="155" y="649"/>
                      <a:pt x="156" y="650"/>
                      <a:pt x="158" y="651"/>
                    </a:cubicBezTo>
                    <a:cubicBezTo>
                      <a:pt x="160" y="651"/>
                      <a:pt x="162" y="650"/>
                      <a:pt x="163" y="648"/>
                    </a:cubicBezTo>
                    <a:cubicBezTo>
                      <a:pt x="163" y="646"/>
                      <a:pt x="161" y="645"/>
                      <a:pt x="159" y="644"/>
                    </a:cubicBezTo>
                    <a:close/>
                    <a:moveTo>
                      <a:pt x="158" y="616"/>
                    </a:moveTo>
                    <a:cubicBezTo>
                      <a:pt x="159" y="614"/>
                      <a:pt x="159" y="611"/>
                      <a:pt x="157" y="610"/>
                    </a:cubicBezTo>
                    <a:cubicBezTo>
                      <a:pt x="154" y="609"/>
                      <a:pt x="152" y="610"/>
                      <a:pt x="151" y="612"/>
                    </a:cubicBezTo>
                    <a:cubicBezTo>
                      <a:pt x="150" y="614"/>
                      <a:pt x="151" y="617"/>
                      <a:pt x="153" y="618"/>
                    </a:cubicBezTo>
                    <a:cubicBezTo>
                      <a:pt x="155" y="619"/>
                      <a:pt x="157" y="618"/>
                      <a:pt x="158" y="616"/>
                    </a:cubicBezTo>
                    <a:close/>
                    <a:moveTo>
                      <a:pt x="170" y="640"/>
                    </a:moveTo>
                    <a:cubicBezTo>
                      <a:pt x="168" y="640"/>
                      <a:pt x="166" y="641"/>
                      <a:pt x="166" y="643"/>
                    </a:cubicBezTo>
                    <a:cubicBezTo>
                      <a:pt x="166" y="644"/>
                      <a:pt x="167" y="646"/>
                      <a:pt x="169" y="646"/>
                    </a:cubicBezTo>
                    <a:cubicBezTo>
                      <a:pt x="170" y="647"/>
                      <a:pt x="172" y="646"/>
                      <a:pt x="172" y="644"/>
                    </a:cubicBezTo>
                    <a:cubicBezTo>
                      <a:pt x="172" y="642"/>
                      <a:pt x="171" y="641"/>
                      <a:pt x="170" y="640"/>
                    </a:cubicBezTo>
                    <a:close/>
                    <a:moveTo>
                      <a:pt x="190" y="649"/>
                    </a:moveTo>
                    <a:cubicBezTo>
                      <a:pt x="188" y="649"/>
                      <a:pt x="187" y="649"/>
                      <a:pt x="187" y="650"/>
                    </a:cubicBezTo>
                    <a:cubicBezTo>
                      <a:pt x="187" y="651"/>
                      <a:pt x="187" y="651"/>
                      <a:pt x="187" y="651"/>
                    </a:cubicBezTo>
                    <a:cubicBezTo>
                      <a:pt x="191" y="651"/>
                      <a:pt x="191" y="651"/>
                      <a:pt x="191" y="651"/>
                    </a:cubicBezTo>
                    <a:cubicBezTo>
                      <a:pt x="191" y="650"/>
                      <a:pt x="191" y="649"/>
                      <a:pt x="190" y="649"/>
                    </a:cubicBezTo>
                    <a:close/>
                    <a:moveTo>
                      <a:pt x="151" y="644"/>
                    </a:moveTo>
                    <a:cubicBezTo>
                      <a:pt x="150" y="644"/>
                      <a:pt x="148" y="645"/>
                      <a:pt x="148" y="646"/>
                    </a:cubicBezTo>
                    <a:cubicBezTo>
                      <a:pt x="148" y="648"/>
                      <a:pt x="149" y="649"/>
                      <a:pt x="150" y="650"/>
                    </a:cubicBezTo>
                    <a:cubicBezTo>
                      <a:pt x="152" y="650"/>
                      <a:pt x="153" y="649"/>
                      <a:pt x="153" y="648"/>
                    </a:cubicBezTo>
                    <a:cubicBezTo>
                      <a:pt x="154" y="646"/>
                      <a:pt x="153" y="645"/>
                      <a:pt x="151" y="644"/>
                    </a:cubicBezTo>
                    <a:close/>
                    <a:moveTo>
                      <a:pt x="175" y="648"/>
                    </a:moveTo>
                    <a:cubicBezTo>
                      <a:pt x="174" y="647"/>
                      <a:pt x="173" y="648"/>
                      <a:pt x="172" y="649"/>
                    </a:cubicBezTo>
                    <a:cubicBezTo>
                      <a:pt x="172" y="650"/>
                      <a:pt x="173" y="651"/>
                      <a:pt x="174" y="651"/>
                    </a:cubicBezTo>
                    <a:cubicBezTo>
                      <a:pt x="175" y="651"/>
                      <a:pt x="175" y="651"/>
                      <a:pt x="175" y="651"/>
                    </a:cubicBezTo>
                    <a:cubicBezTo>
                      <a:pt x="175" y="651"/>
                      <a:pt x="176" y="651"/>
                      <a:pt x="176" y="650"/>
                    </a:cubicBezTo>
                    <a:cubicBezTo>
                      <a:pt x="176" y="649"/>
                      <a:pt x="176" y="648"/>
                      <a:pt x="175" y="648"/>
                    </a:cubicBezTo>
                    <a:close/>
                    <a:moveTo>
                      <a:pt x="137" y="619"/>
                    </a:moveTo>
                    <a:cubicBezTo>
                      <a:pt x="139" y="621"/>
                      <a:pt x="143" y="620"/>
                      <a:pt x="144" y="618"/>
                    </a:cubicBezTo>
                    <a:cubicBezTo>
                      <a:pt x="145" y="616"/>
                      <a:pt x="143" y="612"/>
                      <a:pt x="141" y="611"/>
                    </a:cubicBezTo>
                    <a:cubicBezTo>
                      <a:pt x="139" y="610"/>
                      <a:pt x="136" y="611"/>
                      <a:pt x="135" y="613"/>
                    </a:cubicBezTo>
                    <a:cubicBezTo>
                      <a:pt x="133" y="615"/>
                      <a:pt x="134" y="618"/>
                      <a:pt x="137" y="619"/>
                    </a:cubicBezTo>
                    <a:close/>
                    <a:moveTo>
                      <a:pt x="128" y="616"/>
                    </a:moveTo>
                    <a:cubicBezTo>
                      <a:pt x="129" y="613"/>
                      <a:pt x="127" y="610"/>
                      <a:pt x="124" y="609"/>
                    </a:cubicBezTo>
                    <a:cubicBezTo>
                      <a:pt x="121" y="608"/>
                      <a:pt x="118" y="609"/>
                      <a:pt x="117" y="612"/>
                    </a:cubicBezTo>
                    <a:cubicBezTo>
                      <a:pt x="116" y="615"/>
                      <a:pt x="118" y="618"/>
                      <a:pt x="121" y="619"/>
                    </a:cubicBezTo>
                    <a:cubicBezTo>
                      <a:pt x="124" y="620"/>
                      <a:pt x="127" y="618"/>
                      <a:pt x="128" y="616"/>
                    </a:cubicBezTo>
                    <a:close/>
                    <a:moveTo>
                      <a:pt x="130" y="640"/>
                    </a:moveTo>
                    <a:cubicBezTo>
                      <a:pt x="127" y="639"/>
                      <a:pt x="125" y="641"/>
                      <a:pt x="124" y="643"/>
                    </a:cubicBezTo>
                    <a:cubicBezTo>
                      <a:pt x="124" y="646"/>
                      <a:pt x="125" y="648"/>
                      <a:pt x="128" y="649"/>
                    </a:cubicBezTo>
                    <a:cubicBezTo>
                      <a:pt x="130" y="649"/>
                      <a:pt x="134" y="648"/>
                      <a:pt x="135" y="645"/>
                    </a:cubicBezTo>
                    <a:cubicBezTo>
                      <a:pt x="135" y="643"/>
                      <a:pt x="132" y="640"/>
                      <a:pt x="130" y="640"/>
                    </a:cubicBezTo>
                    <a:close/>
                    <a:moveTo>
                      <a:pt x="117" y="589"/>
                    </a:moveTo>
                    <a:cubicBezTo>
                      <a:pt x="119" y="591"/>
                      <a:pt x="125" y="591"/>
                      <a:pt x="127" y="588"/>
                    </a:cubicBezTo>
                    <a:cubicBezTo>
                      <a:pt x="129" y="585"/>
                      <a:pt x="126" y="581"/>
                      <a:pt x="123" y="579"/>
                    </a:cubicBezTo>
                    <a:cubicBezTo>
                      <a:pt x="121" y="577"/>
                      <a:pt x="117" y="578"/>
                      <a:pt x="115" y="580"/>
                    </a:cubicBezTo>
                    <a:cubicBezTo>
                      <a:pt x="113" y="583"/>
                      <a:pt x="114" y="587"/>
                      <a:pt x="117" y="589"/>
                    </a:cubicBezTo>
                    <a:close/>
                    <a:moveTo>
                      <a:pt x="144" y="634"/>
                    </a:moveTo>
                    <a:cubicBezTo>
                      <a:pt x="142" y="634"/>
                      <a:pt x="140" y="635"/>
                      <a:pt x="139" y="638"/>
                    </a:cubicBezTo>
                    <a:cubicBezTo>
                      <a:pt x="139" y="640"/>
                      <a:pt x="140" y="642"/>
                      <a:pt x="143" y="643"/>
                    </a:cubicBezTo>
                    <a:cubicBezTo>
                      <a:pt x="145" y="643"/>
                      <a:pt x="147" y="642"/>
                      <a:pt x="148" y="639"/>
                    </a:cubicBezTo>
                    <a:cubicBezTo>
                      <a:pt x="148" y="637"/>
                      <a:pt x="147" y="635"/>
                      <a:pt x="144" y="634"/>
                    </a:cubicBezTo>
                    <a:close/>
                    <a:moveTo>
                      <a:pt x="144" y="629"/>
                    </a:moveTo>
                    <a:cubicBezTo>
                      <a:pt x="146" y="630"/>
                      <a:pt x="149" y="629"/>
                      <a:pt x="150" y="627"/>
                    </a:cubicBezTo>
                    <a:cubicBezTo>
                      <a:pt x="151" y="625"/>
                      <a:pt x="150" y="623"/>
                      <a:pt x="148" y="622"/>
                    </a:cubicBezTo>
                    <a:cubicBezTo>
                      <a:pt x="146" y="621"/>
                      <a:pt x="143" y="621"/>
                      <a:pt x="142" y="623"/>
                    </a:cubicBezTo>
                    <a:cubicBezTo>
                      <a:pt x="141" y="625"/>
                      <a:pt x="142" y="628"/>
                      <a:pt x="144" y="629"/>
                    </a:cubicBezTo>
                    <a:close/>
                    <a:moveTo>
                      <a:pt x="108" y="606"/>
                    </a:moveTo>
                    <a:cubicBezTo>
                      <a:pt x="111" y="607"/>
                      <a:pt x="113" y="606"/>
                      <a:pt x="114" y="604"/>
                    </a:cubicBezTo>
                    <a:cubicBezTo>
                      <a:pt x="115" y="602"/>
                      <a:pt x="114" y="599"/>
                      <a:pt x="112" y="598"/>
                    </a:cubicBezTo>
                    <a:cubicBezTo>
                      <a:pt x="110" y="597"/>
                      <a:pt x="107" y="598"/>
                      <a:pt x="106" y="600"/>
                    </a:cubicBezTo>
                    <a:cubicBezTo>
                      <a:pt x="105" y="603"/>
                      <a:pt x="106" y="605"/>
                      <a:pt x="108" y="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8F159FBC-9414-4A77-9240-FF9E339EFF01}"/>
                  </a:ext>
                </a:extLst>
              </p:cNvPr>
              <p:cNvGrpSpPr/>
              <p:nvPr/>
            </p:nvGrpSpPr>
            <p:grpSpPr>
              <a:xfrm>
                <a:off x="5191126" y="1846263"/>
                <a:ext cx="1096963" cy="1444625"/>
                <a:chOff x="5191126" y="1846263"/>
                <a:chExt cx="1096963" cy="1444625"/>
              </a:xfrm>
              <a:grpFill/>
            </p:grpSpPr>
            <p:sp>
              <p:nvSpPr>
                <p:cNvPr id="18" name="Freeform 8">
                  <a:extLst>
                    <a:ext uri="{FF2B5EF4-FFF2-40B4-BE49-F238E27FC236}">
                      <a16:creationId xmlns:a16="http://schemas.microsoft.com/office/drawing/2014/main" xmlns="" id="{28E6BE30-AD0C-448D-9958-CA338E8C51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56213" y="1846263"/>
                  <a:ext cx="889000" cy="1403350"/>
                </a:xfrm>
                <a:custGeom>
                  <a:avLst/>
                  <a:gdLst>
                    <a:gd name="T0" fmla="*/ 114 w 413"/>
                    <a:gd name="T1" fmla="*/ 156 h 649"/>
                    <a:gd name="T2" fmla="*/ 198 w 413"/>
                    <a:gd name="T3" fmla="*/ 49 h 649"/>
                    <a:gd name="T4" fmla="*/ 141 w 413"/>
                    <a:gd name="T5" fmla="*/ 18 h 649"/>
                    <a:gd name="T6" fmla="*/ 122 w 413"/>
                    <a:gd name="T7" fmla="*/ 42 h 649"/>
                    <a:gd name="T8" fmla="*/ 119 w 413"/>
                    <a:gd name="T9" fmla="*/ 85 h 649"/>
                    <a:gd name="T10" fmla="*/ 121 w 413"/>
                    <a:gd name="T11" fmla="*/ 31 h 649"/>
                    <a:gd name="T12" fmla="*/ 138 w 413"/>
                    <a:gd name="T13" fmla="*/ 96 h 649"/>
                    <a:gd name="T14" fmla="*/ 219 w 413"/>
                    <a:gd name="T15" fmla="*/ 100 h 649"/>
                    <a:gd name="T16" fmla="*/ 84 w 413"/>
                    <a:gd name="T17" fmla="*/ 40 h 649"/>
                    <a:gd name="T18" fmla="*/ 208 w 413"/>
                    <a:gd name="T19" fmla="*/ 28 h 649"/>
                    <a:gd name="T20" fmla="*/ 268 w 413"/>
                    <a:gd name="T21" fmla="*/ 92 h 649"/>
                    <a:gd name="T22" fmla="*/ 82 w 413"/>
                    <a:gd name="T23" fmla="*/ 160 h 649"/>
                    <a:gd name="T24" fmla="*/ 102 w 413"/>
                    <a:gd name="T25" fmla="*/ 200 h 649"/>
                    <a:gd name="T26" fmla="*/ 189 w 413"/>
                    <a:gd name="T27" fmla="*/ 51 h 649"/>
                    <a:gd name="T28" fmla="*/ 122 w 413"/>
                    <a:gd name="T29" fmla="*/ 133 h 649"/>
                    <a:gd name="T30" fmla="*/ 178 w 413"/>
                    <a:gd name="T31" fmla="*/ 27 h 649"/>
                    <a:gd name="T32" fmla="*/ 151 w 413"/>
                    <a:gd name="T33" fmla="*/ 544 h 649"/>
                    <a:gd name="T34" fmla="*/ 141 w 413"/>
                    <a:gd name="T35" fmla="*/ 546 h 649"/>
                    <a:gd name="T36" fmla="*/ 344 w 413"/>
                    <a:gd name="T37" fmla="*/ 40 h 649"/>
                    <a:gd name="T38" fmla="*/ 167 w 413"/>
                    <a:gd name="T39" fmla="*/ 551 h 649"/>
                    <a:gd name="T40" fmla="*/ 150 w 413"/>
                    <a:gd name="T41" fmla="*/ 615 h 649"/>
                    <a:gd name="T42" fmla="*/ 114 w 413"/>
                    <a:gd name="T43" fmla="*/ 537 h 649"/>
                    <a:gd name="T44" fmla="*/ 113 w 413"/>
                    <a:gd name="T45" fmla="*/ 586 h 649"/>
                    <a:gd name="T46" fmla="*/ 120 w 413"/>
                    <a:gd name="T47" fmla="*/ 75 h 649"/>
                    <a:gd name="T48" fmla="*/ 105 w 413"/>
                    <a:gd name="T49" fmla="*/ 68 h 649"/>
                    <a:gd name="T50" fmla="*/ 127 w 413"/>
                    <a:gd name="T51" fmla="*/ 91 h 649"/>
                    <a:gd name="T52" fmla="*/ 111 w 413"/>
                    <a:gd name="T53" fmla="*/ 69 h 649"/>
                    <a:gd name="T54" fmla="*/ 110 w 413"/>
                    <a:gd name="T55" fmla="*/ 57 h 649"/>
                    <a:gd name="T56" fmla="*/ 144 w 413"/>
                    <a:gd name="T57" fmla="*/ 114 h 649"/>
                    <a:gd name="T58" fmla="*/ 142 w 413"/>
                    <a:gd name="T59" fmla="*/ 85 h 649"/>
                    <a:gd name="T60" fmla="*/ 114 w 413"/>
                    <a:gd name="T61" fmla="*/ 124 h 649"/>
                    <a:gd name="T62" fmla="*/ 333 w 413"/>
                    <a:gd name="T63" fmla="*/ 171 h 649"/>
                    <a:gd name="T64" fmla="*/ 358 w 413"/>
                    <a:gd name="T65" fmla="*/ 67 h 649"/>
                    <a:gd name="T66" fmla="*/ 155 w 413"/>
                    <a:gd name="T67" fmla="*/ 250 h 649"/>
                    <a:gd name="T68" fmla="*/ 66 w 413"/>
                    <a:gd name="T69" fmla="*/ 192 h 649"/>
                    <a:gd name="T70" fmla="*/ 182 w 413"/>
                    <a:gd name="T71" fmla="*/ 3 h 649"/>
                    <a:gd name="T72" fmla="*/ 39 w 413"/>
                    <a:gd name="T73" fmla="*/ 98 h 649"/>
                    <a:gd name="T74" fmla="*/ 161 w 413"/>
                    <a:gd name="T75" fmla="*/ 17 h 649"/>
                    <a:gd name="T76" fmla="*/ 144 w 413"/>
                    <a:gd name="T77" fmla="*/ 307 h 649"/>
                    <a:gd name="T78" fmla="*/ 44 w 413"/>
                    <a:gd name="T79" fmla="*/ 167 h 649"/>
                    <a:gd name="T80" fmla="*/ 182 w 413"/>
                    <a:gd name="T81" fmla="*/ 557 h 649"/>
                    <a:gd name="T82" fmla="*/ 181 w 413"/>
                    <a:gd name="T83" fmla="*/ 608 h 649"/>
                    <a:gd name="T84" fmla="*/ 334 w 413"/>
                    <a:gd name="T85" fmla="*/ 210 h 649"/>
                    <a:gd name="T86" fmla="*/ 359 w 413"/>
                    <a:gd name="T87" fmla="*/ 168 h 649"/>
                    <a:gd name="T88" fmla="*/ 123 w 413"/>
                    <a:gd name="T89" fmla="*/ 618 h 649"/>
                    <a:gd name="T90" fmla="*/ 137 w 413"/>
                    <a:gd name="T91" fmla="*/ 615 h 649"/>
                    <a:gd name="T92" fmla="*/ 158 w 413"/>
                    <a:gd name="T93" fmla="*/ 649 h 649"/>
                    <a:gd name="T94" fmla="*/ 312 w 413"/>
                    <a:gd name="T95" fmla="*/ 236 h 649"/>
                    <a:gd name="T96" fmla="*/ 176 w 413"/>
                    <a:gd name="T97" fmla="*/ 72 h 649"/>
                    <a:gd name="T98" fmla="*/ 168 w 413"/>
                    <a:gd name="T99" fmla="*/ 97 h 649"/>
                    <a:gd name="T100" fmla="*/ 293 w 413"/>
                    <a:gd name="T101" fmla="*/ 232 h 649"/>
                    <a:gd name="T102" fmla="*/ 165 w 413"/>
                    <a:gd name="T103" fmla="*/ 92 h 649"/>
                    <a:gd name="T104" fmla="*/ 202 w 413"/>
                    <a:gd name="T105" fmla="*/ 102 h 649"/>
                    <a:gd name="T106" fmla="*/ 187 w 413"/>
                    <a:gd name="T107" fmla="*/ 80 h 649"/>
                    <a:gd name="T108" fmla="*/ 187 w 413"/>
                    <a:gd name="T109" fmla="*/ 69 h 649"/>
                    <a:gd name="T110" fmla="*/ 212 w 413"/>
                    <a:gd name="T111" fmla="*/ 17 h 649"/>
                    <a:gd name="T112" fmla="*/ 194 w 413"/>
                    <a:gd name="T113" fmla="*/ 10 h 649"/>
                    <a:gd name="T114" fmla="*/ 174 w 413"/>
                    <a:gd name="T115" fmla="*/ 32 h 649"/>
                    <a:gd name="T116" fmla="*/ 153 w 413"/>
                    <a:gd name="T117" fmla="*/ 44 h 649"/>
                    <a:gd name="T118" fmla="*/ 291 w 413"/>
                    <a:gd name="T119" fmla="*/ 95 h 649"/>
                    <a:gd name="T120" fmla="*/ 299 w 413"/>
                    <a:gd name="T121" fmla="*/ 47 h 649"/>
                    <a:gd name="T122" fmla="*/ 226 w 413"/>
                    <a:gd name="T123" fmla="*/ 58 h 649"/>
                    <a:gd name="T124" fmla="*/ 224 w 413"/>
                    <a:gd name="T125" fmla="*/ 49 h 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13" h="649">
                      <a:moveTo>
                        <a:pt x="132" y="119"/>
                      </a:moveTo>
                      <a:cubicBezTo>
                        <a:pt x="133" y="117"/>
                        <a:pt x="132" y="115"/>
                        <a:pt x="130" y="114"/>
                      </a:cubicBezTo>
                      <a:cubicBezTo>
                        <a:pt x="128" y="114"/>
                        <a:pt x="126" y="114"/>
                        <a:pt x="125" y="116"/>
                      </a:cubicBezTo>
                      <a:cubicBezTo>
                        <a:pt x="124" y="117"/>
                        <a:pt x="125" y="119"/>
                        <a:pt x="127" y="120"/>
                      </a:cubicBezTo>
                      <a:cubicBezTo>
                        <a:pt x="129" y="121"/>
                        <a:pt x="132" y="120"/>
                        <a:pt x="132" y="119"/>
                      </a:cubicBezTo>
                      <a:close/>
                      <a:moveTo>
                        <a:pt x="134" y="108"/>
                      </a:moveTo>
                      <a:cubicBezTo>
                        <a:pt x="135" y="106"/>
                        <a:pt x="135" y="104"/>
                        <a:pt x="135" y="104"/>
                      </a:cubicBezTo>
                      <a:cubicBezTo>
                        <a:pt x="135" y="104"/>
                        <a:pt x="133" y="103"/>
                        <a:pt x="133" y="103"/>
                      </a:cubicBezTo>
                      <a:cubicBezTo>
                        <a:pt x="133" y="103"/>
                        <a:pt x="132" y="105"/>
                        <a:pt x="131" y="107"/>
                      </a:cubicBezTo>
                      <a:cubicBezTo>
                        <a:pt x="130" y="108"/>
                        <a:pt x="129" y="110"/>
                        <a:pt x="129" y="110"/>
                      </a:cubicBezTo>
                      <a:cubicBezTo>
                        <a:pt x="129" y="110"/>
                        <a:pt x="129" y="110"/>
                        <a:pt x="130" y="110"/>
                      </a:cubicBezTo>
                      <a:cubicBezTo>
                        <a:pt x="130" y="111"/>
                        <a:pt x="131" y="111"/>
                        <a:pt x="131" y="111"/>
                      </a:cubicBezTo>
                      <a:cubicBezTo>
                        <a:pt x="132" y="111"/>
                        <a:pt x="133" y="112"/>
                        <a:pt x="133" y="112"/>
                      </a:cubicBezTo>
                      <a:cubicBezTo>
                        <a:pt x="133" y="112"/>
                        <a:pt x="134" y="110"/>
                        <a:pt x="134" y="108"/>
                      </a:cubicBezTo>
                      <a:close/>
                      <a:moveTo>
                        <a:pt x="119" y="65"/>
                      </a:moveTo>
                      <a:cubicBezTo>
                        <a:pt x="118" y="65"/>
                        <a:pt x="118" y="66"/>
                        <a:pt x="118" y="66"/>
                      </a:cubicBezTo>
                      <a:cubicBezTo>
                        <a:pt x="118" y="67"/>
                        <a:pt x="119" y="67"/>
                        <a:pt x="120" y="67"/>
                      </a:cubicBezTo>
                      <a:cubicBezTo>
                        <a:pt x="121" y="67"/>
                        <a:pt x="121" y="66"/>
                        <a:pt x="121" y="66"/>
                      </a:cubicBezTo>
                      <a:cubicBezTo>
                        <a:pt x="121" y="65"/>
                        <a:pt x="120" y="65"/>
                        <a:pt x="119" y="65"/>
                      </a:cubicBezTo>
                      <a:close/>
                      <a:moveTo>
                        <a:pt x="98" y="31"/>
                      </a:moveTo>
                      <a:cubicBezTo>
                        <a:pt x="99" y="31"/>
                        <a:pt x="100" y="30"/>
                        <a:pt x="101" y="30"/>
                      </a:cubicBezTo>
                      <a:cubicBezTo>
                        <a:pt x="101" y="30"/>
                        <a:pt x="102" y="30"/>
                        <a:pt x="102" y="30"/>
                      </a:cubicBezTo>
                      <a:cubicBezTo>
                        <a:pt x="102" y="30"/>
                        <a:pt x="101" y="29"/>
                        <a:pt x="101" y="27"/>
                      </a:cubicBezTo>
                      <a:cubicBezTo>
                        <a:pt x="99" y="29"/>
                        <a:pt x="97" y="30"/>
                        <a:pt x="95" y="31"/>
                      </a:cubicBezTo>
                      <a:cubicBezTo>
                        <a:pt x="95" y="32"/>
                        <a:pt x="95" y="32"/>
                        <a:pt x="95" y="32"/>
                      </a:cubicBezTo>
                      <a:cubicBezTo>
                        <a:pt x="95" y="32"/>
                        <a:pt x="97" y="31"/>
                        <a:pt x="98" y="31"/>
                      </a:cubicBezTo>
                      <a:close/>
                      <a:moveTo>
                        <a:pt x="117" y="154"/>
                      </a:moveTo>
                      <a:cubicBezTo>
                        <a:pt x="116" y="154"/>
                        <a:pt x="115" y="154"/>
                        <a:pt x="114" y="156"/>
                      </a:cubicBezTo>
                      <a:cubicBezTo>
                        <a:pt x="114" y="157"/>
                        <a:pt x="114" y="158"/>
                        <a:pt x="115" y="159"/>
                      </a:cubicBezTo>
                      <a:cubicBezTo>
                        <a:pt x="116" y="159"/>
                        <a:pt x="117" y="158"/>
                        <a:pt x="117" y="157"/>
                      </a:cubicBezTo>
                      <a:cubicBezTo>
                        <a:pt x="118" y="155"/>
                        <a:pt x="117" y="154"/>
                        <a:pt x="117" y="154"/>
                      </a:cubicBezTo>
                      <a:close/>
                      <a:moveTo>
                        <a:pt x="140" y="89"/>
                      </a:moveTo>
                      <a:cubicBezTo>
                        <a:pt x="140" y="89"/>
                        <a:pt x="139" y="89"/>
                        <a:pt x="139" y="90"/>
                      </a:cubicBezTo>
                      <a:cubicBezTo>
                        <a:pt x="138" y="91"/>
                        <a:pt x="138" y="92"/>
                        <a:pt x="139" y="92"/>
                      </a:cubicBezTo>
                      <a:cubicBezTo>
                        <a:pt x="140" y="92"/>
                        <a:pt x="140" y="91"/>
                        <a:pt x="141" y="91"/>
                      </a:cubicBezTo>
                      <a:cubicBezTo>
                        <a:pt x="141" y="90"/>
                        <a:pt x="141" y="89"/>
                        <a:pt x="140" y="89"/>
                      </a:cubicBezTo>
                      <a:close/>
                      <a:moveTo>
                        <a:pt x="118" y="106"/>
                      </a:moveTo>
                      <a:cubicBezTo>
                        <a:pt x="118" y="106"/>
                        <a:pt x="116" y="106"/>
                        <a:pt x="114" y="106"/>
                      </a:cubicBezTo>
                      <a:cubicBezTo>
                        <a:pt x="114" y="106"/>
                        <a:pt x="113" y="106"/>
                        <a:pt x="112" y="106"/>
                      </a:cubicBezTo>
                      <a:cubicBezTo>
                        <a:pt x="112" y="106"/>
                        <a:pt x="111" y="106"/>
                        <a:pt x="111" y="106"/>
                      </a:cubicBezTo>
                      <a:cubicBezTo>
                        <a:pt x="111" y="106"/>
                        <a:pt x="111" y="107"/>
                        <a:pt x="111" y="107"/>
                      </a:cubicBezTo>
                      <a:cubicBezTo>
                        <a:pt x="111" y="108"/>
                        <a:pt x="112" y="109"/>
                        <a:pt x="112" y="110"/>
                      </a:cubicBezTo>
                      <a:cubicBezTo>
                        <a:pt x="112" y="111"/>
                        <a:pt x="113" y="113"/>
                        <a:pt x="113" y="113"/>
                      </a:cubicBezTo>
                      <a:cubicBezTo>
                        <a:pt x="113" y="113"/>
                        <a:pt x="113" y="113"/>
                        <a:pt x="114" y="113"/>
                      </a:cubicBezTo>
                      <a:cubicBezTo>
                        <a:pt x="114" y="113"/>
                        <a:pt x="115" y="113"/>
                        <a:pt x="116" y="113"/>
                      </a:cubicBezTo>
                      <a:cubicBezTo>
                        <a:pt x="118" y="113"/>
                        <a:pt x="120" y="113"/>
                        <a:pt x="120" y="113"/>
                      </a:cubicBezTo>
                      <a:cubicBezTo>
                        <a:pt x="120" y="113"/>
                        <a:pt x="119" y="111"/>
                        <a:pt x="119" y="109"/>
                      </a:cubicBezTo>
                      <a:cubicBezTo>
                        <a:pt x="118" y="109"/>
                        <a:pt x="118" y="108"/>
                        <a:pt x="118" y="107"/>
                      </a:cubicBezTo>
                      <a:cubicBezTo>
                        <a:pt x="118" y="107"/>
                        <a:pt x="118" y="106"/>
                        <a:pt x="118" y="106"/>
                      </a:cubicBezTo>
                      <a:close/>
                      <a:moveTo>
                        <a:pt x="138" y="13"/>
                      </a:moveTo>
                      <a:cubicBezTo>
                        <a:pt x="138" y="13"/>
                        <a:pt x="138" y="12"/>
                        <a:pt x="138" y="12"/>
                      </a:cubicBezTo>
                      <a:cubicBezTo>
                        <a:pt x="137" y="12"/>
                        <a:pt x="137" y="13"/>
                        <a:pt x="136" y="13"/>
                      </a:cubicBezTo>
                      <a:cubicBezTo>
                        <a:pt x="136" y="13"/>
                        <a:pt x="136" y="13"/>
                        <a:pt x="136" y="13"/>
                      </a:cubicBezTo>
                      <a:lnTo>
                        <a:pt x="138" y="13"/>
                      </a:lnTo>
                      <a:close/>
                      <a:moveTo>
                        <a:pt x="202" y="46"/>
                      </a:moveTo>
                      <a:cubicBezTo>
                        <a:pt x="200" y="47"/>
                        <a:pt x="198" y="48"/>
                        <a:pt x="198" y="49"/>
                      </a:cubicBezTo>
                      <a:cubicBezTo>
                        <a:pt x="199" y="50"/>
                        <a:pt x="201" y="51"/>
                        <a:pt x="203" y="51"/>
                      </a:cubicBezTo>
                      <a:cubicBezTo>
                        <a:pt x="206" y="50"/>
                        <a:pt x="208" y="49"/>
                        <a:pt x="207" y="47"/>
                      </a:cubicBezTo>
                      <a:cubicBezTo>
                        <a:pt x="207" y="46"/>
                        <a:pt x="205" y="45"/>
                        <a:pt x="202" y="46"/>
                      </a:cubicBezTo>
                      <a:close/>
                      <a:moveTo>
                        <a:pt x="136" y="34"/>
                      </a:moveTo>
                      <a:cubicBezTo>
                        <a:pt x="137" y="35"/>
                        <a:pt x="138" y="36"/>
                        <a:pt x="139" y="37"/>
                      </a:cubicBezTo>
                      <a:cubicBezTo>
                        <a:pt x="139" y="38"/>
                        <a:pt x="140" y="38"/>
                        <a:pt x="140" y="38"/>
                      </a:cubicBezTo>
                      <a:cubicBezTo>
                        <a:pt x="140" y="38"/>
                        <a:pt x="139" y="36"/>
                        <a:pt x="137" y="34"/>
                      </a:cubicBezTo>
                      <a:cubicBezTo>
                        <a:pt x="136" y="31"/>
                        <a:pt x="135" y="29"/>
                        <a:pt x="135" y="29"/>
                      </a:cubicBezTo>
                      <a:cubicBezTo>
                        <a:pt x="135" y="29"/>
                        <a:pt x="135" y="29"/>
                        <a:pt x="134" y="29"/>
                      </a:cubicBezTo>
                      <a:cubicBezTo>
                        <a:pt x="134" y="28"/>
                        <a:pt x="133" y="28"/>
                        <a:pt x="133" y="28"/>
                      </a:cubicBezTo>
                      <a:cubicBezTo>
                        <a:pt x="133" y="28"/>
                        <a:pt x="133" y="28"/>
                        <a:pt x="133" y="28"/>
                      </a:cubicBezTo>
                      <a:cubicBezTo>
                        <a:pt x="133" y="29"/>
                        <a:pt x="133" y="29"/>
                        <a:pt x="133" y="29"/>
                      </a:cubicBezTo>
                      <a:cubicBezTo>
                        <a:pt x="133" y="30"/>
                        <a:pt x="133" y="31"/>
                        <a:pt x="133" y="31"/>
                      </a:cubicBezTo>
                      <a:cubicBezTo>
                        <a:pt x="133" y="31"/>
                        <a:pt x="135" y="32"/>
                        <a:pt x="136" y="34"/>
                      </a:cubicBezTo>
                      <a:close/>
                      <a:moveTo>
                        <a:pt x="117" y="26"/>
                      </a:moveTo>
                      <a:cubicBezTo>
                        <a:pt x="118" y="25"/>
                        <a:pt x="118" y="25"/>
                        <a:pt x="118" y="25"/>
                      </a:cubicBezTo>
                      <a:cubicBezTo>
                        <a:pt x="118" y="25"/>
                        <a:pt x="117" y="23"/>
                        <a:pt x="116" y="21"/>
                      </a:cubicBezTo>
                      <a:cubicBezTo>
                        <a:pt x="116" y="21"/>
                        <a:pt x="115" y="21"/>
                        <a:pt x="115" y="21"/>
                      </a:cubicBezTo>
                      <a:cubicBezTo>
                        <a:pt x="114" y="21"/>
                        <a:pt x="113" y="22"/>
                        <a:pt x="112" y="22"/>
                      </a:cubicBezTo>
                      <a:cubicBezTo>
                        <a:pt x="112" y="23"/>
                        <a:pt x="113" y="23"/>
                        <a:pt x="114" y="24"/>
                      </a:cubicBezTo>
                      <a:cubicBezTo>
                        <a:pt x="115" y="25"/>
                        <a:pt x="117" y="26"/>
                        <a:pt x="117" y="26"/>
                      </a:cubicBezTo>
                      <a:close/>
                      <a:moveTo>
                        <a:pt x="137" y="20"/>
                      </a:moveTo>
                      <a:cubicBezTo>
                        <a:pt x="137" y="20"/>
                        <a:pt x="138" y="21"/>
                        <a:pt x="139" y="21"/>
                      </a:cubicBezTo>
                      <a:cubicBezTo>
                        <a:pt x="140" y="22"/>
                        <a:pt x="140" y="22"/>
                        <a:pt x="140" y="22"/>
                      </a:cubicBezTo>
                      <a:cubicBezTo>
                        <a:pt x="140" y="22"/>
                        <a:pt x="141" y="21"/>
                        <a:pt x="141" y="20"/>
                      </a:cubicBezTo>
                      <a:cubicBezTo>
                        <a:pt x="141" y="20"/>
                        <a:pt x="141" y="19"/>
                        <a:pt x="141" y="19"/>
                      </a:cubicBezTo>
                      <a:cubicBezTo>
                        <a:pt x="142" y="19"/>
                        <a:pt x="142" y="19"/>
                        <a:pt x="142" y="19"/>
                      </a:cubicBezTo>
                      <a:cubicBezTo>
                        <a:pt x="142" y="19"/>
                        <a:pt x="141" y="19"/>
                        <a:pt x="141" y="18"/>
                      </a:cubicBezTo>
                      <a:cubicBezTo>
                        <a:pt x="141" y="18"/>
                        <a:pt x="140" y="18"/>
                        <a:pt x="140" y="18"/>
                      </a:cubicBezTo>
                      <a:cubicBezTo>
                        <a:pt x="139" y="17"/>
                        <a:pt x="138" y="17"/>
                        <a:pt x="138" y="17"/>
                      </a:cubicBezTo>
                      <a:cubicBezTo>
                        <a:pt x="138" y="17"/>
                        <a:pt x="138" y="18"/>
                        <a:pt x="138" y="18"/>
                      </a:cubicBezTo>
                      <a:cubicBezTo>
                        <a:pt x="137" y="19"/>
                        <a:pt x="137" y="20"/>
                        <a:pt x="137" y="20"/>
                      </a:cubicBezTo>
                      <a:close/>
                      <a:moveTo>
                        <a:pt x="141" y="27"/>
                      </a:moveTo>
                      <a:cubicBezTo>
                        <a:pt x="141" y="28"/>
                        <a:pt x="142" y="28"/>
                        <a:pt x="142" y="28"/>
                      </a:cubicBezTo>
                      <a:cubicBezTo>
                        <a:pt x="143" y="28"/>
                        <a:pt x="143" y="27"/>
                        <a:pt x="143" y="26"/>
                      </a:cubicBezTo>
                      <a:cubicBezTo>
                        <a:pt x="143" y="25"/>
                        <a:pt x="142" y="25"/>
                        <a:pt x="141" y="25"/>
                      </a:cubicBezTo>
                      <a:cubicBezTo>
                        <a:pt x="141" y="25"/>
                        <a:pt x="141" y="26"/>
                        <a:pt x="141" y="27"/>
                      </a:cubicBezTo>
                      <a:close/>
                      <a:moveTo>
                        <a:pt x="121" y="98"/>
                      </a:moveTo>
                      <a:cubicBezTo>
                        <a:pt x="119" y="100"/>
                        <a:pt x="118" y="103"/>
                        <a:pt x="120" y="104"/>
                      </a:cubicBezTo>
                      <a:cubicBezTo>
                        <a:pt x="121" y="105"/>
                        <a:pt x="123" y="103"/>
                        <a:pt x="124" y="101"/>
                      </a:cubicBezTo>
                      <a:cubicBezTo>
                        <a:pt x="125" y="100"/>
                        <a:pt x="126" y="99"/>
                        <a:pt x="126" y="98"/>
                      </a:cubicBezTo>
                      <a:cubicBezTo>
                        <a:pt x="126" y="97"/>
                        <a:pt x="126" y="96"/>
                        <a:pt x="125" y="96"/>
                      </a:cubicBezTo>
                      <a:cubicBezTo>
                        <a:pt x="124" y="95"/>
                        <a:pt x="122" y="96"/>
                        <a:pt x="121" y="98"/>
                      </a:cubicBezTo>
                      <a:close/>
                      <a:moveTo>
                        <a:pt x="132" y="26"/>
                      </a:moveTo>
                      <a:cubicBezTo>
                        <a:pt x="133" y="26"/>
                        <a:pt x="133" y="25"/>
                        <a:pt x="132" y="24"/>
                      </a:cubicBezTo>
                      <a:cubicBezTo>
                        <a:pt x="132" y="22"/>
                        <a:pt x="131" y="22"/>
                        <a:pt x="130" y="23"/>
                      </a:cubicBezTo>
                      <a:cubicBezTo>
                        <a:pt x="129" y="23"/>
                        <a:pt x="129" y="24"/>
                        <a:pt x="129" y="25"/>
                      </a:cubicBezTo>
                      <a:cubicBezTo>
                        <a:pt x="130" y="27"/>
                        <a:pt x="131" y="27"/>
                        <a:pt x="132" y="26"/>
                      </a:cubicBezTo>
                      <a:close/>
                      <a:moveTo>
                        <a:pt x="129" y="37"/>
                      </a:moveTo>
                      <a:cubicBezTo>
                        <a:pt x="130" y="36"/>
                        <a:pt x="130" y="35"/>
                        <a:pt x="129" y="35"/>
                      </a:cubicBezTo>
                      <a:cubicBezTo>
                        <a:pt x="128" y="34"/>
                        <a:pt x="127" y="34"/>
                        <a:pt x="127" y="34"/>
                      </a:cubicBezTo>
                      <a:cubicBezTo>
                        <a:pt x="127" y="35"/>
                        <a:pt x="127" y="36"/>
                        <a:pt x="127" y="36"/>
                      </a:cubicBezTo>
                      <a:cubicBezTo>
                        <a:pt x="128" y="37"/>
                        <a:pt x="129" y="37"/>
                        <a:pt x="129" y="37"/>
                      </a:cubicBezTo>
                      <a:close/>
                      <a:moveTo>
                        <a:pt x="122" y="41"/>
                      </a:moveTo>
                      <a:cubicBezTo>
                        <a:pt x="122" y="41"/>
                        <a:pt x="121" y="41"/>
                        <a:pt x="121" y="41"/>
                      </a:cubicBezTo>
                      <a:cubicBezTo>
                        <a:pt x="121" y="41"/>
                        <a:pt x="121" y="41"/>
                        <a:pt x="122" y="42"/>
                      </a:cubicBezTo>
                      <a:cubicBezTo>
                        <a:pt x="122" y="42"/>
                        <a:pt x="122" y="43"/>
                        <a:pt x="122" y="43"/>
                      </a:cubicBezTo>
                      <a:cubicBezTo>
                        <a:pt x="122" y="43"/>
                        <a:pt x="125" y="44"/>
                        <a:pt x="127" y="45"/>
                      </a:cubicBezTo>
                      <a:cubicBezTo>
                        <a:pt x="129" y="46"/>
                        <a:pt x="132" y="47"/>
                        <a:pt x="132" y="47"/>
                      </a:cubicBezTo>
                      <a:cubicBezTo>
                        <a:pt x="132" y="47"/>
                        <a:pt x="130" y="45"/>
                        <a:pt x="128" y="44"/>
                      </a:cubicBezTo>
                      <a:cubicBezTo>
                        <a:pt x="126" y="42"/>
                        <a:pt x="124" y="41"/>
                        <a:pt x="124" y="41"/>
                      </a:cubicBezTo>
                      <a:cubicBezTo>
                        <a:pt x="124" y="41"/>
                        <a:pt x="123" y="41"/>
                        <a:pt x="122" y="41"/>
                      </a:cubicBezTo>
                      <a:close/>
                      <a:moveTo>
                        <a:pt x="132" y="39"/>
                      </a:moveTo>
                      <a:cubicBezTo>
                        <a:pt x="132" y="39"/>
                        <a:pt x="132" y="40"/>
                        <a:pt x="132" y="40"/>
                      </a:cubicBezTo>
                      <a:cubicBezTo>
                        <a:pt x="133" y="40"/>
                        <a:pt x="133" y="40"/>
                        <a:pt x="133" y="40"/>
                      </a:cubicBezTo>
                      <a:cubicBezTo>
                        <a:pt x="133" y="40"/>
                        <a:pt x="133" y="40"/>
                        <a:pt x="133" y="39"/>
                      </a:cubicBezTo>
                      <a:cubicBezTo>
                        <a:pt x="133" y="39"/>
                        <a:pt x="132" y="39"/>
                        <a:pt x="132" y="39"/>
                      </a:cubicBezTo>
                      <a:close/>
                      <a:moveTo>
                        <a:pt x="102" y="55"/>
                      </a:moveTo>
                      <a:cubicBezTo>
                        <a:pt x="99" y="54"/>
                        <a:pt x="97" y="55"/>
                        <a:pt x="97" y="57"/>
                      </a:cubicBezTo>
                      <a:cubicBezTo>
                        <a:pt x="97" y="58"/>
                        <a:pt x="99" y="60"/>
                        <a:pt x="102" y="60"/>
                      </a:cubicBezTo>
                      <a:cubicBezTo>
                        <a:pt x="104" y="60"/>
                        <a:pt x="106" y="58"/>
                        <a:pt x="107" y="57"/>
                      </a:cubicBezTo>
                      <a:cubicBezTo>
                        <a:pt x="107" y="56"/>
                        <a:pt x="105" y="55"/>
                        <a:pt x="102" y="55"/>
                      </a:cubicBezTo>
                      <a:close/>
                      <a:moveTo>
                        <a:pt x="131" y="76"/>
                      </a:moveTo>
                      <a:cubicBezTo>
                        <a:pt x="131" y="77"/>
                        <a:pt x="131" y="77"/>
                        <a:pt x="131" y="77"/>
                      </a:cubicBezTo>
                      <a:cubicBezTo>
                        <a:pt x="131" y="77"/>
                        <a:pt x="131" y="77"/>
                        <a:pt x="132" y="77"/>
                      </a:cubicBezTo>
                      <a:cubicBezTo>
                        <a:pt x="132" y="77"/>
                        <a:pt x="132" y="76"/>
                        <a:pt x="132" y="76"/>
                      </a:cubicBezTo>
                      <a:cubicBezTo>
                        <a:pt x="132" y="76"/>
                        <a:pt x="131" y="76"/>
                        <a:pt x="131" y="76"/>
                      </a:cubicBezTo>
                      <a:close/>
                      <a:moveTo>
                        <a:pt x="122" y="87"/>
                      </a:moveTo>
                      <a:cubicBezTo>
                        <a:pt x="122" y="87"/>
                        <a:pt x="122" y="86"/>
                        <a:pt x="123" y="85"/>
                      </a:cubicBezTo>
                      <a:cubicBezTo>
                        <a:pt x="123" y="84"/>
                        <a:pt x="123" y="84"/>
                        <a:pt x="123" y="84"/>
                      </a:cubicBezTo>
                      <a:cubicBezTo>
                        <a:pt x="123" y="84"/>
                        <a:pt x="123" y="84"/>
                        <a:pt x="122" y="84"/>
                      </a:cubicBezTo>
                      <a:cubicBezTo>
                        <a:pt x="122" y="84"/>
                        <a:pt x="122" y="84"/>
                        <a:pt x="121" y="84"/>
                      </a:cubicBezTo>
                      <a:cubicBezTo>
                        <a:pt x="120" y="84"/>
                        <a:pt x="119" y="84"/>
                        <a:pt x="119" y="84"/>
                      </a:cubicBezTo>
                      <a:cubicBezTo>
                        <a:pt x="119" y="84"/>
                        <a:pt x="119" y="84"/>
                        <a:pt x="119" y="85"/>
                      </a:cubicBezTo>
                      <a:cubicBezTo>
                        <a:pt x="119" y="86"/>
                        <a:pt x="119" y="86"/>
                        <a:pt x="119" y="87"/>
                      </a:cubicBezTo>
                      <a:cubicBezTo>
                        <a:pt x="119" y="87"/>
                        <a:pt x="119" y="87"/>
                        <a:pt x="119" y="87"/>
                      </a:cubicBezTo>
                      <a:cubicBezTo>
                        <a:pt x="119" y="87"/>
                        <a:pt x="119" y="87"/>
                        <a:pt x="120" y="87"/>
                      </a:cubicBezTo>
                      <a:cubicBezTo>
                        <a:pt x="121" y="87"/>
                        <a:pt x="122" y="87"/>
                        <a:pt x="122" y="87"/>
                      </a:cubicBezTo>
                      <a:close/>
                      <a:moveTo>
                        <a:pt x="113" y="45"/>
                      </a:moveTo>
                      <a:cubicBezTo>
                        <a:pt x="113" y="45"/>
                        <a:pt x="113" y="46"/>
                        <a:pt x="112" y="46"/>
                      </a:cubicBezTo>
                      <a:cubicBezTo>
                        <a:pt x="111" y="46"/>
                        <a:pt x="110" y="47"/>
                        <a:pt x="110" y="47"/>
                      </a:cubicBezTo>
                      <a:cubicBezTo>
                        <a:pt x="110" y="47"/>
                        <a:pt x="111" y="48"/>
                        <a:pt x="111" y="48"/>
                      </a:cubicBezTo>
                      <a:cubicBezTo>
                        <a:pt x="112" y="49"/>
                        <a:pt x="112" y="50"/>
                        <a:pt x="112" y="50"/>
                      </a:cubicBezTo>
                      <a:cubicBezTo>
                        <a:pt x="112" y="50"/>
                        <a:pt x="113" y="49"/>
                        <a:pt x="114" y="49"/>
                      </a:cubicBezTo>
                      <a:cubicBezTo>
                        <a:pt x="115" y="49"/>
                        <a:pt x="116" y="48"/>
                        <a:pt x="116" y="48"/>
                      </a:cubicBezTo>
                      <a:cubicBezTo>
                        <a:pt x="116" y="48"/>
                        <a:pt x="115" y="48"/>
                        <a:pt x="114" y="47"/>
                      </a:cubicBezTo>
                      <a:cubicBezTo>
                        <a:pt x="114" y="46"/>
                        <a:pt x="113" y="45"/>
                        <a:pt x="113" y="45"/>
                      </a:cubicBezTo>
                      <a:close/>
                      <a:moveTo>
                        <a:pt x="107" y="36"/>
                      </a:moveTo>
                      <a:cubicBezTo>
                        <a:pt x="110" y="37"/>
                        <a:pt x="112" y="37"/>
                        <a:pt x="113" y="36"/>
                      </a:cubicBezTo>
                      <a:cubicBezTo>
                        <a:pt x="113" y="35"/>
                        <a:pt x="112" y="33"/>
                        <a:pt x="110" y="31"/>
                      </a:cubicBezTo>
                      <a:cubicBezTo>
                        <a:pt x="108" y="30"/>
                        <a:pt x="105" y="30"/>
                        <a:pt x="104" y="31"/>
                      </a:cubicBezTo>
                      <a:cubicBezTo>
                        <a:pt x="104" y="33"/>
                        <a:pt x="105" y="35"/>
                        <a:pt x="107" y="36"/>
                      </a:cubicBezTo>
                      <a:close/>
                      <a:moveTo>
                        <a:pt x="99" y="42"/>
                      </a:moveTo>
                      <a:cubicBezTo>
                        <a:pt x="99" y="42"/>
                        <a:pt x="99" y="43"/>
                        <a:pt x="98" y="43"/>
                      </a:cubicBezTo>
                      <a:cubicBezTo>
                        <a:pt x="98" y="45"/>
                        <a:pt x="98" y="46"/>
                        <a:pt x="98" y="46"/>
                      </a:cubicBezTo>
                      <a:cubicBezTo>
                        <a:pt x="98" y="46"/>
                        <a:pt x="100" y="46"/>
                        <a:pt x="102" y="46"/>
                      </a:cubicBezTo>
                      <a:cubicBezTo>
                        <a:pt x="104" y="46"/>
                        <a:pt x="106" y="47"/>
                        <a:pt x="106" y="47"/>
                      </a:cubicBezTo>
                      <a:cubicBezTo>
                        <a:pt x="107" y="45"/>
                        <a:pt x="107" y="45"/>
                        <a:pt x="107" y="45"/>
                      </a:cubicBezTo>
                      <a:cubicBezTo>
                        <a:pt x="107" y="45"/>
                        <a:pt x="105" y="44"/>
                        <a:pt x="103" y="43"/>
                      </a:cubicBezTo>
                      <a:cubicBezTo>
                        <a:pt x="101" y="42"/>
                        <a:pt x="99" y="41"/>
                        <a:pt x="99" y="41"/>
                      </a:cubicBezTo>
                      <a:cubicBezTo>
                        <a:pt x="99" y="41"/>
                        <a:pt x="99" y="42"/>
                        <a:pt x="99" y="42"/>
                      </a:cubicBezTo>
                      <a:close/>
                      <a:moveTo>
                        <a:pt x="121" y="31"/>
                      </a:move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32"/>
                        <a:pt x="121" y="32"/>
                        <a:pt x="122" y="32"/>
                      </a:cubicBezTo>
                      <a:cubicBezTo>
                        <a:pt x="122" y="32"/>
                        <a:pt x="122" y="32"/>
                        <a:pt x="123" y="32"/>
                      </a:cubicBezTo>
                      <a:cubicBezTo>
                        <a:pt x="124" y="32"/>
                        <a:pt x="125" y="32"/>
                        <a:pt x="125" y="32"/>
                      </a:cubicBezTo>
                      <a:cubicBezTo>
                        <a:pt x="125" y="32"/>
                        <a:pt x="125" y="31"/>
                        <a:pt x="124" y="30"/>
                      </a:cubicBezTo>
                      <a:cubicBezTo>
                        <a:pt x="124" y="29"/>
                        <a:pt x="124" y="28"/>
                        <a:pt x="124" y="28"/>
                      </a:cubicBezTo>
                      <a:cubicBezTo>
                        <a:pt x="124" y="28"/>
                        <a:pt x="123" y="28"/>
                        <a:pt x="122" y="28"/>
                      </a:cubicBezTo>
                      <a:cubicBezTo>
                        <a:pt x="121" y="28"/>
                        <a:pt x="120" y="28"/>
                        <a:pt x="120" y="28"/>
                      </a:cubicBezTo>
                      <a:cubicBezTo>
                        <a:pt x="120" y="28"/>
                        <a:pt x="121" y="29"/>
                        <a:pt x="121" y="30"/>
                      </a:cubicBezTo>
                      <a:cubicBezTo>
                        <a:pt x="121" y="31"/>
                        <a:pt x="121" y="31"/>
                        <a:pt x="121" y="31"/>
                      </a:cubicBezTo>
                      <a:close/>
                      <a:moveTo>
                        <a:pt x="115" y="38"/>
                      </a:moveTo>
                      <a:cubicBezTo>
                        <a:pt x="115" y="38"/>
                        <a:pt x="115" y="40"/>
                        <a:pt x="117" y="40"/>
                      </a:cubicBezTo>
                      <a:cubicBezTo>
                        <a:pt x="118" y="41"/>
                        <a:pt x="119" y="41"/>
                        <a:pt x="119" y="40"/>
                      </a:cubicBezTo>
                      <a:cubicBezTo>
                        <a:pt x="120" y="39"/>
                        <a:pt x="119" y="38"/>
                        <a:pt x="118" y="37"/>
                      </a:cubicBezTo>
                      <a:cubicBezTo>
                        <a:pt x="117" y="36"/>
                        <a:pt x="116" y="37"/>
                        <a:pt x="115" y="38"/>
                      </a:cubicBezTo>
                      <a:close/>
                      <a:moveTo>
                        <a:pt x="119" y="49"/>
                      </a:moveTo>
                      <a:cubicBezTo>
                        <a:pt x="118" y="50"/>
                        <a:pt x="119" y="50"/>
                        <a:pt x="120" y="51"/>
                      </a:cubicBezTo>
                      <a:cubicBezTo>
                        <a:pt x="121" y="51"/>
                        <a:pt x="122" y="51"/>
                        <a:pt x="122" y="50"/>
                      </a:cubicBezTo>
                      <a:cubicBezTo>
                        <a:pt x="122" y="49"/>
                        <a:pt x="121" y="49"/>
                        <a:pt x="120" y="49"/>
                      </a:cubicBezTo>
                      <a:cubicBezTo>
                        <a:pt x="120" y="48"/>
                        <a:pt x="119" y="49"/>
                        <a:pt x="119" y="49"/>
                      </a:cubicBezTo>
                      <a:close/>
                      <a:moveTo>
                        <a:pt x="138" y="95"/>
                      </a:moveTo>
                      <a:cubicBezTo>
                        <a:pt x="138" y="95"/>
                        <a:pt x="137" y="95"/>
                        <a:pt x="136" y="95"/>
                      </a:cubicBezTo>
                      <a:cubicBezTo>
                        <a:pt x="135" y="96"/>
                        <a:pt x="135" y="96"/>
                        <a:pt x="135" y="96"/>
                      </a:cubicBezTo>
                      <a:cubicBezTo>
                        <a:pt x="135" y="96"/>
                        <a:pt x="135" y="97"/>
                        <a:pt x="135" y="98"/>
                      </a:cubicBezTo>
                      <a:cubicBezTo>
                        <a:pt x="135" y="99"/>
                        <a:pt x="136" y="100"/>
                        <a:pt x="136" y="100"/>
                      </a:cubicBezTo>
                      <a:cubicBezTo>
                        <a:pt x="136" y="100"/>
                        <a:pt x="137" y="100"/>
                        <a:pt x="137" y="99"/>
                      </a:cubicBezTo>
                      <a:cubicBezTo>
                        <a:pt x="138" y="99"/>
                        <a:pt x="139" y="98"/>
                        <a:pt x="139" y="98"/>
                      </a:cubicBezTo>
                      <a:cubicBezTo>
                        <a:pt x="139" y="98"/>
                        <a:pt x="139" y="97"/>
                        <a:pt x="138" y="96"/>
                      </a:cubicBezTo>
                      <a:cubicBezTo>
                        <a:pt x="138" y="95"/>
                        <a:pt x="138" y="95"/>
                        <a:pt x="138" y="95"/>
                      </a:cubicBezTo>
                      <a:close/>
                      <a:moveTo>
                        <a:pt x="182" y="45"/>
                      </a:moveTo>
                      <a:cubicBezTo>
                        <a:pt x="182" y="45"/>
                        <a:pt x="183" y="45"/>
                        <a:pt x="184" y="45"/>
                      </a:cubicBezTo>
                      <a:cubicBezTo>
                        <a:pt x="185" y="45"/>
                        <a:pt x="185" y="44"/>
                        <a:pt x="185" y="43"/>
                      </a:cubicBezTo>
                      <a:cubicBezTo>
                        <a:pt x="185" y="43"/>
                        <a:pt x="184" y="43"/>
                        <a:pt x="183" y="43"/>
                      </a:cubicBezTo>
                      <a:cubicBezTo>
                        <a:pt x="182" y="43"/>
                        <a:pt x="182" y="44"/>
                        <a:pt x="182" y="45"/>
                      </a:cubicBezTo>
                      <a:close/>
                      <a:moveTo>
                        <a:pt x="252" y="88"/>
                      </a:moveTo>
                      <a:cubicBezTo>
                        <a:pt x="252" y="88"/>
                        <a:pt x="253" y="89"/>
                        <a:pt x="254" y="90"/>
                      </a:cubicBezTo>
                      <a:cubicBezTo>
                        <a:pt x="256" y="90"/>
                        <a:pt x="257" y="90"/>
                        <a:pt x="257" y="89"/>
                      </a:cubicBezTo>
                      <a:cubicBezTo>
                        <a:pt x="257" y="88"/>
                        <a:pt x="256" y="87"/>
                        <a:pt x="255" y="87"/>
                      </a:cubicBezTo>
                      <a:cubicBezTo>
                        <a:pt x="254" y="87"/>
                        <a:pt x="253" y="87"/>
                        <a:pt x="252" y="88"/>
                      </a:cubicBezTo>
                      <a:close/>
                      <a:moveTo>
                        <a:pt x="323" y="186"/>
                      </a:moveTo>
                      <a:cubicBezTo>
                        <a:pt x="320" y="184"/>
                        <a:pt x="318" y="184"/>
                        <a:pt x="315" y="185"/>
                      </a:cubicBezTo>
                      <a:cubicBezTo>
                        <a:pt x="314" y="185"/>
                        <a:pt x="313" y="185"/>
                        <a:pt x="311" y="186"/>
                      </a:cubicBezTo>
                      <a:cubicBezTo>
                        <a:pt x="310" y="191"/>
                        <a:pt x="308" y="195"/>
                        <a:pt x="306" y="200"/>
                      </a:cubicBezTo>
                      <a:cubicBezTo>
                        <a:pt x="307" y="201"/>
                        <a:pt x="307" y="202"/>
                        <a:pt x="308" y="203"/>
                      </a:cubicBezTo>
                      <a:cubicBezTo>
                        <a:pt x="312" y="207"/>
                        <a:pt x="319" y="206"/>
                        <a:pt x="323" y="201"/>
                      </a:cubicBezTo>
                      <a:cubicBezTo>
                        <a:pt x="325" y="198"/>
                        <a:pt x="326" y="195"/>
                        <a:pt x="326" y="193"/>
                      </a:cubicBezTo>
                      <a:cubicBezTo>
                        <a:pt x="326" y="190"/>
                        <a:pt x="325" y="188"/>
                        <a:pt x="323" y="186"/>
                      </a:cubicBezTo>
                      <a:close/>
                      <a:moveTo>
                        <a:pt x="223" y="97"/>
                      </a:moveTo>
                      <a:cubicBezTo>
                        <a:pt x="223" y="96"/>
                        <a:pt x="223" y="95"/>
                        <a:pt x="222" y="94"/>
                      </a:cubicBezTo>
                      <a:cubicBezTo>
                        <a:pt x="222" y="92"/>
                        <a:pt x="222" y="90"/>
                        <a:pt x="222" y="90"/>
                      </a:cubicBezTo>
                      <a:cubicBezTo>
                        <a:pt x="222" y="90"/>
                        <a:pt x="220" y="91"/>
                        <a:pt x="218" y="92"/>
                      </a:cubicBezTo>
                      <a:cubicBezTo>
                        <a:pt x="217" y="93"/>
                        <a:pt x="217" y="93"/>
                        <a:pt x="216" y="93"/>
                      </a:cubicBezTo>
                      <a:cubicBezTo>
                        <a:pt x="215" y="94"/>
                        <a:pt x="215" y="94"/>
                        <a:pt x="215" y="94"/>
                      </a:cubicBezTo>
                      <a:cubicBezTo>
                        <a:pt x="215" y="94"/>
                        <a:pt x="215" y="96"/>
                        <a:pt x="215" y="98"/>
                      </a:cubicBezTo>
                      <a:cubicBezTo>
                        <a:pt x="215" y="100"/>
                        <a:pt x="215" y="102"/>
                        <a:pt x="215" y="102"/>
                      </a:cubicBezTo>
                      <a:cubicBezTo>
                        <a:pt x="215" y="102"/>
                        <a:pt x="217" y="101"/>
                        <a:pt x="219" y="100"/>
                      </a:cubicBezTo>
                      <a:cubicBezTo>
                        <a:pt x="221" y="100"/>
                        <a:pt x="223" y="99"/>
                        <a:pt x="223" y="99"/>
                      </a:cubicBezTo>
                      <a:cubicBezTo>
                        <a:pt x="223" y="99"/>
                        <a:pt x="223" y="98"/>
                        <a:pt x="223" y="97"/>
                      </a:cubicBezTo>
                      <a:close/>
                      <a:moveTo>
                        <a:pt x="185" y="34"/>
                      </a:moveTo>
                      <a:cubicBezTo>
                        <a:pt x="186" y="33"/>
                        <a:pt x="187" y="32"/>
                        <a:pt x="186" y="31"/>
                      </a:cubicBezTo>
                      <a:cubicBezTo>
                        <a:pt x="185" y="31"/>
                        <a:pt x="184" y="31"/>
                        <a:pt x="183" y="31"/>
                      </a:cubicBezTo>
                      <a:cubicBezTo>
                        <a:pt x="182" y="32"/>
                        <a:pt x="182" y="34"/>
                        <a:pt x="183" y="34"/>
                      </a:cubicBezTo>
                      <a:cubicBezTo>
                        <a:pt x="183" y="35"/>
                        <a:pt x="184" y="35"/>
                        <a:pt x="185" y="34"/>
                      </a:cubicBezTo>
                      <a:close/>
                      <a:moveTo>
                        <a:pt x="296" y="134"/>
                      </a:moveTo>
                      <a:cubicBezTo>
                        <a:pt x="300" y="138"/>
                        <a:pt x="304" y="143"/>
                        <a:pt x="306" y="149"/>
                      </a:cubicBezTo>
                      <a:cubicBezTo>
                        <a:pt x="309" y="150"/>
                        <a:pt x="312" y="151"/>
                        <a:pt x="314" y="151"/>
                      </a:cubicBezTo>
                      <a:cubicBezTo>
                        <a:pt x="317" y="151"/>
                        <a:pt x="319" y="150"/>
                        <a:pt x="320" y="148"/>
                      </a:cubicBezTo>
                      <a:cubicBezTo>
                        <a:pt x="321" y="146"/>
                        <a:pt x="321" y="143"/>
                        <a:pt x="319" y="141"/>
                      </a:cubicBezTo>
                      <a:cubicBezTo>
                        <a:pt x="318" y="139"/>
                        <a:pt x="315" y="136"/>
                        <a:pt x="311" y="135"/>
                      </a:cubicBezTo>
                      <a:cubicBezTo>
                        <a:pt x="308" y="133"/>
                        <a:pt x="304" y="132"/>
                        <a:pt x="301" y="132"/>
                      </a:cubicBezTo>
                      <a:cubicBezTo>
                        <a:pt x="299" y="132"/>
                        <a:pt x="297" y="133"/>
                        <a:pt x="296" y="134"/>
                      </a:cubicBezTo>
                      <a:close/>
                      <a:moveTo>
                        <a:pt x="228" y="86"/>
                      </a:moveTo>
                      <a:cubicBezTo>
                        <a:pt x="229" y="85"/>
                        <a:pt x="231" y="83"/>
                        <a:pt x="231" y="81"/>
                      </a:cubicBezTo>
                      <a:cubicBezTo>
                        <a:pt x="232" y="79"/>
                        <a:pt x="232" y="76"/>
                        <a:pt x="231" y="75"/>
                      </a:cubicBezTo>
                      <a:cubicBezTo>
                        <a:pt x="230" y="73"/>
                        <a:pt x="229" y="72"/>
                        <a:pt x="228" y="72"/>
                      </a:cubicBezTo>
                      <a:cubicBezTo>
                        <a:pt x="226" y="71"/>
                        <a:pt x="225" y="72"/>
                        <a:pt x="224" y="73"/>
                      </a:cubicBezTo>
                      <a:cubicBezTo>
                        <a:pt x="222" y="74"/>
                        <a:pt x="221" y="76"/>
                        <a:pt x="221" y="78"/>
                      </a:cubicBezTo>
                      <a:cubicBezTo>
                        <a:pt x="220" y="80"/>
                        <a:pt x="220" y="82"/>
                        <a:pt x="221" y="84"/>
                      </a:cubicBezTo>
                      <a:cubicBezTo>
                        <a:pt x="221" y="85"/>
                        <a:pt x="222" y="87"/>
                        <a:pt x="223" y="87"/>
                      </a:cubicBezTo>
                      <a:cubicBezTo>
                        <a:pt x="225" y="88"/>
                        <a:pt x="226" y="87"/>
                        <a:pt x="228" y="86"/>
                      </a:cubicBezTo>
                      <a:close/>
                      <a:moveTo>
                        <a:pt x="78" y="45"/>
                      </a:moveTo>
                      <a:cubicBezTo>
                        <a:pt x="78" y="45"/>
                        <a:pt x="79" y="45"/>
                        <a:pt x="79" y="44"/>
                      </a:cubicBezTo>
                      <a:cubicBezTo>
                        <a:pt x="80" y="43"/>
                        <a:pt x="81" y="43"/>
                        <a:pt x="81" y="42"/>
                      </a:cubicBezTo>
                      <a:cubicBezTo>
                        <a:pt x="83" y="41"/>
                        <a:pt x="84" y="40"/>
                        <a:pt x="84" y="40"/>
                      </a:cubicBezTo>
                      <a:cubicBezTo>
                        <a:pt x="84" y="40"/>
                        <a:pt x="84" y="39"/>
                        <a:pt x="84" y="38"/>
                      </a:cubicBezTo>
                      <a:cubicBezTo>
                        <a:pt x="84" y="38"/>
                        <a:pt x="84" y="38"/>
                        <a:pt x="84" y="38"/>
                      </a:cubicBezTo>
                      <a:cubicBezTo>
                        <a:pt x="82" y="39"/>
                        <a:pt x="79" y="40"/>
                        <a:pt x="77" y="42"/>
                      </a:cubicBezTo>
                      <a:cubicBezTo>
                        <a:pt x="77" y="43"/>
                        <a:pt x="78" y="43"/>
                        <a:pt x="78" y="44"/>
                      </a:cubicBezTo>
                      <a:cubicBezTo>
                        <a:pt x="78" y="44"/>
                        <a:pt x="78" y="45"/>
                        <a:pt x="78" y="45"/>
                      </a:cubicBezTo>
                      <a:close/>
                      <a:moveTo>
                        <a:pt x="219" y="61"/>
                      </a:moveTo>
                      <a:cubicBezTo>
                        <a:pt x="219" y="59"/>
                        <a:pt x="218" y="57"/>
                        <a:pt x="216" y="57"/>
                      </a:cubicBezTo>
                      <a:cubicBezTo>
                        <a:pt x="214" y="57"/>
                        <a:pt x="213" y="59"/>
                        <a:pt x="213" y="61"/>
                      </a:cubicBezTo>
                      <a:cubicBezTo>
                        <a:pt x="213" y="63"/>
                        <a:pt x="214" y="65"/>
                        <a:pt x="216" y="65"/>
                      </a:cubicBezTo>
                      <a:cubicBezTo>
                        <a:pt x="218" y="65"/>
                        <a:pt x="219" y="63"/>
                        <a:pt x="219" y="61"/>
                      </a:cubicBezTo>
                      <a:close/>
                      <a:moveTo>
                        <a:pt x="214" y="41"/>
                      </a:moveTo>
                      <a:cubicBezTo>
                        <a:pt x="214" y="41"/>
                        <a:pt x="214" y="41"/>
                        <a:pt x="214" y="41"/>
                      </a:cubicBezTo>
                      <a:cubicBezTo>
                        <a:pt x="214" y="41"/>
                        <a:pt x="213" y="41"/>
                        <a:pt x="213" y="42"/>
                      </a:cubicBezTo>
                      <a:cubicBezTo>
                        <a:pt x="213" y="42"/>
                        <a:pt x="212" y="43"/>
                        <a:pt x="212" y="44"/>
                      </a:cubicBezTo>
                      <a:cubicBezTo>
                        <a:pt x="211" y="45"/>
                        <a:pt x="211" y="47"/>
                        <a:pt x="211" y="47"/>
                      </a:cubicBezTo>
                      <a:cubicBezTo>
                        <a:pt x="211" y="47"/>
                        <a:pt x="211" y="47"/>
                        <a:pt x="211" y="47"/>
                      </a:cubicBezTo>
                      <a:cubicBezTo>
                        <a:pt x="212" y="48"/>
                        <a:pt x="213" y="48"/>
                        <a:pt x="213" y="49"/>
                      </a:cubicBezTo>
                      <a:cubicBezTo>
                        <a:pt x="214" y="50"/>
                        <a:pt x="216" y="51"/>
                        <a:pt x="216" y="51"/>
                      </a:cubicBezTo>
                      <a:cubicBezTo>
                        <a:pt x="216" y="51"/>
                        <a:pt x="217" y="49"/>
                        <a:pt x="217" y="48"/>
                      </a:cubicBezTo>
                      <a:cubicBezTo>
                        <a:pt x="218" y="47"/>
                        <a:pt x="218" y="46"/>
                        <a:pt x="218" y="46"/>
                      </a:cubicBezTo>
                      <a:cubicBezTo>
                        <a:pt x="219" y="45"/>
                        <a:pt x="219" y="45"/>
                        <a:pt x="219" y="45"/>
                      </a:cubicBezTo>
                      <a:cubicBezTo>
                        <a:pt x="219" y="45"/>
                        <a:pt x="218" y="44"/>
                        <a:pt x="216" y="43"/>
                      </a:cubicBezTo>
                      <a:cubicBezTo>
                        <a:pt x="216" y="42"/>
                        <a:pt x="215" y="42"/>
                        <a:pt x="214" y="41"/>
                      </a:cubicBezTo>
                      <a:close/>
                      <a:moveTo>
                        <a:pt x="208" y="28"/>
                      </a:moveTo>
                      <a:cubicBezTo>
                        <a:pt x="207" y="29"/>
                        <a:pt x="206" y="31"/>
                        <a:pt x="207" y="33"/>
                      </a:cubicBezTo>
                      <a:cubicBezTo>
                        <a:pt x="208" y="34"/>
                        <a:pt x="210" y="35"/>
                        <a:pt x="211" y="35"/>
                      </a:cubicBezTo>
                      <a:cubicBezTo>
                        <a:pt x="213" y="34"/>
                        <a:pt x="214" y="32"/>
                        <a:pt x="213" y="30"/>
                      </a:cubicBezTo>
                      <a:cubicBezTo>
                        <a:pt x="212" y="28"/>
                        <a:pt x="210" y="27"/>
                        <a:pt x="208" y="28"/>
                      </a:cubicBezTo>
                      <a:close/>
                      <a:moveTo>
                        <a:pt x="209" y="63"/>
                      </a:moveTo>
                      <a:cubicBezTo>
                        <a:pt x="209" y="63"/>
                        <a:pt x="209" y="62"/>
                        <a:pt x="209" y="61"/>
                      </a:cubicBezTo>
                      <a:cubicBezTo>
                        <a:pt x="210" y="60"/>
                        <a:pt x="210" y="60"/>
                        <a:pt x="210" y="59"/>
                      </a:cubicBezTo>
                      <a:cubicBezTo>
                        <a:pt x="210" y="59"/>
                        <a:pt x="210" y="58"/>
                        <a:pt x="210" y="58"/>
                      </a:cubicBezTo>
                      <a:cubicBezTo>
                        <a:pt x="210" y="58"/>
                        <a:pt x="208" y="59"/>
                        <a:pt x="205" y="59"/>
                      </a:cubicBezTo>
                      <a:cubicBezTo>
                        <a:pt x="203" y="59"/>
                        <a:pt x="201" y="59"/>
                        <a:pt x="201" y="59"/>
                      </a:cubicBezTo>
                      <a:cubicBezTo>
                        <a:pt x="201" y="62"/>
                        <a:pt x="201" y="62"/>
                        <a:pt x="201" y="62"/>
                      </a:cubicBezTo>
                      <a:cubicBezTo>
                        <a:pt x="201" y="62"/>
                        <a:pt x="203" y="62"/>
                        <a:pt x="205" y="62"/>
                      </a:cubicBezTo>
                      <a:cubicBezTo>
                        <a:pt x="207" y="63"/>
                        <a:pt x="209" y="63"/>
                        <a:pt x="209" y="63"/>
                      </a:cubicBezTo>
                      <a:close/>
                      <a:moveTo>
                        <a:pt x="217" y="78"/>
                      </a:moveTo>
                      <a:cubicBezTo>
                        <a:pt x="217" y="77"/>
                        <a:pt x="218" y="77"/>
                        <a:pt x="218" y="77"/>
                      </a:cubicBezTo>
                      <a:cubicBezTo>
                        <a:pt x="218" y="77"/>
                        <a:pt x="217" y="76"/>
                        <a:pt x="216" y="74"/>
                      </a:cubicBezTo>
                      <a:cubicBezTo>
                        <a:pt x="216" y="73"/>
                        <a:pt x="216" y="72"/>
                        <a:pt x="216" y="72"/>
                      </a:cubicBezTo>
                      <a:cubicBezTo>
                        <a:pt x="215" y="71"/>
                        <a:pt x="215" y="71"/>
                        <a:pt x="215" y="71"/>
                      </a:cubicBezTo>
                      <a:cubicBezTo>
                        <a:pt x="215" y="71"/>
                        <a:pt x="215" y="71"/>
                        <a:pt x="214" y="72"/>
                      </a:cubicBezTo>
                      <a:cubicBezTo>
                        <a:pt x="214" y="72"/>
                        <a:pt x="213" y="72"/>
                        <a:pt x="212" y="73"/>
                      </a:cubicBezTo>
                      <a:cubicBezTo>
                        <a:pt x="211" y="74"/>
                        <a:pt x="210" y="75"/>
                        <a:pt x="210" y="75"/>
                      </a:cubicBezTo>
                      <a:cubicBezTo>
                        <a:pt x="210" y="75"/>
                        <a:pt x="210" y="75"/>
                        <a:pt x="210" y="76"/>
                      </a:cubicBezTo>
                      <a:cubicBezTo>
                        <a:pt x="210" y="76"/>
                        <a:pt x="211" y="77"/>
                        <a:pt x="211" y="78"/>
                      </a:cubicBezTo>
                      <a:cubicBezTo>
                        <a:pt x="212" y="79"/>
                        <a:pt x="212" y="81"/>
                        <a:pt x="212" y="81"/>
                      </a:cubicBezTo>
                      <a:cubicBezTo>
                        <a:pt x="212" y="81"/>
                        <a:pt x="214" y="80"/>
                        <a:pt x="215" y="79"/>
                      </a:cubicBezTo>
                      <a:cubicBezTo>
                        <a:pt x="216" y="79"/>
                        <a:pt x="216" y="78"/>
                        <a:pt x="217" y="78"/>
                      </a:cubicBezTo>
                      <a:close/>
                      <a:moveTo>
                        <a:pt x="206" y="93"/>
                      </a:moveTo>
                      <a:cubicBezTo>
                        <a:pt x="207" y="94"/>
                        <a:pt x="209" y="94"/>
                        <a:pt x="211" y="92"/>
                      </a:cubicBezTo>
                      <a:cubicBezTo>
                        <a:pt x="212" y="90"/>
                        <a:pt x="211" y="87"/>
                        <a:pt x="210" y="87"/>
                      </a:cubicBezTo>
                      <a:cubicBezTo>
                        <a:pt x="208" y="86"/>
                        <a:pt x="206" y="87"/>
                        <a:pt x="205" y="89"/>
                      </a:cubicBezTo>
                      <a:cubicBezTo>
                        <a:pt x="204" y="90"/>
                        <a:pt x="204" y="92"/>
                        <a:pt x="206" y="93"/>
                      </a:cubicBezTo>
                      <a:close/>
                      <a:moveTo>
                        <a:pt x="268" y="92"/>
                      </a:moveTo>
                      <a:cubicBezTo>
                        <a:pt x="267" y="94"/>
                        <a:pt x="269" y="96"/>
                        <a:pt x="271" y="97"/>
                      </a:cubicBezTo>
                      <a:cubicBezTo>
                        <a:pt x="274" y="98"/>
                        <a:pt x="276" y="97"/>
                        <a:pt x="277" y="95"/>
                      </a:cubicBezTo>
                      <a:cubicBezTo>
                        <a:pt x="278" y="93"/>
                        <a:pt x="276" y="91"/>
                        <a:pt x="273" y="90"/>
                      </a:cubicBezTo>
                      <a:cubicBezTo>
                        <a:pt x="271" y="89"/>
                        <a:pt x="268" y="90"/>
                        <a:pt x="268" y="92"/>
                      </a:cubicBezTo>
                      <a:close/>
                      <a:moveTo>
                        <a:pt x="86" y="85"/>
                      </a:moveTo>
                      <a:cubicBezTo>
                        <a:pt x="84" y="84"/>
                        <a:pt x="83" y="84"/>
                        <a:pt x="81" y="84"/>
                      </a:cubicBezTo>
                      <a:cubicBezTo>
                        <a:pt x="80" y="85"/>
                        <a:pt x="79" y="86"/>
                        <a:pt x="79" y="88"/>
                      </a:cubicBezTo>
                      <a:cubicBezTo>
                        <a:pt x="78" y="90"/>
                        <a:pt x="79" y="92"/>
                        <a:pt x="80" y="94"/>
                      </a:cubicBezTo>
                      <a:cubicBezTo>
                        <a:pt x="81" y="96"/>
                        <a:pt x="82" y="98"/>
                        <a:pt x="84" y="99"/>
                      </a:cubicBezTo>
                      <a:cubicBezTo>
                        <a:pt x="85" y="100"/>
                        <a:pt x="87" y="100"/>
                        <a:pt x="88" y="99"/>
                      </a:cubicBezTo>
                      <a:cubicBezTo>
                        <a:pt x="90" y="98"/>
                        <a:pt x="90" y="97"/>
                        <a:pt x="90" y="95"/>
                      </a:cubicBezTo>
                      <a:cubicBezTo>
                        <a:pt x="91" y="93"/>
                        <a:pt x="90" y="91"/>
                        <a:pt x="89" y="89"/>
                      </a:cubicBezTo>
                      <a:cubicBezTo>
                        <a:pt x="89" y="88"/>
                        <a:pt x="87" y="86"/>
                        <a:pt x="86" y="85"/>
                      </a:cubicBezTo>
                      <a:close/>
                      <a:moveTo>
                        <a:pt x="81" y="133"/>
                      </a:moveTo>
                      <a:cubicBezTo>
                        <a:pt x="82" y="132"/>
                        <a:pt x="82" y="131"/>
                        <a:pt x="82" y="130"/>
                      </a:cubicBezTo>
                      <a:cubicBezTo>
                        <a:pt x="81" y="130"/>
                        <a:pt x="80" y="130"/>
                        <a:pt x="79" y="131"/>
                      </a:cubicBezTo>
                      <a:cubicBezTo>
                        <a:pt x="78" y="132"/>
                        <a:pt x="78" y="133"/>
                        <a:pt x="78" y="134"/>
                      </a:cubicBezTo>
                      <a:cubicBezTo>
                        <a:pt x="79" y="134"/>
                        <a:pt x="80" y="134"/>
                        <a:pt x="81" y="133"/>
                      </a:cubicBezTo>
                      <a:close/>
                      <a:moveTo>
                        <a:pt x="82" y="164"/>
                      </a:moveTo>
                      <a:cubicBezTo>
                        <a:pt x="82" y="165"/>
                        <a:pt x="82" y="165"/>
                        <a:pt x="82" y="166"/>
                      </a:cubicBezTo>
                      <a:cubicBezTo>
                        <a:pt x="82" y="167"/>
                        <a:pt x="82" y="167"/>
                        <a:pt x="82" y="167"/>
                      </a:cubicBezTo>
                      <a:cubicBezTo>
                        <a:pt x="82" y="167"/>
                        <a:pt x="84" y="167"/>
                        <a:pt x="86" y="166"/>
                      </a:cubicBezTo>
                      <a:cubicBezTo>
                        <a:pt x="88" y="165"/>
                        <a:pt x="89" y="165"/>
                        <a:pt x="89" y="165"/>
                      </a:cubicBezTo>
                      <a:cubicBezTo>
                        <a:pt x="89" y="165"/>
                        <a:pt x="92" y="158"/>
                        <a:pt x="96" y="151"/>
                      </a:cubicBezTo>
                      <a:cubicBezTo>
                        <a:pt x="99" y="144"/>
                        <a:pt x="103" y="137"/>
                        <a:pt x="103" y="137"/>
                      </a:cubicBezTo>
                      <a:cubicBezTo>
                        <a:pt x="103" y="137"/>
                        <a:pt x="101" y="139"/>
                        <a:pt x="99" y="141"/>
                      </a:cubicBezTo>
                      <a:cubicBezTo>
                        <a:pt x="98" y="143"/>
                        <a:pt x="95" y="146"/>
                        <a:pt x="93" y="149"/>
                      </a:cubicBezTo>
                      <a:cubicBezTo>
                        <a:pt x="88" y="154"/>
                        <a:pt x="82" y="160"/>
                        <a:pt x="82" y="160"/>
                      </a:cubicBezTo>
                      <a:cubicBezTo>
                        <a:pt x="82" y="160"/>
                        <a:pt x="82" y="162"/>
                        <a:pt x="82" y="164"/>
                      </a:cubicBezTo>
                      <a:close/>
                      <a:moveTo>
                        <a:pt x="178" y="47"/>
                      </a:moveTo>
                      <a:cubicBezTo>
                        <a:pt x="179" y="47"/>
                        <a:pt x="179" y="47"/>
                        <a:pt x="179" y="46"/>
                      </a:cubicBezTo>
                      <a:cubicBezTo>
                        <a:pt x="179" y="46"/>
                        <a:pt x="178" y="46"/>
                        <a:pt x="178" y="46"/>
                      </a:cubicBezTo>
                      <a:cubicBezTo>
                        <a:pt x="177" y="46"/>
                        <a:pt x="177" y="47"/>
                        <a:pt x="177" y="47"/>
                      </a:cubicBezTo>
                      <a:cubicBezTo>
                        <a:pt x="177" y="47"/>
                        <a:pt x="178" y="47"/>
                        <a:pt x="178" y="47"/>
                      </a:cubicBezTo>
                      <a:close/>
                      <a:moveTo>
                        <a:pt x="80" y="71"/>
                      </a:moveTo>
                      <a:cubicBezTo>
                        <a:pt x="79" y="69"/>
                        <a:pt x="78" y="68"/>
                        <a:pt x="78" y="68"/>
                      </a:cubicBezTo>
                      <a:cubicBezTo>
                        <a:pt x="78" y="68"/>
                        <a:pt x="77" y="70"/>
                        <a:pt x="76" y="71"/>
                      </a:cubicBezTo>
                      <a:cubicBezTo>
                        <a:pt x="75" y="72"/>
                        <a:pt x="75" y="73"/>
                        <a:pt x="75" y="74"/>
                      </a:cubicBezTo>
                      <a:cubicBezTo>
                        <a:pt x="74" y="75"/>
                        <a:pt x="74" y="75"/>
                        <a:pt x="74" y="75"/>
                      </a:cubicBezTo>
                      <a:cubicBezTo>
                        <a:pt x="74" y="75"/>
                        <a:pt x="76" y="77"/>
                        <a:pt x="77" y="78"/>
                      </a:cubicBezTo>
                      <a:cubicBezTo>
                        <a:pt x="78" y="79"/>
                        <a:pt x="79" y="80"/>
                        <a:pt x="79" y="80"/>
                      </a:cubicBezTo>
                      <a:cubicBezTo>
                        <a:pt x="80" y="81"/>
                        <a:pt x="80" y="81"/>
                        <a:pt x="80" y="81"/>
                      </a:cubicBezTo>
                      <a:cubicBezTo>
                        <a:pt x="80" y="81"/>
                        <a:pt x="81" y="81"/>
                        <a:pt x="81" y="80"/>
                      </a:cubicBezTo>
                      <a:cubicBezTo>
                        <a:pt x="81" y="79"/>
                        <a:pt x="81" y="78"/>
                        <a:pt x="82" y="77"/>
                      </a:cubicBezTo>
                      <a:cubicBezTo>
                        <a:pt x="83" y="75"/>
                        <a:pt x="83" y="74"/>
                        <a:pt x="83" y="74"/>
                      </a:cubicBezTo>
                      <a:cubicBezTo>
                        <a:pt x="83" y="74"/>
                        <a:pt x="83" y="73"/>
                        <a:pt x="82" y="73"/>
                      </a:cubicBezTo>
                      <a:cubicBezTo>
                        <a:pt x="82" y="72"/>
                        <a:pt x="81" y="71"/>
                        <a:pt x="80" y="71"/>
                      </a:cubicBezTo>
                      <a:close/>
                      <a:moveTo>
                        <a:pt x="102" y="200"/>
                      </a:moveTo>
                      <a:cubicBezTo>
                        <a:pt x="105" y="198"/>
                        <a:pt x="107" y="197"/>
                        <a:pt x="107" y="197"/>
                      </a:cubicBezTo>
                      <a:cubicBezTo>
                        <a:pt x="107" y="197"/>
                        <a:pt x="106" y="194"/>
                        <a:pt x="105" y="192"/>
                      </a:cubicBezTo>
                      <a:cubicBezTo>
                        <a:pt x="104" y="189"/>
                        <a:pt x="104" y="186"/>
                        <a:pt x="104" y="186"/>
                      </a:cubicBezTo>
                      <a:cubicBezTo>
                        <a:pt x="104" y="186"/>
                        <a:pt x="101" y="188"/>
                        <a:pt x="99" y="189"/>
                      </a:cubicBezTo>
                      <a:cubicBezTo>
                        <a:pt x="96" y="190"/>
                        <a:pt x="94" y="192"/>
                        <a:pt x="94" y="192"/>
                      </a:cubicBezTo>
                      <a:cubicBezTo>
                        <a:pt x="94" y="192"/>
                        <a:pt x="94" y="194"/>
                        <a:pt x="95" y="197"/>
                      </a:cubicBezTo>
                      <a:cubicBezTo>
                        <a:pt x="96" y="200"/>
                        <a:pt x="97" y="203"/>
                        <a:pt x="97" y="203"/>
                      </a:cubicBezTo>
                      <a:cubicBezTo>
                        <a:pt x="97" y="203"/>
                        <a:pt x="100" y="201"/>
                        <a:pt x="102" y="200"/>
                      </a:cubicBezTo>
                      <a:close/>
                      <a:moveTo>
                        <a:pt x="77" y="64"/>
                      </a:moveTo>
                      <a:cubicBezTo>
                        <a:pt x="79" y="64"/>
                        <a:pt x="80" y="63"/>
                        <a:pt x="81" y="62"/>
                      </a:cubicBezTo>
                      <a:cubicBezTo>
                        <a:pt x="82" y="60"/>
                        <a:pt x="82" y="59"/>
                        <a:pt x="82" y="56"/>
                      </a:cubicBezTo>
                      <a:cubicBezTo>
                        <a:pt x="83" y="54"/>
                        <a:pt x="82" y="52"/>
                        <a:pt x="81" y="51"/>
                      </a:cubicBezTo>
                      <a:cubicBezTo>
                        <a:pt x="80" y="49"/>
                        <a:pt x="79" y="48"/>
                        <a:pt x="78" y="48"/>
                      </a:cubicBezTo>
                      <a:cubicBezTo>
                        <a:pt x="76" y="48"/>
                        <a:pt x="75" y="49"/>
                        <a:pt x="73" y="50"/>
                      </a:cubicBezTo>
                      <a:cubicBezTo>
                        <a:pt x="72" y="52"/>
                        <a:pt x="72" y="54"/>
                        <a:pt x="71" y="56"/>
                      </a:cubicBezTo>
                      <a:cubicBezTo>
                        <a:pt x="71" y="58"/>
                        <a:pt x="72" y="61"/>
                        <a:pt x="73" y="62"/>
                      </a:cubicBezTo>
                      <a:cubicBezTo>
                        <a:pt x="74" y="64"/>
                        <a:pt x="76" y="65"/>
                        <a:pt x="77" y="64"/>
                      </a:cubicBezTo>
                      <a:close/>
                      <a:moveTo>
                        <a:pt x="158" y="119"/>
                      </a:moveTo>
                      <a:cubicBezTo>
                        <a:pt x="156" y="119"/>
                        <a:pt x="155" y="120"/>
                        <a:pt x="155" y="122"/>
                      </a:cubicBezTo>
                      <a:cubicBezTo>
                        <a:pt x="155" y="123"/>
                        <a:pt x="155" y="123"/>
                        <a:pt x="155" y="124"/>
                      </a:cubicBezTo>
                      <a:cubicBezTo>
                        <a:pt x="157" y="122"/>
                        <a:pt x="159" y="121"/>
                        <a:pt x="161" y="120"/>
                      </a:cubicBezTo>
                      <a:cubicBezTo>
                        <a:pt x="161" y="119"/>
                        <a:pt x="159" y="119"/>
                        <a:pt x="158" y="119"/>
                      </a:cubicBezTo>
                      <a:close/>
                      <a:moveTo>
                        <a:pt x="139" y="139"/>
                      </a:moveTo>
                      <a:cubicBezTo>
                        <a:pt x="142" y="136"/>
                        <a:pt x="144" y="133"/>
                        <a:pt x="147" y="131"/>
                      </a:cubicBezTo>
                      <a:cubicBezTo>
                        <a:pt x="146" y="130"/>
                        <a:pt x="144" y="129"/>
                        <a:pt x="142" y="128"/>
                      </a:cubicBezTo>
                      <a:cubicBezTo>
                        <a:pt x="141" y="128"/>
                        <a:pt x="140" y="128"/>
                        <a:pt x="139" y="128"/>
                      </a:cubicBezTo>
                      <a:cubicBezTo>
                        <a:pt x="138" y="129"/>
                        <a:pt x="137" y="129"/>
                        <a:pt x="136" y="129"/>
                      </a:cubicBezTo>
                      <a:cubicBezTo>
                        <a:pt x="135" y="130"/>
                        <a:pt x="134" y="131"/>
                        <a:pt x="133" y="132"/>
                      </a:cubicBezTo>
                      <a:cubicBezTo>
                        <a:pt x="133" y="134"/>
                        <a:pt x="133" y="135"/>
                        <a:pt x="135" y="137"/>
                      </a:cubicBezTo>
                      <a:cubicBezTo>
                        <a:pt x="135" y="137"/>
                        <a:pt x="136" y="138"/>
                        <a:pt x="137" y="138"/>
                      </a:cubicBezTo>
                      <a:cubicBezTo>
                        <a:pt x="138" y="139"/>
                        <a:pt x="138" y="139"/>
                        <a:pt x="139" y="139"/>
                      </a:cubicBezTo>
                      <a:close/>
                      <a:moveTo>
                        <a:pt x="177" y="54"/>
                      </a:moveTo>
                      <a:cubicBezTo>
                        <a:pt x="177" y="54"/>
                        <a:pt x="179" y="53"/>
                        <a:pt x="182" y="53"/>
                      </a:cubicBezTo>
                      <a:cubicBezTo>
                        <a:pt x="184" y="53"/>
                        <a:pt x="187" y="53"/>
                        <a:pt x="187" y="53"/>
                      </a:cubicBezTo>
                      <a:cubicBezTo>
                        <a:pt x="187" y="53"/>
                        <a:pt x="187" y="53"/>
                        <a:pt x="188" y="52"/>
                      </a:cubicBezTo>
                      <a:cubicBezTo>
                        <a:pt x="188" y="52"/>
                        <a:pt x="189" y="51"/>
                        <a:pt x="189" y="51"/>
                      </a:cubicBezTo>
                      <a:cubicBezTo>
                        <a:pt x="189" y="51"/>
                        <a:pt x="188" y="51"/>
                        <a:pt x="187" y="51"/>
                      </a:cubicBezTo>
                      <a:cubicBezTo>
                        <a:pt x="187" y="51"/>
                        <a:pt x="186" y="50"/>
                        <a:pt x="186" y="50"/>
                      </a:cubicBezTo>
                      <a:cubicBezTo>
                        <a:pt x="186" y="50"/>
                        <a:pt x="184" y="51"/>
                        <a:pt x="182" y="52"/>
                      </a:cubicBezTo>
                      <a:cubicBezTo>
                        <a:pt x="179" y="53"/>
                        <a:pt x="177" y="54"/>
                        <a:pt x="177" y="54"/>
                      </a:cubicBezTo>
                      <a:close/>
                      <a:moveTo>
                        <a:pt x="114" y="277"/>
                      </a:moveTo>
                      <a:cubicBezTo>
                        <a:pt x="115" y="278"/>
                        <a:pt x="116" y="279"/>
                        <a:pt x="116" y="279"/>
                      </a:cubicBezTo>
                      <a:cubicBezTo>
                        <a:pt x="116" y="279"/>
                        <a:pt x="117" y="279"/>
                        <a:pt x="119" y="278"/>
                      </a:cubicBezTo>
                      <a:cubicBezTo>
                        <a:pt x="120" y="277"/>
                        <a:pt x="121" y="277"/>
                        <a:pt x="122" y="276"/>
                      </a:cubicBezTo>
                      <a:cubicBezTo>
                        <a:pt x="123" y="275"/>
                        <a:pt x="124" y="275"/>
                        <a:pt x="125" y="274"/>
                      </a:cubicBezTo>
                      <a:cubicBezTo>
                        <a:pt x="129" y="271"/>
                        <a:pt x="133" y="269"/>
                        <a:pt x="133" y="269"/>
                      </a:cubicBezTo>
                      <a:cubicBezTo>
                        <a:pt x="133" y="269"/>
                        <a:pt x="130" y="265"/>
                        <a:pt x="127" y="262"/>
                      </a:cubicBezTo>
                      <a:cubicBezTo>
                        <a:pt x="126" y="261"/>
                        <a:pt x="125" y="260"/>
                        <a:pt x="124" y="259"/>
                      </a:cubicBezTo>
                      <a:cubicBezTo>
                        <a:pt x="124" y="258"/>
                        <a:pt x="123" y="257"/>
                        <a:pt x="122" y="256"/>
                      </a:cubicBezTo>
                      <a:cubicBezTo>
                        <a:pt x="121" y="255"/>
                        <a:pt x="121" y="254"/>
                        <a:pt x="121" y="254"/>
                      </a:cubicBezTo>
                      <a:cubicBezTo>
                        <a:pt x="121" y="254"/>
                        <a:pt x="120" y="255"/>
                        <a:pt x="118" y="256"/>
                      </a:cubicBezTo>
                      <a:cubicBezTo>
                        <a:pt x="116" y="257"/>
                        <a:pt x="114" y="258"/>
                        <a:pt x="112" y="259"/>
                      </a:cubicBezTo>
                      <a:cubicBezTo>
                        <a:pt x="108" y="261"/>
                        <a:pt x="104" y="263"/>
                        <a:pt x="104" y="263"/>
                      </a:cubicBezTo>
                      <a:cubicBezTo>
                        <a:pt x="104" y="263"/>
                        <a:pt x="107" y="267"/>
                        <a:pt x="110" y="271"/>
                      </a:cubicBezTo>
                      <a:cubicBezTo>
                        <a:pt x="111" y="273"/>
                        <a:pt x="113" y="275"/>
                        <a:pt x="114" y="277"/>
                      </a:cubicBezTo>
                      <a:close/>
                      <a:moveTo>
                        <a:pt x="130" y="131"/>
                      </a:moveTo>
                      <a:cubicBezTo>
                        <a:pt x="130" y="131"/>
                        <a:pt x="129" y="129"/>
                        <a:pt x="128" y="128"/>
                      </a:cubicBezTo>
                      <a:cubicBezTo>
                        <a:pt x="127" y="126"/>
                        <a:pt x="125" y="124"/>
                        <a:pt x="125" y="124"/>
                      </a:cubicBezTo>
                      <a:cubicBezTo>
                        <a:pt x="125" y="124"/>
                        <a:pt x="125" y="125"/>
                        <a:pt x="124" y="125"/>
                      </a:cubicBezTo>
                      <a:cubicBezTo>
                        <a:pt x="124" y="125"/>
                        <a:pt x="123" y="125"/>
                        <a:pt x="122" y="125"/>
                      </a:cubicBezTo>
                      <a:cubicBezTo>
                        <a:pt x="120" y="126"/>
                        <a:pt x="117" y="126"/>
                        <a:pt x="117" y="126"/>
                      </a:cubicBezTo>
                      <a:cubicBezTo>
                        <a:pt x="117" y="126"/>
                        <a:pt x="118" y="128"/>
                        <a:pt x="120" y="129"/>
                      </a:cubicBezTo>
                      <a:cubicBezTo>
                        <a:pt x="120" y="130"/>
                        <a:pt x="121" y="131"/>
                        <a:pt x="121" y="132"/>
                      </a:cubicBezTo>
                      <a:cubicBezTo>
                        <a:pt x="122" y="133"/>
                        <a:pt x="122" y="133"/>
                        <a:pt x="122" y="133"/>
                      </a:cubicBezTo>
                      <a:cubicBezTo>
                        <a:pt x="122" y="133"/>
                        <a:pt x="124" y="133"/>
                        <a:pt x="126" y="132"/>
                      </a:cubicBezTo>
                      <a:cubicBezTo>
                        <a:pt x="128" y="132"/>
                        <a:pt x="130" y="131"/>
                        <a:pt x="130" y="131"/>
                      </a:cubicBezTo>
                      <a:close/>
                      <a:moveTo>
                        <a:pt x="122" y="244"/>
                      </a:moveTo>
                      <a:cubicBezTo>
                        <a:pt x="127" y="245"/>
                        <a:pt x="131" y="239"/>
                        <a:pt x="132" y="232"/>
                      </a:cubicBezTo>
                      <a:cubicBezTo>
                        <a:pt x="133" y="224"/>
                        <a:pt x="131" y="217"/>
                        <a:pt x="127" y="217"/>
                      </a:cubicBezTo>
                      <a:cubicBezTo>
                        <a:pt x="125" y="216"/>
                        <a:pt x="123" y="217"/>
                        <a:pt x="122" y="220"/>
                      </a:cubicBezTo>
                      <a:cubicBezTo>
                        <a:pt x="120" y="222"/>
                        <a:pt x="119" y="225"/>
                        <a:pt x="118" y="229"/>
                      </a:cubicBezTo>
                      <a:cubicBezTo>
                        <a:pt x="117" y="233"/>
                        <a:pt x="117" y="237"/>
                        <a:pt x="118" y="239"/>
                      </a:cubicBezTo>
                      <a:cubicBezTo>
                        <a:pt x="119" y="242"/>
                        <a:pt x="120" y="244"/>
                        <a:pt x="122" y="244"/>
                      </a:cubicBezTo>
                      <a:close/>
                      <a:moveTo>
                        <a:pt x="128" y="20"/>
                      </a:moveTo>
                      <a:cubicBezTo>
                        <a:pt x="129" y="19"/>
                        <a:pt x="129" y="18"/>
                        <a:pt x="128" y="16"/>
                      </a:cubicBezTo>
                      <a:cubicBezTo>
                        <a:pt x="126" y="16"/>
                        <a:pt x="125" y="17"/>
                        <a:pt x="123" y="17"/>
                      </a:cubicBezTo>
                      <a:cubicBezTo>
                        <a:pt x="125" y="19"/>
                        <a:pt x="127" y="20"/>
                        <a:pt x="128" y="20"/>
                      </a:cubicBezTo>
                      <a:close/>
                      <a:moveTo>
                        <a:pt x="1" y="196"/>
                      </a:moveTo>
                      <a:cubicBezTo>
                        <a:pt x="1" y="202"/>
                        <a:pt x="3" y="209"/>
                        <a:pt x="4" y="216"/>
                      </a:cubicBezTo>
                      <a:cubicBezTo>
                        <a:pt x="7" y="216"/>
                        <a:pt x="10" y="215"/>
                        <a:pt x="12" y="213"/>
                      </a:cubicBezTo>
                      <a:cubicBezTo>
                        <a:pt x="15" y="210"/>
                        <a:pt x="15" y="203"/>
                        <a:pt x="11" y="199"/>
                      </a:cubicBezTo>
                      <a:cubicBezTo>
                        <a:pt x="8" y="196"/>
                        <a:pt x="4" y="195"/>
                        <a:pt x="1" y="196"/>
                      </a:cubicBezTo>
                      <a:close/>
                      <a:moveTo>
                        <a:pt x="134" y="307"/>
                      </a:moveTo>
                      <a:cubicBezTo>
                        <a:pt x="135" y="303"/>
                        <a:pt x="133" y="298"/>
                        <a:pt x="129" y="295"/>
                      </a:cubicBezTo>
                      <a:cubicBezTo>
                        <a:pt x="125" y="291"/>
                        <a:pt x="120" y="289"/>
                        <a:pt x="115" y="288"/>
                      </a:cubicBezTo>
                      <a:cubicBezTo>
                        <a:pt x="109" y="287"/>
                        <a:pt x="103" y="288"/>
                        <a:pt x="99" y="290"/>
                      </a:cubicBezTo>
                      <a:cubicBezTo>
                        <a:pt x="94" y="292"/>
                        <a:pt x="91" y="295"/>
                        <a:pt x="89" y="299"/>
                      </a:cubicBezTo>
                      <a:cubicBezTo>
                        <a:pt x="88" y="303"/>
                        <a:pt x="90" y="308"/>
                        <a:pt x="93" y="312"/>
                      </a:cubicBezTo>
                      <a:cubicBezTo>
                        <a:pt x="97" y="316"/>
                        <a:pt x="102" y="319"/>
                        <a:pt x="109" y="320"/>
                      </a:cubicBezTo>
                      <a:cubicBezTo>
                        <a:pt x="115" y="322"/>
                        <a:pt x="122" y="320"/>
                        <a:pt x="126" y="318"/>
                      </a:cubicBezTo>
                      <a:cubicBezTo>
                        <a:pt x="131" y="316"/>
                        <a:pt x="134" y="312"/>
                        <a:pt x="134" y="307"/>
                      </a:cubicBezTo>
                      <a:close/>
                      <a:moveTo>
                        <a:pt x="178" y="27"/>
                      </a:moveTo>
                      <a:cubicBezTo>
                        <a:pt x="179" y="27"/>
                        <a:pt x="180" y="27"/>
                        <a:pt x="180" y="27"/>
                      </a:cubicBezTo>
                      <a:cubicBezTo>
                        <a:pt x="180" y="27"/>
                        <a:pt x="180" y="26"/>
                        <a:pt x="180" y="25"/>
                      </a:cubicBezTo>
                      <a:cubicBezTo>
                        <a:pt x="179" y="24"/>
                        <a:pt x="179" y="23"/>
                        <a:pt x="179" y="23"/>
                      </a:cubicBezTo>
                      <a:cubicBezTo>
                        <a:pt x="179" y="23"/>
                        <a:pt x="179" y="23"/>
                        <a:pt x="178" y="23"/>
                      </a:cubicBezTo>
                      <a:cubicBezTo>
                        <a:pt x="177" y="24"/>
                        <a:pt x="176" y="24"/>
                        <a:pt x="176" y="24"/>
                      </a:cubicBezTo>
                      <a:cubicBezTo>
                        <a:pt x="176" y="24"/>
                        <a:pt x="176" y="25"/>
                        <a:pt x="176" y="26"/>
                      </a:cubicBezTo>
                      <a:cubicBezTo>
                        <a:pt x="176" y="27"/>
                        <a:pt x="176" y="28"/>
                        <a:pt x="176" y="28"/>
                      </a:cubicBezTo>
                      <a:cubicBezTo>
                        <a:pt x="176" y="28"/>
                        <a:pt x="177" y="27"/>
                        <a:pt x="178" y="27"/>
                      </a:cubicBezTo>
                      <a:close/>
                      <a:moveTo>
                        <a:pt x="176" y="40"/>
                      </a:moveTo>
                      <a:cubicBezTo>
                        <a:pt x="178" y="39"/>
                        <a:pt x="180" y="38"/>
                        <a:pt x="180" y="38"/>
                      </a:cubicBezTo>
                      <a:cubicBezTo>
                        <a:pt x="180" y="38"/>
                        <a:pt x="180" y="37"/>
                        <a:pt x="181" y="37"/>
                      </a:cubicBezTo>
                      <a:cubicBezTo>
                        <a:pt x="181" y="36"/>
                        <a:pt x="181" y="36"/>
                        <a:pt x="181" y="36"/>
                      </a:cubicBezTo>
                      <a:cubicBezTo>
                        <a:pt x="181" y="36"/>
                        <a:pt x="180" y="36"/>
                        <a:pt x="180" y="36"/>
                      </a:cubicBezTo>
                      <a:cubicBezTo>
                        <a:pt x="179" y="36"/>
                        <a:pt x="178" y="36"/>
                        <a:pt x="178" y="36"/>
                      </a:cubicBezTo>
                      <a:cubicBezTo>
                        <a:pt x="178" y="36"/>
                        <a:pt x="177" y="38"/>
                        <a:pt x="175" y="40"/>
                      </a:cubicBezTo>
                      <a:cubicBezTo>
                        <a:pt x="173" y="41"/>
                        <a:pt x="172" y="43"/>
                        <a:pt x="172" y="43"/>
                      </a:cubicBezTo>
                      <a:cubicBezTo>
                        <a:pt x="172" y="43"/>
                        <a:pt x="174" y="42"/>
                        <a:pt x="176" y="40"/>
                      </a:cubicBezTo>
                      <a:close/>
                      <a:moveTo>
                        <a:pt x="144" y="33"/>
                      </a:moveTo>
                      <a:cubicBezTo>
                        <a:pt x="144" y="33"/>
                        <a:pt x="144" y="33"/>
                        <a:pt x="144" y="32"/>
                      </a:cubicBezTo>
                      <a:cubicBezTo>
                        <a:pt x="144" y="32"/>
                        <a:pt x="144" y="32"/>
                        <a:pt x="144" y="32"/>
                      </a:cubicBezTo>
                      <a:cubicBezTo>
                        <a:pt x="143" y="32"/>
                        <a:pt x="143" y="32"/>
                        <a:pt x="143" y="33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lose/>
                      <a:moveTo>
                        <a:pt x="151" y="552"/>
                      </a:moveTo>
                      <a:cubicBezTo>
                        <a:pt x="152" y="552"/>
                        <a:pt x="153" y="550"/>
                        <a:pt x="153" y="548"/>
                      </a:cubicBezTo>
                      <a:cubicBezTo>
                        <a:pt x="156" y="548"/>
                        <a:pt x="157" y="548"/>
                        <a:pt x="158" y="547"/>
                      </a:cubicBezTo>
                      <a:cubicBezTo>
                        <a:pt x="158" y="547"/>
                        <a:pt x="156" y="546"/>
                        <a:pt x="154" y="545"/>
                      </a:cubicBezTo>
                      <a:cubicBezTo>
                        <a:pt x="154" y="542"/>
                        <a:pt x="154" y="541"/>
                        <a:pt x="153" y="540"/>
                      </a:cubicBezTo>
                      <a:cubicBezTo>
                        <a:pt x="152" y="540"/>
                        <a:pt x="152" y="542"/>
                        <a:pt x="151" y="544"/>
                      </a:cubicBezTo>
                      <a:cubicBezTo>
                        <a:pt x="148" y="544"/>
                        <a:pt x="147" y="545"/>
                        <a:pt x="147" y="545"/>
                      </a:cubicBezTo>
                      <a:cubicBezTo>
                        <a:pt x="147" y="546"/>
                        <a:pt x="148" y="547"/>
                        <a:pt x="151" y="547"/>
                      </a:cubicBezTo>
                      <a:cubicBezTo>
                        <a:pt x="151" y="550"/>
                        <a:pt x="151" y="551"/>
                        <a:pt x="151" y="552"/>
                      </a:cubicBezTo>
                      <a:close/>
                      <a:moveTo>
                        <a:pt x="154" y="526"/>
                      </a:moveTo>
                      <a:cubicBezTo>
                        <a:pt x="154" y="526"/>
                        <a:pt x="154" y="526"/>
                        <a:pt x="153" y="527"/>
                      </a:cubicBezTo>
                      <a:cubicBezTo>
                        <a:pt x="155" y="531"/>
                        <a:pt x="155" y="535"/>
                        <a:pt x="156" y="539"/>
                      </a:cubicBezTo>
                      <a:cubicBezTo>
                        <a:pt x="158" y="536"/>
                        <a:pt x="160" y="533"/>
                        <a:pt x="163" y="530"/>
                      </a:cubicBezTo>
                      <a:cubicBezTo>
                        <a:pt x="160" y="529"/>
                        <a:pt x="157" y="527"/>
                        <a:pt x="154" y="526"/>
                      </a:cubicBezTo>
                      <a:close/>
                      <a:moveTo>
                        <a:pt x="246" y="107"/>
                      </a:moveTo>
                      <a:cubicBezTo>
                        <a:pt x="241" y="105"/>
                        <a:pt x="237" y="104"/>
                        <a:pt x="237" y="104"/>
                      </a:cubicBezTo>
                      <a:cubicBezTo>
                        <a:pt x="237" y="104"/>
                        <a:pt x="239" y="105"/>
                        <a:pt x="241" y="106"/>
                      </a:cubicBezTo>
                      <a:cubicBezTo>
                        <a:pt x="242" y="106"/>
                        <a:pt x="244" y="107"/>
                        <a:pt x="246" y="107"/>
                      </a:cubicBezTo>
                      <a:close/>
                      <a:moveTo>
                        <a:pt x="58" y="97"/>
                      </a:moveTo>
                      <a:cubicBezTo>
                        <a:pt x="59" y="96"/>
                        <a:pt x="60" y="95"/>
                        <a:pt x="59" y="95"/>
                      </a:cubicBezTo>
                      <a:cubicBezTo>
                        <a:pt x="59" y="94"/>
                        <a:pt x="58" y="94"/>
                        <a:pt x="56" y="94"/>
                      </a:cubicBezTo>
                      <a:cubicBezTo>
                        <a:pt x="55" y="94"/>
                        <a:pt x="54" y="95"/>
                        <a:pt x="55" y="96"/>
                      </a:cubicBezTo>
                      <a:cubicBezTo>
                        <a:pt x="55" y="97"/>
                        <a:pt x="56" y="97"/>
                        <a:pt x="58" y="97"/>
                      </a:cubicBezTo>
                      <a:close/>
                      <a:moveTo>
                        <a:pt x="58" y="74"/>
                      </a:moveTo>
                      <a:cubicBezTo>
                        <a:pt x="60" y="73"/>
                        <a:pt x="62" y="73"/>
                        <a:pt x="62" y="73"/>
                      </a:cubicBezTo>
                      <a:cubicBezTo>
                        <a:pt x="62" y="73"/>
                        <a:pt x="55" y="73"/>
                        <a:pt x="47" y="73"/>
                      </a:cubicBezTo>
                      <a:cubicBezTo>
                        <a:pt x="45" y="73"/>
                        <a:pt x="43" y="73"/>
                        <a:pt x="42" y="73"/>
                      </a:cubicBezTo>
                      <a:cubicBezTo>
                        <a:pt x="39" y="75"/>
                        <a:pt x="37" y="78"/>
                        <a:pt x="35" y="81"/>
                      </a:cubicBezTo>
                      <a:cubicBezTo>
                        <a:pt x="38" y="80"/>
                        <a:pt x="43" y="78"/>
                        <a:pt x="48" y="77"/>
                      </a:cubicBezTo>
                      <a:cubicBezTo>
                        <a:pt x="51" y="76"/>
                        <a:pt x="55" y="75"/>
                        <a:pt x="58" y="74"/>
                      </a:cubicBezTo>
                      <a:close/>
                      <a:moveTo>
                        <a:pt x="135" y="549"/>
                      </a:moveTo>
                      <a:cubicBezTo>
                        <a:pt x="136" y="551"/>
                        <a:pt x="137" y="553"/>
                        <a:pt x="137" y="553"/>
                      </a:cubicBezTo>
                      <a:cubicBezTo>
                        <a:pt x="138" y="552"/>
                        <a:pt x="138" y="550"/>
                        <a:pt x="137" y="548"/>
                      </a:cubicBezTo>
                      <a:cubicBezTo>
                        <a:pt x="139" y="547"/>
                        <a:pt x="141" y="546"/>
                        <a:pt x="141" y="546"/>
                      </a:cubicBezTo>
                      <a:cubicBezTo>
                        <a:pt x="141" y="545"/>
                        <a:pt x="139" y="545"/>
                        <a:pt x="136" y="545"/>
                      </a:cubicBezTo>
                      <a:cubicBezTo>
                        <a:pt x="136" y="543"/>
                        <a:pt x="134" y="542"/>
                        <a:pt x="134" y="542"/>
                      </a:cubicBezTo>
                      <a:cubicBezTo>
                        <a:pt x="133" y="542"/>
                        <a:pt x="133" y="544"/>
                        <a:pt x="134" y="546"/>
                      </a:cubicBezTo>
                      <a:cubicBezTo>
                        <a:pt x="131" y="547"/>
                        <a:pt x="130" y="549"/>
                        <a:pt x="130" y="549"/>
                      </a:cubicBezTo>
                      <a:cubicBezTo>
                        <a:pt x="131" y="550"/>
                        <a:pt x="132" y="550"/>
                        <a:pt x="135" y="549"/>
                      </a:cubicBezTo>
                      <a:close/>
                      <a:moveTo>
                        <a:pt x="19" y="116"/>
                      </a:moveTo>
                      <a:cubicBezTo>
                        <a:pt x="20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2" y="115"/>
                      </a:cubicBezTo>
                      <a:cubicBezTo>
                        <a:pt x="22" y="114"/>
                        <a:pt x="23" y="112"/>
                        <a:pt x="24" y="111"/>
                      </a:cubicBezTo>
                      <a:cubicBezTo>
                        <a:pt x="25" y="109"/>
                        <a:pt x="27" y="106"/>
                        <a:pt x="27" y="106"/>
                      </a:cubicBezTo>
                      <a:cubicBezTo>
                        <a:pt x="27" y="106"/>
                        <a:pt x="24" y="106"/>
                        <a:pt x="21" y="105"/>
                      </a:cubicBezTo>
                      <a:cubicBezTo>
                        <a:pt x="21" y="104"/>
                        <a:pt x="20" y="104"/>
                        <a:pt x="19" y="104"/>
                      </a:cubicBezTo>
                      <a:cubicBezTo>
                        <a:pt x="17" y="107"/>
                        <a:pt x="16" y="111"/>
                        <a:pt x="14" y="114"/>
                      </a:cubicBezTo>
                      <a:cubicBezTo>
                        <a:pt x="15" y="114"/>
                        <a:pt x="15" y="114"/>
                        <a:pt x="16" y="114"/>
                      </a:cubicBezTo>
                      <a:cubicBezTo>
                        <a:pt x="17" y="115"/>
                        <a:pt x="18" y="115"/>
                        <a:pt x="19" y="116"/>
                      </a:cubicBezTo>
                      <a:close/>
                      <a:moveTo>
                        <a:pt x="151" y="270"/>
                      </a:moveTo>
                      <a:cubicBezTo>
                        <a:pt x="151" y="272"/>
                        <a:pt x="152" y="275"/>
                        <a:pt x="154" y="276"/>
                      </a:cubicBezTo>
                      <a:cubicBezTo>
                        <a:pt x="156" y="278"/>
                        <a:pt x="159" y="279"/>
                        <a:pt x="162" y="279"/>
                      </a:cubicBezTo>
                      <a:cubicBezTo>
                        <a:pt x="166" y="279"/>
                        <a:pt x="169" y="278"/>
                        <a:pt x="171" y="276"/>
                      </a:cubicBezTo>
                      <a:cubicBezTo>
                        <a:pt x="172" y="274"/>
                        <a:pt x="174" y="272"/>
                        <a:pt x="173" y="269"/>
                      </a:cubicBezTo>
                      <a:cubicBezTo>
                        <a:pt x="173" y="266"/>
                        <a:pt x="172" y="264"/>
                        <a:pt x="170" y="263"/>
                      </a:cubicBezTo>
                      <a:cubicBezTo>
                        <a:pt x="167" y="261"/>
                        <a:pt x="165" y="260"/>
                        <a:pt x="162" y="260"/>
                      </a:cubicBezTo>
                      <a:cubicBezTo>
                        <a:pt x="159" y="260"/>
                        <a:pt x="156" y="261"/>
                        <a:pt x="154" y="263"/>
                      </a:cubicBezTo>
                      <a:cubicBezTo>
                        <a:pt x="152" y="265"/>
                        <a:pt x="151" y="267"/>
                        <a:pt x="151" y="270"/>
                      </a:cubicBezTo>
                      <a:close/>
                      <a:moveTo>
                        <a:pt x="319" y="37"/>
                      </a:moveTo>
                      <a:cubicBezTo>
                        <a:pt x="319" y="38"/>
                        <a:pt x="319" y="40"/>
                        <a:pt x="319" y="40"/>
                      </a:cubicBezTo>
                      <a:cubicBezTo>
                        <a:pt x="319" y="40"/>
                        <a:pt x="325" y="40"/>
                        <a:pt x="331" y="40"/>
                      </a:cubicBezTo>
                      <a:cubicBezTo>
                        <a:pt x="338" y="40"/>
                        <a:pt x="344" y="40"/>
                        <a:pt x="344" y="40"/>
                      </a:cubicBezTo>
                      <a:cubicBezTo>
                        <a:pt x="344" y="40"/>
                        <a:pt x="343" y="36"/>
                        <a:pt x="343" y="33"/>
                      </a:cubicBezTo>
                      <a:cubicBezTo>
                        <a:pt x="343" y="32"/>
                        <a:pt x="343" y="31"/>
                        <a:pt x="342" y="30"/>
                      </a:cubicBezTo>
                      <a:cubicBezTo>
                        <a:pt x="341" y="29"/>
                        <a:pt x="340" y="28"/>
                        <a:pt x="339" y="28"/>
                      </a:cubicBezTo>
                      <a:cubicBezTo>
                        <a:pt x="337" y="28"/>
                        <a:pt x="333" y="29"/>
                        <a:pt x="330" y="30"/>
                      </a:cubicBezTo>
                      <a:cubicBezTo>
                        <a:pt x="324" y="32"/>
                        <a:pt x="318" y="33"/>
                        <a:pt x="318" y="33"/>
                      </a:cubicBezTo>
                      <a:cubicBezTo>
                        <a:pt x="318" y="33"/>
                        <a:pt x="318" y="34"/>
                        <a:pt x="318" y="34"/>
                      </a:cubicBezTo>
                      <a:cubicBezTo>
                        <a:pt x="318" y="35"/>
                        <a:pt x="319" y="36"/>
                        <a:pt x="319" y="37"/>
                      </a:cubicBezTo>
                      <a:close/>
                      <a:moveTo>
                        <a:pt x="144" y="589"/>
                      </a:moveTo>
                      <a:cubicBezTo>
                        <a:pt x="151" y="598"/>
                        <a:pt x="151" y="598"/>
                        <a:pt x="151" y="598"/>
                      </a:cubicBezTo>
                      <a:cubicBezTo>
                        <a:pt x="153" y="587"/>
                        <a:pt x="153" y="587"/>
                        <a:pt x="153" y="587"/>
                      </a:cubicBezTo>
                      <a:cubicBezTo>
                        <a:pt x="163" y="582"/>
                        <a:pt x="163" y="582"/>
                        <a:pt x="163" y="582"/>
                      </a:cubicBezTo>
                      <a:cubicBezTo>
                        <a:pt x="153" y="577"/>
                        <a:pt x="153" y="577"/>
                        <a:pt x="153" y="577"/>
                      </a:cubicBezTo>
                      <a:cubicBezTo>
                        <a:pt x="152" y="566"/>
                        <a:pt x="152" y="566"/>
                        <a:pt x="152" y="566"/>
                      </a:cubicBezTo>
                      <a:cubicBezTo>
                        <a:pt x="144" y="574"/>
                        <a:pt x="144" y="574"/>
                        <a:pt x="144" y="574"/>
                      </a:cubicBezTo>
                      <a:cubicBezTo>
                        <a:pt x="134" y="572"/>
                        <a:pt x="134" y="572"/>
                        <a:pt x="134" y="572"/>
                      </a:cubicBezTo>
                      <a:cubicBezTo>
                        <a:pt x="138" y="581"/>
                        <a:pt x="138" y="581"/>
                        <a:pt x="138" y="581"/>
                      </a:cubicBezTo>
                      <a:cubicBezTo>
                        <a:pt x="133" y="591"/>
                        <a:pt x="133" y="591"/>
                        <a:pt x="133" y="591"/>
                      </a:cubicBezTo>
                      <a:lnTo>
                        <a:pt x="144" y="589"/>
                      </a:lnTo>
                      <a:close/>
                      <a:moveTo>
                        <a:pt x="150" y="526"/>
                      </a:moveTo>
                      <a:cubicBezTo>
                        <a:pt x="150" y="525"/>
                        <a:pt x="149" y="524"/>
                        <a:pt x="149" y="523"/>
                      </a:cubicBezTo>
                      <a:cubicBezTo>
                        <a:pt x="147" y="521"/>
                        <a:pt x="144" y="520"/>
                        <a:pt x="143" y="519"/>
                      </a:cubicBezTo>
                      <a:cubicBezTo>
                        <a:pt x="141" y="521"/>
                        <a:pt x="140" y="524"/>
                        <a:pt x="140" y="527"/>
                      </a:cubicBezTo>
                      <a:cubicBezTo>
                        <a:pt x="142" y="531"/>
                        <a:pt x="144" y="535"/>
                        <a:pt x="145" y="539"/>
                      </a:cubicBezTo>
                      <a:cubicBezTo>
                        <a:pt x="147" y="534"/>
                        <a:pt x="148" y="530"/>
                        <a:pt x="150" y="526"/>
                      </a:cubicBezTo>
                      <a:close/>
                      <a:moveTo>
                        <a:pt x="172" y="557"/>
                      </a:moveTo>
                      <a:cubicBezTo>
                        <a:pt x="172" y="556"/>
                        <a:pt x="171" y="554"/>
                        <a:pt x="169" y="553"/>
                      </a:cubicBezTo>
                      <a:cubicBezTo>
                        <a:pt x="171" y="551"/>
                        <a:pt x="172" y="549"/>
                        <a:pt x="171" y="548"/>
                      </a:cubicBezTo>
                      <a:cubicBezTo>
                        <a:pt x="170" y="548"/>
                        <a:pt x="169" y="549"/>
                        <a:pt x="167" y="551"/>
                      </a:cubicBezTo>
                      <a:cubicBezTo>
                        <a:pt x="165" y="549"/>
                        <a:pt x="163" y="549"/>
                        <a:pt x="163" y="550"/>
                      </a:cubicBezTo>
                      <a:cubicBezTo>
                        <a:pt x="163" y="550"/>
                        <a:pt x="164" y="552"/>
                        <a:pt x="166" y="553"/>
                      </a:cubicBezTo>
                      <a:cubicBezTo>
                        <a:pt x="164" y="555"/>
                        <a:pt x="164" y="557"/>
                        <a:pt x="164" y="557"/>
                      </a:cubicBezTo>
                      <a:cubicBezTo>
                        <a:pt x="165" y="558"/>
                        <a:pt x="166" y="556"/>
                        <a:pt x="168" y="555"/>
                      </a:cubicBezTo>
                      <a:cubicBezTo>
                        <a:pt x="170" y="556"/>
                        <a:pt x="171" y="557"/>
                        <a:pt x="172" y="557"/>
                      </a:cubicBezTo>
                      <a:close/>
                      <a:moveTo>
                        <a:pt x="403" y="124"/>
                      </a:moveTo>
                      <a:cubicBezTo>
                        <a:pt x="403" y="123"/>
                        <a:pt x="402" y="122"/>
                        <a:pt x="402" y="120"/>
                      </a:cubicBezTo>
                      <a:cubicBezTo>
                        <a:pt x="401" y="117"/>
                        <a:pt x="400" y="115"/>
                        <a:pt x="399" y="112"/>
                      </a:cubicBezTo>
                      <a:cubicBezTo>
                        <a:pt x="398" y="110"/>
                        <a:pt x="397" y="109"/>
                        <a:pt x="397" y="109"/>
                      </a:cubicBezTo>
                      <a:cubicBezTo>
                        <a:pt x="397" y="109"/>
                        <a:pt x="396" y="110"/>
                        <a:pt x="394" y="112"/>
                      </a:cubicBezTo>
                      <a:cubicBezTo>
                        <a:pt x="393" y="113"/>
                        <a:pt x="390" y="115"/>
                        <a:pt x="388" y="117"/>
                      </a:cubicBezTo>
                      <a:cubicBezTo>
                        <a:pt x="387" y="118"/>
                        <a:pt x="386" y="119"/>
                        <a:pt x="385" y="120"/>
                      </a:cubicBezTo>
                      <a:cubicBezTo>
                        <a:pt x="384" y="120"/>
                        <a:pt x="383" y="121"/>
                        <a:pt x="382" y="122"/>
                      </a:cubicBezTo>
                      <a:cubicBezTo>
                        <a:pt x="380" y="123"/>
                        <a:pt x="379" y="124"/>
                        <a:pt x="379" y="124"/>
                      </a:cubicBezTo>
                      <a:cubicBezTo>
                        <a:pt x="379" y="124"/>
                        <a:pt x="380" y="125"/>
                        <a:pt x="380" y="127"/>
                      </a:cubicBezTo>
                      <a:cubicBezTo>
                        <a:pt x="381" y="128"/>
                        <a:pt x="381" y="130"/>
                        <a:pt x="382" y="131"/>
                      </a:cubicBezTo>
                      <a:cubicBezTo>
                        <a:pt x="382" y="132"/>
                        <a:pt x="383" y="134"/>
                        <a:pt x="383" y="135"/>
                      </a:cubicBezTo>
                      <a:cubicBezTo>
                        <a:pt x="384" y="138"/>
                        <a:pt x="385" y="141"/>
                        <a:pt x="385" y="143"/>
                      </a:cubicBezTo>
                      <a:cubicBezTo>
                        <a:pt x="386" y="145"/>
                        <a:pt x="386" y="146"/>
                        <a:pt x="386" y="146"/>
                      </a:cubicBezTo>
                      <a:cubicBezTo>
                        <a:pt x="386" y="146"/>
                        <a:pt x="388" y="146"/>
                        <a:pt x="390" y="144"/>
                      </a:cubicBezTo>
                      <a:cubicBezTo>
                        <a:pt x="391" y="143"/>
                        <a:pt x="394" y="141"/>
                        <a:pt x="396" y="139"/>
                      </a:cubicBezTo>
                      <a:cubicBezTo>
                        <a:pt x="398" y="139"/>
                        <a:pt x="399" y="138"/>
                        <a:pt x="400" y="137"/>
                      </a:cubicBezTo>
                      <a:cubicBezTo>
                        <a:pt x="401" y="136"/>
                        <a:pt x="402" y="135"/>
                        <a:pt x="403" y="134"/>
                      </a:cubicBezTo>
                      <a:cubicBezTo>
                        <a:pt x="405" y="133"/>
                        <a:pt x="406" y="132"/>
                        <a:pt x="406" y="132"/>
                      </a:cubicBezTo>
                      <a:cubicBezTo>
                        <a:pt x="406" y="132"/>
                        <a:pt x="406" y="130"/>
                        <a:pt x="405" y="128"/>
                      </a:cubicBezTo>
                      <a:cubicBezTo>
                        <a:pt x="404" y="127"/>
                        <a:pt x="404" y="126"/>
                        <a:pt x="403" y="124"/>
                      </a:cubicBezTo>
                      <a:close/>
                      <a:moveTo>
                        <a:pt x="154" y="615"/>
                      </a:moveTo>
                      <a:cubicBezTo>
                        <a:pt x="154" y="615"/>
                        <a:pt x="152" y="615"/>
                        <a:pt x="150" y="615"/>
                      </a:cubicBezTo>
                      <a:cubicBezTo>
                        <a:pt x="149" y="612"/>
                        <a:pt x="149" y="611"/>
                        <a:pt x="148" y="611"/>
                      </a:cubicBezTo>
                      <a:cubicBezTo>
                        <a:pt x="148" y="611"/>
                        <a:pt x="147" y="613"/>
                        <a:pt x="147" y="615"/>
                      </a:cubicBezTo>
                      <a:cubicBezTo>
                        <a:pt x="145" y="615"/>
                        <a:pt x="143" y="616"/>
                        <a:pt x="143" y="616"/>
                      </a:cubicBezTo>
                      <a:cubicBezTo>
                        <a:pt x="143" y="617"/>
                        <a:pt x="145" y="618"/>
                        <a:pt x="147" y="618"/>
                      </a:cubicBezTo>
                      <a:cubicBezTo>
                        <a:pt x="148" y="620"/>
                        <a:pt x="148" y="622"/>
                        <a:pt x="149" y="622"/>
                      </a:cubicBezTo>
                      <a:cubicBezTo>
                        <a:pt x="150" y="622"/>
                        <a:pt x="150" y="620"/>
                        <a:pt x="150" y="618"/>
                      </a:cubicBezTo>
                      <a:cubicBezTo>
                        <a:pt x="153" y="617"/>
                        <a:pt x="154" y="616"/>
                        <a:pt x="154" y="615"/>
                      </a:cubicBezTo>
                      <a:close/>
                      <a:moveTo>
                        <a:pt x="187" y="583"/>
                      </a:moveTo>
                      <a:cubicBezTo>
                        <a:pt x="187" y="582"/>
                        <a:pt x="185" y="582"/>
                        <a:pt x="183" y="581"/>
                      </a:cubicBezTo>
                      <a:cubicBezTo>
                        <a:pt x="182" y="579"/>
                        <a:pt x="182" y="577"/>
                        <a:pt x="181" y="577"/>
                      </a:cubicBezTo>
                      <a:cubicBezTo>
                        <a:pt x="180" y="577"/>
                        <a:pt x="180" y="579"/>
                        <a:pt x="180" y="581"/>
                      </a:cubicBezTo>
                      <a:cubicBezTo>
                        <a:pt x="177" y="581"/>
                        <a:pt x="176" y="582"/>
                        <a:pt x="176" y="582"/>
                      </a:cubicBezTo>
                      <a:cubicBezTo>
                        <a:pt x="176" y="583"/>
                        <a:pt x="177" y="584"/>
                        <a:pt x="180" y="584"/>
                      </a:cubicBezTo>
                      <a:cubicBezTo>
                        <a:pt x="180" y="586"/>
                        <a:pt x="180" y="588"/>
                        <a:pt x="180" y="588"/>
                      </a:cubicBezTo>
                      <a:cubicBezTo>
                        <a:pt x="181" y="589"/>
                        <a:pt x="182" y="587"/>
                        <a:pt x="182" y="584"/>
                      </a:cubicBezTo>
                      <a:cubicBezTo>
                        <a:pt x="185" y="584"/>
                        <a:pt x="187" y="584"/>
                        <a:pt x="187" y="583"/>
                      </a:cubicBezTo>
                      <a:close/>
                      <a:moveTo>
                        <a:pt x="183" y="564"/>
                      </a:moveTo>
                      <a:cubicBezTo>
                        <a:pt x="183" y="563"/>
                        <a:pt x="181" y="563"/>
                        <a:pt x="179" y="564"/>
                      </a:cubicBezTo>
                      <a:cubicBezTo>
                        <a:pt x="177" y="562"/>
                        <a:pt x="176" y="561"/>
                        <a:pt x="175" y="561"/>
                      </a:cubicBezTo>
                      <a:cubicBezTo>
                        <a:pt x="175" y="561"/>
                        <a:pt x="175" y="563"/>
                        <a:pt x="176" y="565"/>
                      </a:cubicBezTo>
                      <a:cubicBezTo>
                        <a:pt x="174" y="567"/>
                        <a:pt x="173" y="568"/>
                        <a:pt x="173" y="568"/>
                      </a:cubicBezTo>
                      <a:cubicBezTo>
                        <a:pt x="173" y="569"/>
                        <a:pt x="175" y="569"/>
                        <a:pt x="177" y="568"/>
                      </a:cubicBezTo>
                      <a:cubicBezTo>
                        <a:pt x="178" y="570"/>
                        <a:pt x="179" y="572"/>
                        <a:pt x="180" y="571"/>
                      </a:cubicBezTo>
                      <a:cubicBezTo>
                        <a:pt x="181" y="571"/>
                        <a:pt x="181" y="569"/>
                        <a:pt x="180" y="567"/>
                      </a:cubicBezTo>
                      <a:cubicBezTo>
                        <a:pt x="182" y="566"/>
                        <a:pt x="183" y="564"/>
                        <a:pt x="183" y="564"/>
                      </a:cubicBezTo>
                      <a:close/>
                      <a:moveTo>
                        <a:pt x="123" y="532"/>
                      </a:moveTo>
                      <a:cubicBezTo>
                        <a:pt x="120" y="529"/>
                        <a:pt x="117" y="526"/>
                        <a:pt x="113" y="524"/>
                      </a:cubicBezTo>
                      <a:cubicBezTo>
                        <a:pt x="113" y="528"/>
                        <a:pt x="113" y="533"/>
                        <a:pt x="114" y="537"/>
                      </a:cubicBezTo>
                      <a:cubicBezTo>
                        <a:pt x="118" y="539"/>
                        <a:pt x="122" y="542"/>
                        <a:pt x="125" y="545"/>
                      </a:cubicBezTo>
                      <a:cubicBezTo>
                        <a:pt x="124" y="540"/>
                        <a:pt x="124" y="536"/>
                        <a:pt x="123" y="532"/>
                      </a:cubicBezTo>
                      <a:close/>
                      <a:moveTo>
                        <a:pt x="99" y="534"/>
                      </a:moveTo>
                      <a:cubicBezTo>
                        <a:pt x="101" y="539"/>
                        <a:pt x="102" y="543"/>
                        <a:pt x="104" y="547"/>
                      </a:cubicBezTo>
                      <a:cubicBezTo>
                        <a:pt x="109" y="548"/>
                        <a:pt x="113" y="549"/>
                        <a:pt x="116" y="551"/>
                      </a:cubicBezTo>
                      <a:cubicBezTo>
                        <a:pt x="115" y="547"/>
                        <a:pt x="113" y="543"/>
                        <a:pt x="112" y="539"/>
                      </a:cubicBezTo>
                      <a:cubicBezTo>
                        <a:pt x="108" y="537"/>
                        <a:pt x="104" y="536"/>
                        <a:pt x="99" y="534"/>
                      </a:cubicBezTo>
                      <a:close/>
                      <a:moveTo>
                        <a:pt x="126" y="65"/>
                      </a:moveTo>
                      <a:cubicBezTo>
                        <a:pt x="126" y="65"/>
                        <a:pt x="126" y="65"/>
                        <a:pt x="126" y="64"/>
                      </a:cubicBezTo>
                      <a:cubicBezTo>
                        <a:pt x="126" y="64"/>
                        <a:pt x="126" y="64"/>
                        <a:pt x="125" y="64"/>
                      </a:cubicBezTo>
                      <a:cubicBezTo>
                        <a:pt x="125" y="64"/>
                        <a:pt x="125" y="65"/>
                        <a:pt x="125" y="65"/>
                      </a:cubicBezTo>
                      <a:cubicBezTo>
                        <a:pt x="125" y="65"/>
                        <a:pt x="125" y="65"/>
                        <a:pt x="126" y="65"/>
                      </a:cubicBezTo>
                      <a:close/>
                      <a:moveTo>
                        <a:pt x="136" y="527"/>
                      </a:moveTo>
                      <a:cubicBezTo>
                        <a:pt x="134" y="524"/>
                        <a:pt x="131" y="520"/>
                        <a:pt x="128" y="517"/>
                      </a:cubicBezTo>
                      <a:cubicBezTo>
                        <a:pt x="127" y="522"/>
                        <a:pt x="126" y="526"/>
                        <a:pt x="126" y="530"/>
                      </a:cubicBezTo>
                      <a:cubicBezTo>
                        <a:pt x="129" y="534"/>
                        <a:pt x="132" y="537"/>
                        <a:pt x="135" y="540"/>
                      </a:cubicBezTo>
                      <a:cubicBezTo>
                        <a:pt x="135" y="536"/>
                        <a:pt x="135" y="532"/>
                        <a:pt x="136" y="527"/>
                      </a:cubicBezTo>
                      <a:close/>
                      <a:moveTo>
                        <a:pt x="118" y="572"/>
                      </a:moveTo>
                      <a:cubicBezTo>
                        <a:pt x="118" y="572"/>
                        <a:pt x="117" y="571"/>
                        <a:pt x="114" y="570"/>
                      </a:cubicBezTo>
                      <a:cubicBezTo>
                        <a:pt x="115" y="568"/>
                        <a:pt x="115" y="566"/>
                        <a:pt x="115" y="565"/>
                      </a:cubicBezTo>
                      <a:cubicBezTo>
                        <a:pt x="114" y="565"/>
                        <a:pt x="113" y="567"/>
                        <a:pt x="112" y="569"/>
                      </a:cubicBezTo>
                      <a:cubicBezTo>
                        <a:pt x="109" y="568"/>
                        <a:pt x="108" y="568"/>
                        <a:pt x="107" y="569"/>
                      </a:cubicBezTo>
                      <a:cubicBezTo>
                        <a:pt x="107" y="570"/>
                        <a:pt x="109" y="571"/>
                        <a:pt x="111" y="572"/>
                      </a:cubicBezTo>
                      <a:cubicBezTo>
                        <a:pt x="111" y="574"/>
                        <a:pt x="111" y="576"/>
                        <a:pt x="111" y="576"/>
                      </a:cubicBezTo>
                      <a:cubicBezTo>
                        <a:pt x="112" y="576"/>
                        <a:pt x="113" y="575"/>
                        <a:pt x="114" y="572"/>
                      </a:cubicBezTo>
                      <a:cubicBezTo>
                        <a:pt x="116" y="573"/>
                        <a:pt x="118" y="573"/>
                        <a:pt x="118" y="572"/>
                      </a:cubicBezTo>
                      <a:close/>
                      <a:moveTo>
                        <a:pt x="117" y="587"/>
                      </a:moveTo>
                      <a:cubicBezTo>
                        <a:pt x="117" y="586"/>
                        <a:pt x="115" y="586"/>
                        <a:pt x="113" y="586"/>
                      </a:cubicBezTo>
                      <a:cubicBezTo>
                        <a:pt x="112" y="584"/>
                        <a:pt x="112" y="582"/>
                        <a:pt x="111" y="582"/>
                      </a:cubicBezTo>
                      <a:cubicBezTo>
                        <a:pt x="111" y="582"/>
                        <a:pt x="110" y="584"/>
                        <a:pt x="110" y="587"/>
                      </a:cubicBezTo>
                      <a:cubicBezTo>
                        <a:pt x="108" y="587"/>
                        <a:pt x="106" y="588"/>
                        <a:pt x="106" y="589"/>
                      </a:cubicBezTo>
                      <a:cubicBezTo>
                        <a:pt x="106" y="590"/>
                        <a:pt x="108" y="590"/>
                        <a:pt x="111" y="589"/>
                      </a:cubicBezTo>
                      <a:cubicBezTo>
                        <a:pt x="112" y="592"/>
                        <a:pt x="113" y="593"/>
                        <a:pt x="113" y="593"/>
                      </a:cubicBezTo>
                      <a:cubicBezTo>
                        <a:pt x="114" y="593"/>
                        <a:pt x="114" y="591"/>
                        <a:pt x="113" y="589"/>
                      </a:cubicBezTo>
                      <a:cubicBezTo>
                        <a:pt x="116" y="588"/>
                        <a:pt x="117" y="587"/>
                        <a:pt x="117" y="587"/>
                      </a:cubicBezTo>
                      <a:close/>
                      <a:moveTo>
                        <a:pt x="102" y="549"/>
                      </a:moveTo>
                      <a:cubicBezTo>
                        <a:pt x="98" y="548"/>
                        <a:pt x="94" y="548"/>
                        <a:pt x="89" y="548"/>
                      </a:cubicBezTo>
                      <a:cubicBezTo>
                        <a:pt x="92" y="552"/>
                        <a:pt x="94" y="555"/>
                        <a:pt x="97" y="559"/>
                      </a:cubicBezTo>
                      <a:cubicBezTo>
                        <a:pt x="101" y="559"/>
                        <a:pt x="106" y="559"/>
                        <a:pt x="110" y="560"/>
                      </a:cubicBezTo>
                      <a:cubicBezTo>
                        <a:pt x="107" y="557"/>
                        <a:pt x="105" y="553"/>
                        <a:pt x="102" y="549"/>
                      </a:cubicBezTo>
                      <a:close/>
                      <a:moveTo>
                        <a:pt x="173" y="604"/>
                      </a:moveTo>
                      <a:cubicBezTo>
                        <a:pt x="174" y="604"/>
                        <a:pt x="175" y="603"/>
                        <a:pt x="177" y="601"/>
                      </a:cubicBezTo>
                      <a:cubicBezTo>
                        <a:pt x="179" y="602"/>
                        <a:pt x="181" y="603"/>
                        <a:pt x="181" y="602"/>
                      </a:cubicBezTo>
                      <a:cubicBezTo>
                        <a:pt x="182" y="601"/>
                        <a:pt x="180" y="600"/>
                        <a:pt x="178" y="598"/>
                      </a:cubicBezTo>
                      <a:cubicBezTo>
                        <a:pt x="179" y="596"/>
                        <a:pt x="179" y="594"/>
                        <a:pt x="179" y="594"/>
                      </a:cubicBezTo>
                      <a:cubicBezTo>
                        <a:pt x="178" y="594"/>
                        <a:pt x="177" y="595"/>
                        <a:pt x="176" y="597"/>
                      </a:cubicBezTo>
                      <a:cubicBezTo>
                        <a:pt x="174" y="596"/>
                        <a:pt x="172" y="596"/>
                        <a:pt x="172" y="596"/>
                      </a:cubicBezTo>
                      <a:cubicBezTo>
                        <a:pt x="171" y="597"/>
                        <a:pt x="173" y="598"/>
                        <a:pt x="175" y="599"/>
                      </a:cubicBezTo>
                      <a:cubicBezTo>
                        <a:pt x="173" y="602"/>
                        <a:pt x="173" y="603"/>
                        <a:pt x="173" y="604"/>
                      </a:cubicBezTo>
                      <a:close/>
                      <a:moveTo>
                        <a:pt x="127" y="81"/>
                      </a:moveTo>
                      <a:cubicBezTo>
                        <a:pt x="128" y="81"/>
                        <a:pt x="128" y="80"/>
                        <a:pt x="128" y="80"/>
                      </a:cubicBezTo>
                      <a:cubicBezTo>
                        <a:pt x="128" y="79"/>
                        <a:pt x="127" y="79"/>
                        <a:pt x="126" y="80"/>
                      </a:cubicBezTo>
                      <a:cubicBezTo>
                        <a:pt x="125" y="80"/>
                        <a:pt x="125" y="81"/>
                        <a:pt x="125" y="82"/>
                      </a:cubicBezTo>
                      <a:cubicBezTo>
                        <a:pt x="126" y="82"/>
                        <a:pt x="127" y="82"/>
                        <a:pt x="127" y="81"/>
                      </a:cubicBezTo>
                      <a:close/>
                      <a:moveTo>
                        <a:pt x="121" y="74"/>
                      </a:moveTo>
                      <a:cubicBezTo>
                        <a:pt x="120" y="74"/>
                        <a:pt x="120" y="75"/>
                        <a:pt x="120" y="75"/>
                      </a:cubicBezTo>
                      <a:cubicBezTo>
                        <a:pt x="120" y="75"/>
                        <a:pt x="121" y="75"/>
                        <a:pt x="12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75"/>
                        <a:pt x="124" y="74"/>
                        <a:pt x="127" y="72"/>
                      </a:cubicBezTo>
                      <a:cubicBezTo>
                        <a:pt x="129" y="71"/>
                        <a:pt x="131" y="69"/>
                        <a:pt x="131" y="69"/>
                      </a:cubicBezTo>
                      <a:cubicBezTo>
                        <a:pt x="131" y="69"/>
                        <a:pt x="129" y="70"/>
                        <a:pt x="126" y="71"/>
                      </a:cubicBezTo>
                      <a:cubicBezTo>
                        <a:pt x="124" y="72"/>
                        <a:pt x="121" y="73"/>
                        <a:pt x="121" y="73"/>
                      </a:cubicBezTo>
                      <a:cubicBezTo>
                        <a:pt x="121" y="73"/>
                        <a:pt x="121" y="73"/>
                        <a:pt x="121" y="74"/>
                      </a:cubicBezTo>
                      <a:close/>
                      <a:moveTo>
                        <a:pt x="91" y="110"/>
                      </a:moveTo>
                      <a:cubicBezTo>
                        <a:pt x="91" y="110"/>
                        <a:pt x="93" y="111"/>
                        <a:pt x="95" y="111"/>
                      </a:cubicBezTo>
                      <a:cubicBezTo>
                        <a:pt x="96" y="112"/>
                        <a:pt x="97" y="112"/>
                        <a:pt x="98" y="112"/>
                      </a:cubicBezTo>
                      <a:cubicBezTo>
                        <a:pt x="99" y="112"/>
                        <a:pt x="99" y="112"/>
                        <a:pt x="99" y="112"/>
                      </a:cubicBezTo>
                      <a:cubicBezTo>
                        <a:pt x="99" y="112"/>
                        <a:pt x="99" y="112"/>
                        <a:pt x="99" y="111"/>
                      </a:cubicBezTo>
                      <a:cubicBezTo>
                        <a:pt x="99" y="110"/>
                        <a:pt x="99" y="109"/>
                        <a:pt x="99" y="108"/>
                      </a:cubicBezTo>
                      <a:cubicBezTo>
                        <a:pt x="98" y="106"/>
                        <a:pt x="98" y="104"/>
                        <a:pt x="98" y="104"/>
                      </a:cubicBezTo>
                      <a:cubicBezTo>
                        <a:pt x="98" y="104"/>
                        <a:pt x="98" y="104"/>
                        <a:pt x="97" y="104"/>
                      </a:cubicBezTo>
                      <a:cubicBezTo>
                        <a:pt x="96" y="104"/>
                        <a:pt x="95" y="103"/>
                        <a:pt x="94" y="103"/>
                      </a:cubicBezTo>
                      <a:cubicBezTo>
                        <a:pt x="92" y="102"/>
                        <a:pt x="90" y="102"/>
                        <a:pt x="90" y="102"/>
                      </a:cubicBezTo>
                      <a:cubicBezTo>
                        <a:pt x="90" y="102"/>
                        <a:pt x="90" y="104"/>
                        <a:pt x="91" y="106"/>
                      </a:cubicBezTo>
                      <a:cubicBezTo>
                        <a:pt x="91" y="107"/>
                        <a:pt x="91" y="108"/>
                        <a:pt x="91" y="109"/>
                      </a:cubicBezTo>
                      <a:cubicBezTo>
                        <a:pt x="91" y="110"/>
                        <a:pt x="91" y="110"/>
                        <a:pt x="91" y="110"/>
                      </a:cubicBezTo>
                      <a:close/>
                      <a:moveTo>
                        <a:pt x="97" y="69"/>
                      </a:moveTo>
                      <a:cubicBezTo>
                        <a:pt x="97" y="69"/>
                        <a:pt x="97" y="70"/>
                        <a:pt x="97" y="71"/>
                      </a:cubicBezTo>
                      <a:cubicBezTo>
                        <a:pt x="98" y="72"/>
                        <a:pt x="98" y="73"/>
                        <a:pt x="98" y="73"/>
                      </a:cubicBezTo>
                      <a:cubicBezTo>
                        <a:pt x="98" y="73"/>
                        <a:pt x="100" y="72"/>
                        <a:pt x="102" y="71"/>
                      </a:cubicBezTo>
                      <a:cubicBezTo>
                        <a:pt x="104" y="71"/>
                        <a:pt x="106" y="70"/>
                        <a:pt x="106" y="70"/>
                      </a:cubicBezTo>
                      <a:cubicBezTo>
                        <a:pt x="106" y="70"/>
                        <a:pt x="106" y="69"/>
                        <a:pt x="105" y="69"/>
                      </a:cubicBezTo>
                      <a:cubicBezTo>
                        <a:pt x="105" y="69"/>
                        <a:pt x="105" y="68"/>
                        <a:pt x="105" y="68"/>
                      </a:cubicBezTo>
                      <a:cubicBezTo>
                        <a:pt x="105" y="68"/>
                        <a:pt x="105" y="68"/>
                        <a:pt x="105" y="68"/>
                      </a:cubicBezTo>
                      <a:cubicBezTo>
                        <a:pt x="105" y="68"/>
                        <a:pt x="103" y="68"/>
                        <a:pt x="101" y="68"/>
                      </a:cubicBezTo>
                      <a:cubicBezTo>
                        <a:pt x="99" y="68"/>
                        <a:pt x="97" y="68"/>
                        <a:pt x="97" y="68"/>
                      </a:cubicBezTo>
                      <a:cubicBezTo>
                        <a:pt x="97" y="68"/>
                        <a:pt x="97" y="69"/>
                        <a:pt x="97" y="69"/>
                      </a:cubicBezTo>
                      <a:close/>
                      <a:moveTo>
                        <a:pt x="94" y="82"/>
                      </a:moveTo>
                      <a:cubicBezTo>
                        <a:pt x="94" y="82"/>
                        <a:pt x="93" y="83"/>
                        <a:pt x="93" y="85"/>
                      </a:cubicBezTo>
                      <a:cubicBezTo>
                        <a:pt x="92" y="86"/>
                        <a:pt x="92" y="88"/>
                        <a:pt x="92" y="88"/>
                      </a:cubicBezTo>
                      <a:cubicBezTo>
                        <a:pt x="92" y="88"/>
                        <a:pt x="92" y="88"/>
                        <a:pt x="93" y="89"/>
                      </a:cubicBezTo>
                      <a:cubicBezTo>
                        <a:pt x="94" y="89"/>
                        <a:pt x="94" y="89"/>
                        <a:pt x="95" y="90"/>
                      </a:cubicBezTo>
                      <a:cubicBezTo>
                        <a:pt x="97" y="90"/>
                        <a:pt x="98" y="91"/>
                        <a:pt x="98" y="91"/>
                      </a:cubicBezTo>
                      <a:cubicBezTo>
                        <a:pt x="98" y="91"/>
                        <a:pt x="99" y="89"/>
                        <a:pt x="99" y="88"/>
                      </a:cubicBezTo>
                      <a:cubicBezTo>
                        <a:pt x="99" y="87"/>
                        <a:pt x="99" y="86"/>
                        <a:pt x="99" y="85"/>
                      </a:cubicBezTo>
                      <a:cubicBezTo>
                        <a:pt x="100" y="85"/>
                        <a:pt x="100" y="84"/>
                        <a:pt x="100" y="84"/>
                      </a:cubicBezTo>
                      <a:cubicBezTo>
                        <a:pt x="100" y="84"/>
                        <a:pt x="98" y="84"/>
                        <a:pt x="97" y="83"/>
                      </a:cubicBezTo>
                      <a:cubicBezTo>
                        <a:pt x="95" y="82"/>
                        <a:pt x="94" y="82"/>
                        <a:pt x="94" y="82"/>
                      </a:cubicBezTo>
                      <a:close/>
                      <a:moveTo>
                        <a:pt x="107" y="102"/>
                      </a:moveTo>
                      <a:cubicBezTo>
                        <a:pt x="108" y="101"/>
                        <a:pt x="108" y="99"/>
                        <a:pt x="107" y="97"/>
                      </a:cubicBezTo>
                      <a:cubicBezTo>
                        <a:pt x="106" y="96"/>
                        <a:pt x="105" y="96"/>
                        <a:pt x="104" y="96"/>
                      </a:cubicBezTo>
                      <a:cubicBezTo>
                        <a:pt x="103" y="95"/>
                        <a:pt x="102" y="96"/>
                        <a:pt x="102" y="96"/>
                      </a:cubicBezTo>
                      <a:cubicBezTo>
                        <a:pt x="101" y="97"/>
                        <a:pt x="101" y="97"/>
                        <a:pt x="101" y="98"/>
                      </a:cubicBezTo>
                      <a:cubicBezTo>
                        <a:pt x="101" y="99"/>
                        <a:pt x="101" y="100"/>
                        <a:pt x="102" y="101"/>
                      </a:cubicBezTo>
                      <a:cubicBezTo>
                        <a:pt x="103" y="103"/>
                        <a:pt x="105" y="103"/>
                        <a:pt x="107" y="102"/>
                      </a:cubicBezTo>
                      <a:close/>
                      <a:moveTo>
                        <a:pt x="127" y="91"/>
                      </a:moveTo>
                      <a:cubicBezTo>
                        <a:pt x="126" y="91"/>
                        <a:pt x="126" y="93"/>
                        <a:pt x="127" y="93"/>
                      </a:cubicBezTo>
                      <a:cubicBezTo>
                        <a:pt x="128" y="94"/>
                        <a:pt x="128" y="94"/>
                        <a:pt x="129" y="94"/>
                      </a:cubicBezTo>
                      <a:cubicBezTo>
                        <a:pt x="129" y="94"/>
                        <a:pt x="130" y="93"/>
                        <a:pt x="130" y="93"/>
                      </a:cubicBezTo>
                      <a:cubicBezTo>
                        <a:pt x="130" y="92"/>
                        <a:pt x="131" y="92"/>
                        <a:pt x="130" y="91"/>
                      </a:cubicBezTo>
                      <a:cubicBezTo>
                        <a:pt x="130" y="91"/>
                        <a:pt x="130" y="90"/>
                        <a:pt x="130" y="90"/>
                      </a:cubicBezTo>
                      <a:cubicBezTo>
                        <a:pt x="129" y="89"/>
                        <a:pt x="128" y="90"/>
                        <a:pt x="127" y="91"/>
                      </a:cubicBezTo>
                      <a:close/>
                      <a:moveTo>
                        <a:pt x="103" y="83"/>
                      </a:moveTo>
                      <a:cubicBezTo>
                        <a:pt x="103" y="84"/>
                        <a:pt x="106" y="84"/>
                        <a:pt x="108" y="83"/>
                      </a:cubicBezTo>
                      <a:cubicBezTo>
                        <a:pt x="110" y="82"/>
                        <a:pt x="112" y="80"/>
                        <a:pt x="111" y="79"/>
                      </a:cubicBezTo>
                      <a:cubicBezTo>
                        <a:pt x="111" y="78"/>
                        <a:pt x="108" y="78"/>
                        <a:pt x="106" y="79"/>
                      </a:cubicBezTo>
                      <a:cubicBezTo>
                        <a:pt x="103" y="80"/>
                        <a:pt x="102" y="82"/>
                        <a:pt x="103" y="83"/>
                      </a:cubicBezTo>
                      <a:close/>
                      <a:moveTo>
                        <a:pt x="117" y="57"/>
                      </a:moveTo>
                      <a:cubicBezTo>
                        <a:pt x="117" y="57"/>
                        <a:pt x="116" y="58"/>
                        <a:pt x="116" y="58"/>
                      </a:cubicBezTo>
                      <a:cubicBezTo>
                        <a:pt x="116" y="58"/>
                        <a:pt x="117" y="58"/>
                        <a:pt x="117" y="58"/>
                      </a:cubicBezTo>
                      <a:cubicBezTo>
                        <a:pt x="118" y="59"/>
                        <a:pt x="118" y="59"/>
                        <a:pt x="118" y="59"/>
                      </a:cubicBezTo>
                      <a:cubicBezTo>
                        <a:pt x="118" y="59"/>
                        <a:pt x="121" y="59"/>
                        <a:pt x="123" y="58"/>
                      </a:cubicBezTo>
                      <a:cubicBezTo>
                        <a:pt x="126" y="58"/>
                        <a:pt x="128" y="58"/>
                        <a:pt x="128" y="58"/>
                      </a:cubicBezTo>
                      <a:cubicBezTo>
                        <a:pt x="128" y="58"/>
                        <a:pt x="126" y="58"/>
                        <a:pt x="123" y="57"/>
                      </a:cubicBezTo>
                      <a:cubicBezTo>
                        <a:pt x="121" y="57"/>
                        <a:pt x="119" y="56"/>
                        <a:pt x="119" y="56"/>
                      </a:cubicBezTo>
                      <a:cubicBezTo>
                        <a:pt x="119" y="56"/>
                        <a:pt x="118" y="57"/>
                        <a:pt x="117" y="57"/>
                      </a:cubicBezTo>
                      <a:close/>
                      <a:moveTo>
                        <a:pt x="125" y="51"/>
                      </a:moveTo>
                      <a:cubicBezTo>
                        <a:pt x="125" y="51"/>
                        <a:pt x="125" y="52"/>
                        <a:pt x="126" y="52"/>
                      </a:cubicBezTo>
                      <a:cubicBezTo>
                        <a:pt x="126" y="52"/>
                        <a:pt x="127" y="52"/>
                        <a:pt x="127" y="51"/>
                      </a:cubicBezTo>
                      <a:cubicBezTo>
                        <a:pt x="127" y="51"/>
                        <a:pt x="127" y="51"/>
                        <a:pt x="126" y="51"/>
                      </a:cubicBezTo>
                      <a:cubicBezTo>
                        <a:pt x="126" y="51"/>
                        <a:pt x="125" y="51"/>
                        <a:pt x="125" y="51"/>
                      </a:cubicBezTo>
                      <a:close/>
                      <a:moveTo>
                        <a:pt x="115" y="75"/>
                      </a:moveTo>
                      <a:cubicBezTo>
                        <a:pt x="114" y="75"/>
                        <a:pt x="114" y="77"/>
                        <a:pt x="114" y="78"/>
                      </a:cubicBezTo>
                      <a:cubicBezTo>
                        <a:pt x="114" y="78"/>
                        <a:pt x="115" y="78"/>
                        <a:pt x="115" y="78"/>
                      </a:cubicBezTo>
                      <a:cubicBezTo>
                        <a:pt x="116" y="79"/>
                        <a:pt x="116" y="78"/>
                        <a:pt x="117" y="78"/>
                      </a:cubicBezTo>
                      <a:cubicBezTo>
                        <a:pt x="117" y="78"/>
                        <a:pt x="118" y="77"/>
                        <a:pt x="118" y="77"/>
                      </a:cubicBezTo>
                      <a:cubicBezTo>
                        <a:pt x="118" y="77"/>
                        <a:pt x="118" y="76"/>
                        <a:pt x="118" y="76"/>
                      </a:cubicBezTo>
                      <a:cubicBezTo>
                        <a:pt x="118" y="75"/>
                        <a:pt x="117" y="74"/>
                        <a:pt x="115" y="75"/>
                      </a:cubicBezTo>
                      <a:close/>
                      <a:moveTo>
                        <a:pt x="109" y="68"/>
                      </a:moveTo>
                      <a:cubicBezTo>
                        <a:pt x="109" y="68"/>
                        <a:pt x="110" y="68"/>
                        <a:pt x="111" y="69"/>
                      </a:cubicBezTo>
                      <a:cubicBezTo>
                        <a:pt x="112" y="69"/>
                        <a:pt x="113" y="70"/>
                        <a:pt x="113" y="70"/>
                      </a:cubicBezTo>
                      <a:cubicBezTo>
                        <a:pt x="113" y="70"/>
                        <a:pt x="113" y="69"/>
                        <a:pt x="114" y="68"/>
                      </a:cubicBezTo>
                      <a:cubicBezTo>
                        <a:pt x="114" y="68"/>
                        <a:pt x="115" y="67"/>
                        <a:pt x="115" y="67"/>
                      </a:cubicBezTo>
                      <a:cubicBezTo>
                        <a:pt x="115" y="67"/>
                        <a:pt x="115" y="67"/>
                        <a:pt x="114" y="67"/>
                      </a:cubicBezTo>
                      <a:cubicBezTo>
                        <a:pt x="114" y="66"/>
                        <a:pt x="114" y="66"/>
                        <a:pt x="113" y="66"/>
                      </a:cubicBezTo>
                      <a:cubicBezTo>
                        <a:pt x="112" y="66"/>
                        <a:pt x="112" y="65"/>
                        <a:pt x="112" y="65"/>
                      </a:cubicBezTo>
                      <a:cubicBezTo>
                        <a:pt x="112" y="65"/>
                        <a:pt x="111" y="66"/>
                        <a:pt x="110" y="67"/>
                      </a:cubicBezTo>
                      <a:cubicBezTo>
                        <a:pt x="110" y="67"/>
                        <a:pt x="110" y="67"/>
                        <a:pt x="110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lose/>
                      <a:moveTo>
                        <a:pt x="156" y="94"/>
                      </a:moveTo>
                      <a:cubicBezTo>
                        <a:pt x="157" y="94"/>
                        <a:pt x="157" y="94"/>
                        <a:pt x="157" y="93"/>
                      </a:cubicBezTo>
                      <a:cubicBezTo>
                        <a:pt x="157" y="92"/>
                        <a:pt x="156" y="91"/>
                        <a:pt x="156" y="91"/>
                      </a:cubicBezTo>
                      <a:cubicBezTo>
                        <a:pt x="155" y="91"/>
                        <a:pt x="155" y="92"/>
                        <a:pt x="155" y="93"/>
                      </a:cubicBezTo>
                      <a:cubicBezTo>
                        <a:pt x="155" y="94"/>
                        <a:pt x="155" y="94"/>
                        <a:pt x="156" y="94"/>
                      </a:cubicBezTo>
                      <a:close/>
                      <a:moveTo>
                        <a:pt x="111" y="91"/>
                      </a:moveTo>
                      <a:cubicBezTo>
                        <a:pt x="110" y="92"/>
                        <a:pt x="108" y="93"/>
                        <a:pt x="108" y="93"/>
                      </a:cubicBezTo>
                      <a:cubicBezTo>
                        <a:pt x="108" y="93"/>
                        <a:pt x="108" y="94"/>
                        <a:pt x="109" y="95"/>
                      </a:cubicBezTo>
                      <a:cubicBezTo>
                        <a:pt x="110" y="96"/>
                        <a:pt x="111" y="97"/>
                        <a:pt x="111" y="97"/>
                      </a:cubicBezTo>
                      <a:cubicBezTo>
                        <a:pt x="111" y="97"/>
                        <a:pt x="112" y="95"/>
                        <a:pt x="113" y="94"/>
                      </a:cubicBezTo>
                      <a:cubicBezTo>
                        <a:pt x="115" y="92"/>
                        <a:pt x="116" y="91"/>
                        <a:pt x="116" y="91"/>
                      </a:cubicBezTo>
                      <a:cubicBezTo>
                        <a:pt x="116" y="91"/>
                        <a:pt x="115" y="89"/>
                        <a:pt x="115" y="89"/>
                      </a:cubicBezTo>
                      <a:cubicBezTo>
                        <a:pt x="115" y="89"/>
                        <a:pt x="113" y="90"/>
                        <a:pt x="111" y="91"/>
                      </a:cubicBezTo>
                      <a:close/>
                      <a:moveTo>
                        <a:pt x="110" y="59"/>
                      </a:moveTo>
                      <a:cubicBezTo>
                        <a:pt x="111" y="59"/>
                        <a:pt x="111" y="59"/>
                        <a:pt x="112" y="59"/>
                      </a:cubicBezTo>
                      <a:cubicBezTo>
                        <a:pt x="113" y="59"/>
                        <a:pt x="113" y="59"/>
                        <a:pt x="114" y="59"/>
                      </a:cubicBezTo>
                      <a:cubicBezTo>
                        <a:pt x="114" y="58"/>
                        <a:pt x="114" y="58"/>
                        <a:pt x="114" y="58"/>
                      </a:cubicBezTo>
                      <a:cubicBezTo>
                        <a:pt x="114" y="57"/>
                        <a:pt x="113" y="56"/>
                        <a:pt x="112" y="56"/>
                      </a:cubicBezTo>
                      <a:cubicBezTo>
                        <a:pt x="111" y="56"/>
                        <a:pt x="110" y="56"/>
                        <a:pt x="110" y="57"/>
                      </a:cubicBezTo>
                      <a:cubicBezTo>
                        <a:pt x="110" y="58"/>
                        <a:pt x="110" y="58"/>
                        <a:pt x="110" y="59"/>
                      </a:cubicBezTo>
                      <a:close/>
                      <a:moveTo>
                        <a:pt x="158" y="107"/>
                      </a:move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58" y="107"/>
                        <a:pt x="157" y="107"/>
                        <a:pt x="157" y="107"/>
                      </a:cubicBezTo>
                      <a:cubicBezTo>
                        <a:pt x="157" y="107"/>
                        <a:pt x="156" y="107"/>
                        <a:pt x="156" y="107"/>
                      </a:cubicBezTo>
                      <a:cubicBezTo>
                        <a:pt x="156" y="107"/>
                        <a:pt x="156" y="109"/>
                        <a:pt x="156" y="111"/>
                      </a:cubicBezTo>
                      <a:cubicBezTo>
                        <a:pt x="156" y="113"/>
                        <a:pt x="156" y="115"/>
                        <a:pt x="156" y="115"/>
                      </a:cubicBezTo>
                      <a:cubicBezTo>
                        <a:pt x="156" y="115"/>
                        <a:pt x="157" y="115"/>
                        <a:pt x="158" y="115"/>
                      </a:cubicBezTo>
                      <a:cubicBezTo>
                        <a:pt x="158" y="115"/>
                        <a:pt x="159" y="115"/>
                        <a:pt x="159" y="115"/>
                      </a:cubicBezTo>
                      <a:cubicBezTo>
                        <a:pt x="160" y="115"/>
                        <a:pt x="160" y="115"/>
                        <a:pt x="160" y="115"/>
                      </a:cubicBezTo>
                      <a:cubicBezTo>
                        <a:pt x="160" y="115"/>
                        <a:pt x="160" y="113"/>
                        <a:pt x="159" y="111"/>
                      </a:cubicBezTo>
                      <a:cubicBezTo>
                        <a:pt x="159" y="109"/>
                        <a:pt x="158" y="107"/>
                        <a:pt x="158" y="107"/>
                      </a:cubicBezTo>
                      <a:close/>
                      <a:moveTo>
                        <a:pt x="146" y="93"/>
                      </a:moveTo>
                      <a:cubicBezTo>
                        <a:pt x="146" y="93"/>
                        <a:pt x="147" y="93"/>
                        <a:pt x="147" y="94"/>
                      </a:cubicBezTo>
                      <a:cubicBezTo>
                        <a:pt x="147" y="94"/>
                        <a:pt x="147" y="95"/>
                        <a:pt x="147" y="95"/>
                      </a:cubicBezTo>
                      <a:cubicBezTo>
                        <a:pt x="147" y="95"/>
                        <a:pt x="148" y="94"/>
                        <a:pt x="148" y="94"/>
                      </a:cubicBezTo>
                      <a:cubicBezTo>
                        <a:pt x="149" y="94"/>
                        <a:pt x="149" y="93"/>
                        <a:pt x="149" y="93"/>
                      </a:cubicBezTo>
                      <a:cubicBezTo>
                        <a:pt x="149" y="93"/>
                        <a:pt x="149" y="91"/>
                        <a:pt x="149" y="88"/>
                      </a:cubicBezTo>
                      <a:cubicBezTo>
                        <a:pt x="149" y="85"/>
                        <a:pt x="149" y="83"/>
                        <a:pt x="149" y="83"/>
                      </a:cubicBezTo>
                      <a:cubicBezTo>
                        <a:pt x="149" y="83"/>
                        <a:pt x="149" y="85"/>
                        <a:pt x="148" y="88"/>
                      </a:cubicBezTo>
                      <a:cubicBezTo>
                        <a:pt x="147" y="90"/>
                        <a:pt x="146" y="93"/>
                        <a:pt x="146" y="93"/>
                      </a:cubicBezTo>
                      <a:close/>
                      <a:moveTo>
                        <a:pt x="145" y="99"/>
                      </a:moveTo>
                      <a:cubicBezTo>
                        <a:pt x="145" y="100"/>
                        <a:pt x="145" y="101"/>
                        <a:pt x="146" y="101"/>
                      </a:cubicBezTo>
                      <a:cubicBezTo>
                        <a:pt x="147" y="102"/>
                        <a:pt x="148" y="101"/>
                        <a:pt x="148" y="99"/>
                      </a:cubicBezTo>
                      <a:cubicBezTo>
                        <a:pt x="149" y="98"/>
                        <a:pt x="148" y="97"/>
                        <a:pt x="147" y="97"/>
                      </a:cubicBezTo>
                      <a:cubicBezTo>
                        <a:pt x="146" y="97"/>
                        <a:pt x="145" y="98"/>
                        <a:pt x="145" y="99"/>
                      </a:cubicBezTo>
                      <a:close/>
                      <a:moveTo>
                        <a:pt x="143" y="109"/>
                      </a:moveTo>
                      <a:cubicBezTo>
                        <a:pt x="142" y="111"/>
                        <a:pt x="143" y="114"/>
                        <a:pt x="144" y="114"/>
                      </a:cubicBezTo>
                      <a:cubicBezTo>
                        <a:pt x="146" y="114"/>
                        <a:pt x="147" y="112"/>
                        <a:pt x="147" y="110"/>
                      </a:cubicBezTo>
                      <a:cubicBezTo>
                        <a:pt x="148" y="107"/>
                        <a:pt x="147" y="105"/>
                        <a:pt x="146" y="105"/>
                      </a:cubicBezTo>
                      <a:cubicBezTo>
                        <a:pt x="145" y="104"/>
                        <a:pt x="143" y="106"/>
                        <a:pt x="143" y="109"/>
                      </a:cubicBezTo>
                      <a:close/>
                      <a:moveTo>
                        <a:pt x="156" y="87"/>
                      </a:moveTo>
                      <a:cubicBezTo>
                        <a:pt x="156" y="86"/>
                        <a:pt x="155" y="86"/>
                        <a:pt x="155" y="86"/>
                      </a:cubicBezTo>
                      <a:cubicBezTo>
                        <a:pt x="155" y="86"/>
                        <a:pt x="155" y="86"/>
                        <a:pt x="155" y="87"/>
                      </a:cubicBezTo>
                      <a:cubicBezTo>
                        <a:pt x="155" y="87"/>
                        <a:pt x="155" y="88"/>
                        <a:pt x="155" y="88"/>
                      </a:cubicBezTo>
                      <a:cubicBezTo>
                        <a:pt x="156" y="88"/>
                        <a:pt x="156" y="87"/>
                        <a:pt x="156" y="87"/>
                      </a:cubicBezTo>
                      <a:close/>
                      <a:moveTo>
                        <a:pt x="155" y="102"/>
                      </a:moveTo>
                      <a:cubicBezTo>
                        <a:pt x="156" y="103"/>
                        <a:pt x="157" y="103"/>
                        <a:pt x="157" y="103"/>
                      </a:cubicBezTo>
                      <a:cubicBezTo>
                        <a:pt x="157" y="103"/>
                        <a:pt x="157" y="103"/>
                        <a:pt x="157" y="103"/>
                      </a:cubicBezTo>
                      <a:cubicBezTo>
                        <a:pt x="157" y="103"/>
                        <a:pt x="158" y="102"/>
                        <a:pt x="158" y="102"/>
                      </a:cubicBezTo>
                      <a:cubicBezTo>
                        <a:pt x="158" y="101"/>
                        <a:pt x="159" y="100"/>
                        <a:pt x="159" y="100"/>
                      </a:cubicBezTo>
                      <a:cubicBezTo>
                        <a:pt x="159" y="100"/>
                        <a:pt x="158" y="99"/>
                        <a:pt x="158" y="99"/>
                      </a:cubicBezTo>
                      <a:cubicBezTo>
                        <a:pt x="157" y="98"/>
                        <a:pt x="157" y="98"/>
                        <a:pt x="157" y="98"/>
                      </a:cubicBezTo>
                      <a:cubicBezTo>
                        <a:pt x="156" y="98"/>
                        <a:pt x="156" y="97"/>
                        <a:pt x="156" y="97"/>
                      </a:cubicBezTo>
                      <a:cubicBezTo>
                        <a:pt x="156" y="97"/>
                        <a:pt x="156" y="98"/>
                        <a:pt x="155" y="99"/>
                      </a:cubicBezTo>
                      <a:cubicBezTo>
                        <a:pt x="155" y="100"/>
                        <a:pt x="154" y="100"/>
                        <a:pt x="154" y="100"/>
                      </a:cubicBezTo>
                      <a:cubicBezTo>
                        <a:pt x="154" y="100"/>
                        <a:pt x="155" y="101"/>
                        <a:pt x="155" y="102"/>
                      </a:cubicBezTo>
                      <a:close/>
                      <a:moveTo>
                        <a:pt x="91" y="45"/>
                      </a:moveTo>
                      <a:cubicBezTo>
                        <a:pt x="93" y="46"/>
                        <a:pt x="95" y="44"/>
                        <a:pt x="95" y="42"/>
                      </a:cubicBezTo>
                      <a:cubicBezTo>
                        <a:pt x="95" y="41"/>
                        <a:pt x="95" y="39"/>
                        <a:pt x="93" y="38"/>
                      </a:cubicBezTo>
                      <a:cubicBezTo>
                        <a:pt x="92" y="37"/>
                        <a:pt x="90" y="39"/>
                        <a:pt x="89" y="41"/>
                      </a:cubicBezTo>
                      <a:cubicBezTo>
                        <a:pt x="88" y="43"/>
                        <a:pt x="89" y="45"/>
                        <a:pt x="91" y="45"/>
                      </a:cubicBezTo>
                      <a:close/>
                      <a:moveTo>
                        <a:pt x="142" y="84"/>
                      </a:moveTo>
                      <a:cubicBezTo>
                        <a:pt x="142" y="84"/>
                        <a:pt x="142" y="84"/>
                        <a:pt x="142" y="84"/>
                      </a:cubicBezTo>
                      <a:cubicBezTo>
                        <a:pt x="141" y="85"/>
                        <a:pt x="141" y="85"/>
                        <a:pt x="142" y="85"/>
                      </a:cubicBezTo>
                      <a:cubicBezTo>
                        <a:pt x="142" y="85"/>
                        <a:pt x="142" y="85"/>
                        <a:pt x="142" y="85"/>
                      </a:cubicBezTo>
                      <a:cubicBezTo>
                        <a:pt x="143" y="84"/>
                        <a:pt x="143" y="84"/>
                        <a:pt x="142" y="84"/>
                      </a:cubicBezTo>
                      <a:close/>
                      <a:moveTo>
                        <a:pt x="106" y="172"/>
                      </a:moveTo>
                      <a:cubicBezTo>
                        <a:pt x="105" y="174"/>
                        <a:pt x="105" y="177"/>
                        <a:pt x="107" y="178"/>
                      </a:cubicBezTo>
                      <a:cubicBezTo>
                        <a:pt x="109" y="178"/>
                        <a:pt x="111" y="177"/>
                        <a:pt x="112" y="174"/>
                      </a:cubicBezTo>
                      <a:cubicBezTo>
                        <a:pt x="113" y="172"/>
                        <a:pt x="112" y="169"/>
                        <a:pt x="111" y="169"/>
                      </a:cubicBezTo>
                      <a:cubicBezTo>
                        <a:pt x="109" y="168"/>
                        <a:pt x="107" y="169"/>
                        <a:pt x="106" y="172"/>
                      </a:cubicBezTo>
                      <a:close/>
                      <a:moveTo>
                        <a:pt x="90" y="68"/>
                      </a:moveTo>
                      <a:cubicBezTo>
                        <a:pt x="89" y="68"/>
                        <a:pt x="87" y="70"/>
                        <a:pt x="88" y="73"/>
                      </a:cubicBezTo>
                      <a:cubicBezTo>
                        <a:pt x="88" y="75"/>
                        <a:pt x="90" y="76"/>
                        <a:pt x="92" y="76"/>
                      </a:cubicBezTo>
                      <a:cubicBezTo>
                        <a:pt x="94" y="75"/>
                        <a:pt x="95" y="73"/>
                        <a:pt x="94" y="71"/>
                      </a:cubicBezTo>
                      <a:cubicBezTo>
                        <a:pt x="94" y="69"/>
                        <a:pt x="92" y="68"/>
                        <a:pt x="90" y="68"/>
                      </a:cubicBezTo>
                      <a:close/>
                      <a:moveTo>
                        <a:pt x="87" y="59"/>
                      </a:moveTo>
                      <a:cubicBezTo>
                        <a:pt x="89" y="61"/>
                        <a:pt x="90" y="62"/>
                        <a:pt x="90" y="62"/>
                      </a:cubicBezTo>
                      <a:cubicBezTo>
                        <a:pt x="90" y="62"/>
                        <a:pt x="91" y="61"/>
                        <a:pt x="92" y="59"/>
                      </a:cubicBezTo>
                      <a:cubicBezTo>
                        <a:pt x="92" y="59"/>
                        <a:pt x="93" y="58"/>
                        <a:pt x="93" y="58"/>
                      </a:cubicBezTo>
                      <a:cubicBezTo>
                        <a:pt x="94" y="57"/>
                        <a:pt x="94" y="57"/>
                        <a:pt x="94" y="57"/>
                      </a:cubicBezTo>
                      <a:cubicBezTo>
                        <a:pt x="94" y="57"/>
                        <a:pt x="93" y="56"/>
                        <a:pt x="92" y="54"/>
                      </a:cubicBezTo>
                      <a:cubicBezTo>
                        <a:pt x="91" y="54"/>
                        <a:pt x="91" y="53"/>
                        <a:pt x="91" y="52"/>
                      </a:cubicBezTo>
                      <a:cubicBezTo>
                        <a:pt x="90" y="52"/>
                        <a:pt x="90" y="51"/>
                        <a:pt x="90" y="51"/>
                      </a:cubicBezTo>
                      <a:cubicBezTo>
                        <a:pt x="90" y="51"/>
                        <a:pt x="90" y="52"/>
                        <a:pt x="89" y="52"/>
                      </a:cubicBezTo>
                      <a:cubicBezTo>
                        <a:pt x="89" y="53"/>
                        <a:pt x="88" y="53"/>
                        <a:pt x="88" y="54"/>
                      </a:cubicBezTo>
                      <a:cubicBezTo>
                        <a:pt x="87" y="55"/>
                        <a:pt x="85" y="57"/>
                        <a:pt x="85" y="57"/>
                      </a:cubicBezTo>
                      <a:cubicBezTo>
                        <a:pt x="85" y="57"/>
                        <a:pt x="86" y="57"/>
                        <a:pt x="86" y="57"/>
                      </a:cubicBezTo>
                      <a:cubicBezTo>
                        <a:pt x="86" y="58"/>
                        <a:pt x="87" y="59"/>
                        <a:pt x="87" y="59"/>
                      </a:cubicBezTo>
                      <a:close/>
                      <a:moveTo>
                        <a:pt x="101" y="119"/>
                      </a:moveTo>
                      <a:cubicBezTo>
                        <a:pt x="101" y="121"/>
                        <a:pt x="102" y="123"/>
                        <a:pt x="104" y="124"/>
                      </a:cubicBezTo>
                      <a:cubicBezTo>
                        <a:pt x="106" y="126"/>
                        <a:pt x="109" y="126"/>
                        <a:pt x="110" y="126"/>
                      </a:cubicBezTo>
                      <a:cubicBezTo>
                        <a:pt x="112" y="126"/>
                        <a:pt x="114" y="126"/>
                        <a:pt x="114" y="124"/>
                      </a:cubicBezTo>
                      <a:cubicBezTo>
                        <a:pt x="115" y="123"/>
                        <a:pt x="115" y="121"/>
                        <a:pt x="114" y="120"/>
                      </a:cubicBezTo>
                      <a:cubicBezTo>
                        <a:pt x="114" y="118"/>
                        <a:pt x="113" y="117"/>
                        <a:pt x="111" y="115"/>
                      </a:cubicBezTo>
                      <a:cubicBezTo>
                        <a:pt x="109" y="114"/>
                        <a:pt x="107" y="114"/>
                        <a:pt x="106" y="113"/>
                      </a:cubicBezTo>
                      <a:cubicBezTo>
                        <a:pt x="104" y="113"/>
                        <a:pt x="102" y="114"/>
                        <a:pt x="101" y="115"/>
                      </a:cubicBezTo>
                      <a:cubicBezTo>
                        <a:pt x="100" y="116"/>
                        <a:pt x="100" y="117"/>
                        <a:pt x="101" y="119"/>
                      </a:cubicBezTo>
                      <a:close/>
                      <a:moveTo>
                        <a:pt x="139" y="120"/>
                      </a:moveTo>
                      <a:cubicBezTo>
                        <a:pt x="138" y="120"/>
                        <a:pt x="138" y="120"/>
                        <a:pt x="138" y="120"/>
                      </a:cubicBezTo>
                      <a:cubicBezTo>
                        <a:pt x="138" y="120"/>
                        <a:pt x="138" y="121"/>
                        <a:pt x="139" y="121"/>
                      </a:cubicBezTo>
                      <a:cubicBezTo>
                        <a:pt x="139" y="122"/>
                        <a:pt x="140" y="122"/>
                        <a:pt x="140" y="123"/>
                      </a:cubicBezTo>
                      <a:cubicBezTo>
                        <a:pt x="141" y="124"/>
                        <a:pt x="142" y="126"/>
                        <a:pt x="142" y="126"/>
                      </a:cubicBezTo>
                      <a:cubicBezTo>
                        <a:pt x="142" y="126"/>
                        <a:pt x="144" y="125"/>
                        <a:pt x="146" y="124"/>
                      </a:cubicBezTo>
                      <a:cubicBezTo>
                        <a:pt x="146" y="123"/>
                        <a:pt x="147" y="123"/>
                        <a:pt x="147" y="123"/>
                      </a:cubicBezTo>
                      <a:cubicBezTo>
                        <a:pt x="148" y="122"/>
                        <a:pt x="148" y="122"/>
                        <a:pt x="148" y="122"/>
                      </a:cubicBezTo>
                      <a:cubicBezTo>
                        <a:pt x="148" y="122"/>
                        <a:pt x="148" y="122"/>
                        <a:pt x="148" y="121"/>
                      </a:cubicBezTo>
                      <a:cubicBezTo>
                        <a:pt x="147" y="121"/>
                        <a:pt x="147" y="120"/>
                        <a:pt x="146" y="120"/>
                      </a:cubicBezTo>
                      <a:cubicBezTo>
                        <a:pt x="145" y="118"/>
                        <a:pt x="144" y="117"/>
                        <a:pt x="144" y="117"/>
                      </a:cubicBezTo>
                      <a:cubicBezTo>
                        <a:pt x="144" y="117"/>
                        <a:pt x="142" y="118"/>
                        <a:pt x="141" y="119"/>
                      </a:cubicBezTo>
                      <a:cubicBezTo>
                        <a:pt x="140" y="119"/>
                        <a:pt x="140" y="120"/>
                        <a:pt x="139" y="120"/>
                      </a:cubicBezTo>
                      <a:close/>
                      <a:moveTo>
                        <a:pt x="131" y="86"/>
                      </a:moveTo>
                      <a:cubicBezTo>
                        <a:pt x="131" y="86"/>
                        <a:pt x="131" y="86"/>
                        <a:pt x="131" y="87"/>
                      </a:cubicBezTo>
                      <a:cubicBezTo>
                        <a:pt x="131" y="88"/>
                        <a:pt x="131" y="88"/>
                        <a:pt x="131" y="88"/>
                      </a:cubicBezTo>
                      <a:cubicBezTo>
                        <a:pt x="131" y="88"/>
                        <a:pt x="132" y="88"/>
                        <a:pt x="132" y="88"/>
                      </a:cubicBezTo>
                      <a:cubicBezTo>
                        <a:pt x="133" y="88"/>
                        <a:pt x="133" y="87"/>
                        <a:pt x="133" y="87"/>
                      </a:cubicBezTo>
                      <a:cubicBezTo>
                        <a:pt x="133" y="87"/>
                        <a:pt x="135" y="85"/>
                        <a:pt x="136" y="83"/>
                      </a:cubicBezTo>
                      <a:cubicBezTo>
                        <a:pt x="137" y="81"/>
                        <a:pt x="138" y="78"/>
                        <a:pt x="138" y="78"/>
                      </a:cubicBezTo>
                      <a:cubicBezTo>
                        <a:pt x="138" y="78"/>
                        <a:pt x="137" y="80"/>
                        <a:pt x="135" y="82"/>
                      </a:cubicBezTo>
                      <a:cubicBezTo>
                        <a:pt x="133" y="84"/>
                        <a:pt x="131" y="86"/>
                        <a:pt x="131" y="86"/>
                      </a:cubicBezTo>
                      <a:close/>
                      <a:moveTo>
                        <a:pt x="333" y="171"/>
                      </a:moveTo>
                      <a:cubicBezTo>
                        <a:pt x="333" y="171"/>
                        <a:pt x="334" y="171"/>
                        <a:pt x="336" y="170"/>
                      </a:cubicBezTo>
                      <a:cubicBezTo>
                        <a:pt x="337" y="170"/>
                        <a:pt x="340" y="169"/>
                        <a:pt x="342" y="168"/>
                      </a:cubicBezTo>
                      <a:cubicBezTo>
                        <a:pt x="344" y="167"/>
                        <a:pt x="347" y="166"/>
                        <a:pt x="349" y="165"/>
                      </a:cubicBezTo>
                      <a:cubicBezTo>
                        <a:pt x="350" y="165"/>
                        <a:pt x="351" y="164"/>
                        <a:pt x="351" y="164"/>
                      </a:cubicBezTo>
                      <a:cubicBezTo>
                        <a:pt x="351" y="164"/>
                        <a:pt x="351" y="163"/>
                        <a:pt x="351" y="161"/>
                      </a:cubicBezTo>
                      <a:cubicBezTo>
                        <a:pt x="350" y="159"/>
                        <a:pt x="350" y="157"/>
                        <a:pt x="349" y="154"/>
                      </a:cubicBezTo>
                      <a:cubicBezTo>
                        <a:pt x="348" y="149"/>
                        <a:pt x="347" y="145"/>
                        <a:pt x="347" y="145"/>
                      </a:cubicBezTo>
                      <a:cubicBezTo>
                        <a:pt x="347" y="145"/>
                        <a:pt x="342" y="147"/>
                        <a:pt x="338" y="149"/>
                      </a:cubicBezTo>
                      <a:cubicBezTo>
                        <a:pt x="336" y="150"/>
                        <a:pt x="333" y="151"/>
                        <a:pt x="332" y="151"/>
                      </a:cubicBezTo>
                      <a:cubicBezTo>
                        <a:pt x="330" y="152"/>
                        <a:pt x="329" y="152"/>
                        <a:pt x="329" y="152"/>
                      </a:cubicBezTo>
                      <a:cubicBezTo>
                        <a:pt x="329" y="152"/>
                        <a:pt x="329" y="154"/>
                        <a:pt x="330" y="155"/>
                      </a:cubicBezTo>
                      <a:cubicBezTo>
                        <a:pt x="330" y="157"/>
                        <a:pt x="331" y="159"/>
                        <a:pt x="331" y="162"/>
                      </a:cubicBezTo>
                      <a:cubicBezTo>
                        <a:pt x="332" y="164"/>
                        <a:pt x="332" y="166"/>
                        <a:pt x="332" y="168"/>
                      </a:cubicBezTo>
                      <a:cubicBezTo>
                        <a:pt x="333" y="170"/>
                        <a:pt x="333" y="171"/>
                        <a:pt x="333" y="171"/>
                      </a:cubicBezTo>
                      <a:close/>
                      <a:moveTo>
                        <a:pt x="353" y="128"/>
                      </a:moveTo>
                      <a:cubicBezTo>
                        <a:pt x="358" y="130"/>
                        <a:pt x="364" y="126"/>
                        <a:pt x="366" y="120"/>
                      </a:cubicBezTo>
                      <a:cubicBezTo>
                        <a:pt x="367" y="114"/>
                        <a:pt x="364" y="108"/>
                        <a:pt x="359" y="107"/>
                      </a:cubicBezTo>
                      <a:cubicBezTo>
                        <a:pt x="354" y="106"/>
                        <a:pt x="349" y="109"/>
                        <a:pt x="347" y="115"/>
                      </a:cubicBezTo>
                      <a:cubicBezTo>
                        <a:pt x="346" y="121"/>
                        <a:pt x="348" y="126"/>
                        <a:pt x="353" y="128"/>
                      </a:cubicBezTo>
                      <a:close/>
                      <a:moveTo>
                        <a:pt x="357" y="81"/>
                      </a:moveTo>
                      <a:cubicBezTo>
                        <a:pt x="360" y="85"/>
                        <a:pt x="363" y="89"/>
                        <a:pt x="363" y="89"/>
                      </a:cubicBezTo>
                      <a:cubicBezTo>
                        <a:pt x="363" y="89"/>
                        <a:pt x="366" y="86"/>
                        <a:pt x="370" y="83"/>
                      </a:cubicBezTo>
                      <a:cubicBezTo>
                        <a:pt x="374" y="79"/>
                        <a:pt x="377" y="75"/>
                        <a:pt x="377" y="75"/>
                      </a:cubicBezTo>
                      <a:cubicBezTo>
                        <a:pt x="377" y="75"/>
                        <a:pt x="374" y="71"/>
                        <a:pt x="371" y="67"/>
                      </a:cubicBezTo>
                      <a:cubicBezTo>
                        <a:pt x="369" y="65"/>
                        <a:pt x="368" y="63"/>
                        <a:pt x="367" y="62"/>
                      </a:cubicBezTo>
                      <a:cubicBezTo>
                        <a:pt x="366" y="60"/>
                        <a:pt x="365" y="59"/>
                        <a:pt x="365" y="59"/>
                      </a:cubicBezTo>
                      <a:cubicBezTo>
                        <a:pt x="365" y="59"/>
                        <a:pt x="364" y="60"/>
                        <a:pt x="363" y="62"/>
                      </a:cubicBezTo>
                      <a:cubicBezTo>
                        <a:pt x="362" y="63"/>
                        <a:pt x="360" y="65"/>
                        <a:pt x="358" y="67"/>
                      </a:cubicBezTo>
                      <a:cubicBezTo>
                        <a:pt x="355" y="70"/>
                        <a:pt x="352" y="74"/>
                        <a:pt x="352" y="74"/>
                      </a:cubicBezTo>
                      <a:cubicBezTo>
                        <a:pt x="352" y="74"/>
                        <a:pt x="352" y="74"/>
                        <a:pt x="353" y="76"/>
                      </a:cubicBezTo>
                      <a:cubicBezTo>
                        <a:pt x="354" y="77"/>
                        <a:pt x="356" y="79"/>
                        <a:pt x="357" y="81"/>
                      </a:cubicBezTo>
                      <a:close/>
                      <a:moveTo>
                        <a:pt x="362" y="41"/>
                      </a:moveTo>
                      <a:cubicBezTo>
                        <a:pt x="360" y="40"/>
                        <a:pt x="358" y="39"/>
                        <a:pt x="356" y="37"/>
                      </a:cubicBezTo>
                      <a:cubicBezTo>
                        <a:pt x="357" y="39"/>
                        <a:pt x="359" y="41"/>
                        <a:pt x="362" y="41"/>
                      </a:cubicBezTo>
                      <a:close/>
                      <a:moveTo>
                        <a:pt x="200" y="242"/>
                      </a:moveTo>
                      <a:cubicBezTo>
                        <a:pt x="199" y="242"/>
                        <a:pt x="198" y="242"/>
                        <a:pt x="197" y="241"/>
                      </a:cubicBezTo>
                      <a:cubicBezTo>
                        <a:pt x="198" y="242"/>
                        <a:pt x="199" y="242"/>
                        <a:pt x="200" y="242"/>
                      </a:cubicBezTo>
                      <a:close/>
                      <a:moveTo>
                        <a:pt x="200" y="271"/>
                      </a:moveTo>
                      <a:cubicBezTo>
                        <a:pt x="202" y="273"/>
                        <a:pt x="204" y="274"/>
                        <a:pt x="206" y="275"/>
                      </a:cubicBezTo>
                      <a:cubicBezTo>
                        <a:pt x="208" y="275"/>
                        <a:pt x="209" y="276"/>
                        <a:pt x="209" y="276"/>
                      </a:cubicBezTo>
                      <a:cubicBezTo>
                        <a:pt x="209" y="276"/>
                        <a:pt x="212" y="272"/>
                        <a:pt x="215" y="268"/>
                      </a:cubicBezTo>
                      <a:cubicBezTo>
                        <a:pt x="216" y="266"/>
                        <a:pt x="217" y="264"/>
                        <a:pt x="218" y="262"/>
                      </a:cubicBezTo>
                      <a:cubicBezTo>
                        <a:pt x="219" y="260"/>
                        <a:pt x="220" y="259"/>
                        <a:pt x="220" y="259"/>
                      </a:cubicBezTo>
                      <a:cubicBezTo>
                        <a:pt x="220" y="259"/>
                        <a:pt x="219" y="259"/>
                        <a:pt x="217" y="258"/>
                      </a:cubicBezTo>
                      <a:cubicBezTo>
                        <a:pt x="216" y="257"/>
                        <a:pt x="213" y="257"/>
                        <a:pt x="211" y="255"/>
                      </a:cubicBezTo>
                      <a:cubicBezTo>
                        <a:pt x="207" y="253"/>
                        <a:pt x="203" y="251"/>
                        <a:pt x="203" y="251"/>
                      </a:cubicBezTo>
                      <a:cubicBezTo>
                        <a:pt x="203" y="251"/>
                        <a:pt x="202" y="252"/>
                        <a:pt x="201" y="254"/>
                      </a:cubicBezTo>
                      <a:cubicBezTo>
                        <a:pt x="200" y="255"/>
                        <a:pt x="198" y="257"/>
                        <a:pt x="197" y="259"/>
                      </a:cubicBezTo>
                      <a:cubicBezTo>
                        <a:pt x="196" y="261"/>
                        <a:pt x="194" y="263"/>
                        <a:pt x="193" y="264"/>
                      </a:cubicBezTo>
                      <a:cubicBezTo>
                        <a:pt x="192" y="266"/>
                        <a:pt x="191" y="267"/>
                        <a:pt x="191" y="267"/>
                      </a:cubicBezTo>
                      <a:cubicBezTo>
                        <a:pt x="191" y="267"/>
                        <a:pt x="192" y="267"/>
                        <a:pt x="194" y="268"/>
                      </a:cubicBezTo>
                      <a:cubicBezTo>
                        <a:pt x="195" y="269"/>
                        <a:pt x="197" y="270"/>
                        <a:pt x="200" y="271"/>
                      </a:cubicBezTo>
                      <a:close/>
                      <a:moveTo>
                        <a:pt x="165" y="230"/>
                      </a:moveTo>
                      <a:cubicBezTo>
                        <a:pt x="162" y="229"/>
                        <a:pt x="160" y="227"/>
                        <a:pt x="157" y="225"/>
                      </a:cubicBezTo>
                      <a:cubicBezTo>
                        <a:pt x="157" y="226"/>
                        <a:pt x="157" y="232"/>
                        <a:pt x="156" y="238"/>
                      </a:cubicBezTo>
                      <a:cubicBezTo>
                        <a:pt x="156" y="244"/>
                        <a:pt x="155" y="250"/>
                        <a:pt x="155" y="250"/>
                      </a:cubicBezTo>
                      <a:cubicBezTo>
                        <a:pt x="155" y="250"/>
                        <a:pt x="158" y="250"/>
                        <a:pt x="161" y="250"/>
                      </a:cubicBezTo>
                      <a:cubicBezTo>
                        <a:pt x="163" y="250"/>
                        <a:pt x="165" y="250"/>
                        <a:pt x="166" y="250"/>
                      </a:cubicBezTo>
                      <a:cubicBezTo>
                        <a:pt x="167" y="249"/>
                        <a:pt x="168" y="249"/>
                        <a:pt x="168" y="249"/>
                      </a:cubicBezTo>
                      <a:cubicBezTo>
                        <a:pt x="168" y="249"/>
                        <a:pt x="167" y="243"/>
                        <a:pt x="166" y="237"/>
                      </a:cubicBezTo>
                      <a:cubicBezTo>
                        <a:pt x="165" y="235"/>
                        <a:pt x="165" y="232"/>
                        <a:pt x="165" y="230"/>
                      </a:cubicBezTo>
                      <a:close/>
                      <a:moveTo>
                        <a:pt x="227" y="285"/>
                      </a:moveTo>
                      <a:cubicBezTo>
                        <a:pt x="222" y="283"/>
                        <a:pt x="217" y="283"/>
                        <a:pt x="211" y="285"/>
                      </a:cubicBezTo>
                      <a:cubicBezTo>
                        <a:pt x="208" y="285"/>
                        <a:pt x="205" y="286"/>
                        <a:pt x="203" y="288"/>
                      </a:cubicBezTo>
                      <a:cubicBezTo>
                        <a:pt x="202" y="288"/>
                        <a:pt x="201" y="289"/>
                        <a:pt x="200" y="290"/>
                      </a:cubicBezTo>
                      <a:cubicBezTo>
                        <a:pt x="199" y="291"/>
                        <a:pt x="198" y="292"/>
                        <a:pt x="197" y="293"/>
                      </a:cubicBezTo>
                      <a:cubicBezTo>
                        <a:pt x="194" y="296"/>
                        <a:pt x="192" y="301"/>
                        <a:pt x="192" y="305"/>
                      </a:cubicBezTo>
                      <a:cubicBezTo>
                        <a:pt x="193" y="310"/>
                        <a:pt x="196" y="313"/>
                        <a:pt x="201" y="315"/>
                      </a:cubicBezTo>
                      <a:cubicBezTo>
                        <a:pt x="202" y="316"/>
                        <a:pt x="204" y="316"/>
                        <a:pt x="205" y="317"/>
                      </a:cubicBezTo>
                      <a:cubicBezTo>
                        <a:pt x="206" y="317"/>
                        <a:pt x="208" y="317"/>
                        <a:pt x="209" y="317"/>
                      </a:cubicBezTo>
                      <a:cubicBezTo>
                        <a:pt x="212" y="317"/>
                        <a:pt x="216" y="317"/>
                        <a:pt x="219" y="316"/>
                      </a:cubicBezTo>
                      <a:cubicBezTo>
                        <a:pt x="225" y="315"/>
                        <a:pt x="231" y="311"/>
                        <a:pt x="234" y="307"/>
                      </a:cubicBezTo>
                      <a:cubicBezTo>
                        <a:pt x="237" y="303"/>
                        <a:pt x="238" y="298"/>
                        <a:pt x="237" y="294"/>
                      </a:cubicBezTo>
                      <a:cubicBezTo>
                        <a:pt x="235" y="290"/>
                        <a:pt x="232" y="287"/>
                        <a:pt x="227" y="285"/>
                      </a:cubicBezTo>
                      <a:close/>
                      <a:moveTo>
                        <a:pt x="163" y="7"/>
                      </a:moveTo>
                      <a:cubicBezTo>
                        <a:pt x="163" y="7"/>
                        <a:pt x="163" y="6"/>
                        <a:pt x="163" y="5"/>
                      </a:cubicBezTo>
                      <a:cubicBezTo>
                        <a:pt x="162" y="6"/>
                        <a:pt x="161" y="6"/>
                        <a:pt x="159" y="6"/>
                      </a:cubicBezTo>
                      <a:cubicBezTo>
                        <a:pt x="159" y="6"/>
                        <a:pt x="159" y="7"/>
                        <a:pt x="159" y="7"/>
                      </a:cubicBezTo>
                      <a:cubicBezTo>
                        <a:pt x="159" y="9"/>
                        <a:pt x="159" y="11"/>
                        <a:pt x="159" y="11"/>
                      </a:cubicBezTo>
                      <a:cubicBezTo>
                        <a:pt x="161" y="11"/>
                        <a:pt x="161" y="11"/>
                        <a:pt x="161" y="11"/>
                      </a:cubicBezTo>
                      <a:cubicBezTo>
                        <a:pt x="161" y="11"/>
                        <a:pt x="162" y="9"/>
                        <a:pt x="163" y="7"/>
                      </a:cubicBezTo>
                      <a:close/>
                      <a:moveTo>
                        <a:pt x="50" y="215"/>
                      </a:moveTo>
                      <a:cubicBezTo>
                        <a:pt x="54" y="218"/>
                        <a:pt x="60" y="214"/>
                        <a:pt x="64" y="207"/>
                      </a:cubicBezTo>
                      <a:cubicBezTo>
                        <a:pt x="68" y="201"/>
                        <a:pt x="69" y="194"/>
                        <a:pt x="66" y="192"/>
                      </a:cubicBezTo>
                      <a:cubicBezTo>
                        <a:pt x="64" y="191"/>
                        <a:pt x="62" y="191"/>
                        <a:pt x="60" y="192"/>
                      </a:cubicBezTo>
                      <a:cubicBezTo>
                        <a:pt x="57" y="194"/>
                        <a:pt x="54" y="196"/>
                        <a:pt x="52" y="199"/>
                      </a:cubicBezTo>
                      <a:cubicBezTo>
                        <a:pt x="50" y="203"/>
                        <a:pt x="48" y="206"/>
                        <a:pt x="48" y="209"/>
                      </a:cubicBezTo>
                      <a:cubicBezTo>
                        <a:pt x="47" y="212"/>
                        <a:pt x="48" y="214"/>
                        <a:pt x="50" y="215"/>
                      </a:cubicBezTo>
                      <a:close/>
                      <a:moveTo>
                        <a:pt x="47" y="233"/>
                      </a:moveTo>
                      <a:cubicBezTo>
                        <a:pt x="46" y="228"/>
                        <a:pt x="44" y="223"/>
                        <a:pt x="44" y="223"/>
                      </a:cubicBezTo>
                      <a:cubicBezTo>
                        <a:pt x="44" y="223"/>
                        <a:pt x="43" y="224"/>
                        <a:pt x="42" y="224"/>
                      </a:cubicBezTo>
                      <a:cubicBezTo>
                        <a:pt x="40" y="224"/>
                        <a:pt x="37" y="224"/>
                        <a:pt x="35" y="225"/>
                      </a:cubicBezTo>
                      <a:cubicBezTo>
                        <a:pt x="33" y="225"/>
                        <a:pt x="30" y="225"/>
                        <a:pt x="28" y="225"/>
                      </a:cubicBezTo>
                      <a:cubicBezTo>
                        <a:pt x="26" y="225"/>
                        <a:pt x="25" y="225"/>
                        <a:pt x="25" y="225"/>
                      </a:cubicBezTo>
                      <a:cubicBezTo>
                        <a:pt x="25" y="225"/>
                        <a:pt x="25" y="226"/>
                        <a:pt x="26" y="228"/>
                      </a:cubicBezTo>
                      <a:cubicBezTo>
                        <a:pt x="26" y="230"/>
                        <a:pt x="27" y="232"/>
                        <a:pt x="28" y="235"/>
                      </a:cubicBezTo>
                      <a:cubicBezTo>
                        <a:pt x="28" y="237"/>
                        <a:pt x="29" y="240"/>
                        <a:pt x="29" y="241"/>
                      </a:cubicBezTo>
                      <a:cubicBezTo>
                        <a:pt x="30" y="243"/>
                        <a:pt x="30" y="245"/>
                        <a:pt x="30" y="245"/>
                      </a:cubicBezTo>
                      <a:cubicBezTo>
                        <a:pt x="30" y="245"/>
                        <a:pt x="35" y="244"/>
                        <a:pt x="40" y="243"/>
                      </a:cubicBezTo>
                      <a:cubicBezTo>
                        <a:pt x="45" y="243"/>
                        <a:pt x="50" y="242"/>
                        <a:pt x="50" y="242"/>
                      </a:cubicBezTo>
                      <a:cubicBezTo>
                        <a:pt x="50" y="242"/>
                        <a:pt x="49" y="237"/>
                        <a:pt x="47" y="233"/>
                      </a:cubicBezTo>
                      <a:close/>
                      <a:moveTo>
                        <a:pt x="32" y="258"/>
                      </a:moveTo>
                      <a:cubicBezTo>
                        <a:pt x="30" y="256"/>
                        <a:pt x="28" y="254"/>
                        <a:pt x="25" y="252"/>
                      </a:cubicBezTo>
                      <a:cubicBezTo>
                        <a:pt x="23" y="250"/>
                        <a:pt x="20" y="249"/>
                        <a:pt x="18" y="248"/>
                      </a:cubicBezTo>
                      <a:cubicBezTo>
                        <a:pt x="17" y="248"/>
                        <a:pt x="17" y="248"/>
                        <a:pt x="17" y="248"/>
                      </a:cubicBezTo>
                      <a:cubicBezTo>
                        <a:pt x="22" y="258"/>
                        <a:pt x="29" y="268"/>
                        <a:pt x="36" y="277"/>
                      </a:cubicBezTo>
                      <a:cubicBezTo>
                        <a:pt x="37" y="275"/>
                        <a:pt x="37" y="273"/>
                        <a:pt x="37" y="271"/>
                      </a:cubicBezTo>
                      <a:cubicBezTo>
                        <a:pt x="37" y="269"/>
                        <a:pt x="37" y="266"/>
                        <a:pt x="36" y="264"/>
                      </a:cubicBezTo>
                      <a:cubicBezTo>
                        <a:pt x="35" y="262"/>
                        <a:pt x="33" y="260"/>
                        <a:pt x="32" y="258"/>
                      </a:cubicBezTo>
                      <a:close/>
                      <a:moveTo>
                        <a:pt x="177" y="4"/>
                      </a:moveTo>
                      <a:cubicBezTo>
                        <a:pt x="177" y="4"/>
                        <a:pt x="178" y="4"/>
                        <a:pt x="179" y="3"/>
                      </a:cubicBezTo>
                      <a:cubicBezTo>
                        <a:pt x="180" y="3"/>
                        <a:pt x="182" y="3"/>
                        <a:pt x="182" y="3"/>
                      </a:cubicBezTo>
                      <a:cubicBezTo>
                        <a:pt x="182" y="3"/>
                        <a:pt x="182" y="2"/>
                        <a:pt x="182" y="2"/>
                      </a:cubicBezTo>
                      <a:cubicBezTo>
                        <a:pt x="179" y="2"/>
                        <a:pt x="177" y="3"/>
                        <a:pt x="175" y="3"/>
                      </a:cubicBezTo>
                      <a:cubicBezTo>
                        <a:pt x="175" y="4"/>
                        <a:pt x="176" y="4"/>
                        <a:pt x="176" y="4"/>
                      </a:cubicBezTo>
                      <a:cubicBezTo>
                        <a:pt x="176" y="4"/>
                        <a:pt x="176" y="4"/>
                        <a:pt x="177" y="4"/>
                      </a:cubicBezTo>
                      <a:close/>
                      <a:moveTo>
                        <a:pt x="158" y="24"/>
                      </a:moveTo>
                      <a:cubicBezTo>
                        <a:pt x="158" y="23"/>
                        <a:pt x="157" y="24"/>
                        <a:pt x="157" y="25"/>
                      </a:cubicBezTo>
                      <a:cubicBezTo>
                        <a:pt x="157" y="26"/>
                        <a:pt x="157" y="27"/>
                        <a:pt x="158" y="27"/>
                      </a:cubicBezTo>
                      <a:cubicBezTo>
                        <a:pt x="158" y="27"/>
                        <a:pt x="159" y="26"/>
                        <a:pt x="159" y="25"/>
                      </a:cubicBezTo>
                      <a:cubicBezTo>
                        <a:pt x="159" y="24"/>
                        <a:pt x="159" y="24"/>
                        <a:pt x="158" y="24"/>
                      </a:cubicBezTo>
                      <a:close/>
                      <a:moveTo>
                        <a:pt x="285" y="16"/>
                      </a:moveTo>
                      <a:cubicBezTo>
                        <a:pt x="287" y="17"/>
                        <a:pt x="289" y="17"/>
                        <a:pt x="291" y="16"/>
                      </a:cubicBezTo>
                      <a:cubicBezTo>
                        <a:pt x="292" y="16"/>
                        <a:pt x="294" y="14"/>
                        <a:pt x="295" y="13"/>
                      </a:cubicBezTo>
                      <a:cubicBezTo>
                        <a:pt x="295" y="12"/>
                        <a:pt x="295" y="11"/>
                        <a:pt x="295" y="10"/>
                      </a:cubicBezTo>
                      <a:cubicBezTo>
                        <a:pt x="292" y="9"/>
                        <a:pt x="288" y="8"/>
                        <a:pt x="285" y="7"/>
                      </a:cubicBezTo>
                      <a:cubicBezTo>
                        <a:pt x="283" y="9"/>
                        <a:pt x="282" y="11"/>
                        <a:pt x="282" y="13"/>
                      </a:cubicBezTo>
                      <a:cubicBezTo>
                        <a:pt x="283" y="15"/>
                        <a:pt x="284" y="16"/>
                        <a:pt x="285" y="16"/>
                      </a:cubicBezTo>
                      <a:close/>
                      <a:moveTo>
                        <a:pt x="33" y="172"/>
                      </a:moveTo>
                      <a:cubicBezTo>
                        <a:pt x="33" y="172"/>
                        <a:pt x="29" y="176"/>
                        <a:pt x="24" y="180"/>
                      </a:cubicBezTo>
                      <a:cubicBezTo>
                        <a:pt x="19" y="183"/>
                        <a:pt x="14" y="187"/>
                        <a:pt x="14" y="187"/>
                      </a:cubicBezTo>
                      <a:cubicBezTo>
                        <a:pt x="14" y="187"/>
                        <a:pt x="16" y="190"/>
                        <a:pt x="18" y="192"/>
                      </a:cubicBezTo>
                      <a:cubicBezTo>
                        <a:pt x="20" y="194"/>
                        <a:pt x="23" y="196"/>
                        <a:pt x="23" y="196"/>
                      </a:cubicBezTo>
                      <a:cubicBezTo>
                        <a:pt x="23" y="196"/>
                        <a:pt x="26" y="192"/>
                        <a:pt x="30" y="187"/>
                      </a:cubicBezTo>
                      <a:cubicBezTo>
                        <a:pt x="34" y="182"/>
                        <a:pt x="38" y="177"/>
                        <a:pt x="38" y="177"/>
                      </a:cubicBezTo>
                      <a:cubicBezTo>
                        <a:pt x="38" y="177"/>
                        <a:pt x="37" y="176"/>
                        <a:pt x="36" y="175"/>
                      </a:cubicBezTo>
                      <a:cubicBezTo>
                        <a:pt x="35" y="174"/>
                        <a:pt x="33" y="172"/>
                        <a:pt x="33" y="172"/>
                      </a:cubicBezTo>
                      <a:close/>
                      <a:moveTo>
                        <a:pt x="41" y="105"/>
                      </a:moveTo>
                      <a:cubicBezTo>
                        <a:pt x="44" y="104"/>
                        <a:pt x="45" y="102"/>
                        <a:pt x="44" y="100"/>
                      </a:cubicBezTo>
                      <a:cubicBezTo>
                        <a:pt x="44" y="98"/>
                        <a:pt x="41" y="98"/>
                        <a:pt x="39" y="98"/>
                      </a:cubicBezTo>
                      <a:cubicBezTo>
                        <a:pt x="36" y="99"/>
                        <a:pt x="34" y="101"/>
                        <a:pt x="35" y="103"/>
                      </a:cubicBezTo>
                      <a:cubicBezTo>
                        <a:pt x="36" y="105"/>
                        <a:pt x="39" y="106"/>
                        <a:pt x="41" y="105"/>
                      </a:cubicBezTo>
                      <a:close/>
                      <a:moveTo>
                        <a:pt x="12" y="158"/>
                      </a:moveTo>
                      <a:cubicBezTo>
                        <a:pt x="15" y="156"/>
                        <a:pt x="18" y="153"/>
                        <a:pt x="19" y="150"/>
                      </a:cubicBezTo>
                      <a:cubicBezTo>
                        <a:pt x="20" y="148"/>
                        <a:pt x="21" y="146"/>
                        <a:pt x="20" y="144"/>
                      </a:cubicBezTo>
                      <a:cubicBezTo>
                        <a:pt x="19" y="143"/>
                        <a:pt x="17" y="142"/>
                        <a:pt x="14" y="142"/>
                      </a:cubicBezTo>
                      <a:cubicBezTo>
                        <a:pt x="11" y="142"/>
                        <a:pt x="8" y="144"/>
                        <a:pt x="4" y="145"/>
                      </a:cubicBezTo>
                      <a:cubicBezTo>
                        <a:pt x="4" y="146"/>
                        <a:pt x="3" y="146"/>
                        <a:pt x="3" y="146"/>
                      </a:cubicBezTo>
                      <a:cubicBezTo>
                        <a:pt x="2" y="151"/>
                        <a:pt x="1" y="156"/>
                        <a:pt x="0" y="162"/>
                      </a:cubicBezTo>
                      <a:cubicBezTo>
                        <a:pt x="1" y="162"/>
                        <a:pt x="2" y="162"/>
                        <a:pt x="2" y="162"/>
                      </a:cubicBezTo>
                      <a:cubicBezTo>
                        <a:pt x="5" y="161"/>
                        <a:pt x="9" y="160"/>
                        <a:pt x="12" y="158"/>
                      </a:cubicBezTo>
                      <a:close/>
                      <a:moveTo>
                        <a:pt x="37" y="140"/>
                      </a:moveTo>
                      <a:cubicBezTo>
                        <a:pt x="40" y="138"/>
                        <a:pt x="41" y="134"/>
                        <a:pt x="40" y="132"/>
                      </a:cubicBezTo>
                      <a:cubicBezTo>
                        <a:pt x="39" y="131"/>
                        <a:pt x="38" y="130"/>
                        <a:pt x="36" y="130"/>
                      </a:cubicBezTo>
                      <a:cubicBezTo>
                        <a:pt x="34" y="130"/>
                        <a:pt x="33" y="130"/>
                        <a:pt x="31" y="131"/>
                      </a:cubicBezTo>
                      <a:cubicBezTo>
                        <a:pt x="29" y="132"/>
                        <a:pt x="28" y="133"/>
                        <a:pt x="28" y="135"/>
                      </a:cubicBezTo>
                      <a:cubicBezTo>
                        <a:pt x="27" y="136"/>
                        <a:pt x="27" y="138"/>
                        <a:pt x="28" y="139"/>
                      </a:cubicBezTo>
                      <a:cubicBezTo>
                        <a:pt x="30" y="142"/>
                        <a:pt x="34" y="142"/>
                        <a:pt x="37" y="140"/>
                      </a:cubicBezTo>
                      <a:close/>
                      <a:moveTo>
                        <a:pt x="149" y="13"/>
                      </a:moveTo>
                      <a:cubicBezTo>
                        <a:pt x="150" y="13"/>
                        <a:pt x="151" y="11"/>
                        <a:pt x="151" y="8"/>
                      </a:cubicBezTo>
                      <a:cubicBezTo>
                        <a:pt x="149" y="9"/>
                        <a:pt x="148" y="9"/>
                        <a:pt x="146" y="10"/>
                      </a:cubicBezTo>
                      <a:cubicBezTo>
                        <a:pt x="147" y="11"/>
                        <a:pt x="148" y="13"/>
                        <a:pt x="149" y="13"/>
                      </a:cubicBezTo>
                      <a:close/>
                      <a:moveTo>
                        <a:pt x="158" y="19"/>
                      </a:moveTo>
                      <a:cubicBezTo>
                        <a:pt x="158" y="20"/>
                        <a:pt x="159" y="21"/>
                        <a:pt x="159" y="21"/>
                      </a:cubicBezTo>
                      <a:cubicBezTo>
                        <a:pt x="159" y="21"/>
                        <a:pt x="159" y="20"/>
                        <a:pt x="160" y="19"/>
                      </a:cubicBezTo>
                      <a:cubicBezTo>
                        <a:pt x="161" y="19"/>
                        <a:pt x="161" y="19"/>
                        <a:pt x="161" y="18"/>
                      </a:cubicBezTo>
                      <a:cubicBezTo>
                        <a:pt x="161" y="18"/>
                        <a:pt x="162" y="18"/>
                        <a:pt x="162" y="18"/>
                      </a:cubicBezTo>
                      <a:cubicBezTo>
                        <a:pt x="162" y="18"/>
                        <a:pt x="162" y="18"/>
                        <a:pt x="161" y="17"/>
                      </a:cubicBezTo>
                      <a:cubicBezTo>
                        <a:pt x="161" y="17"/>
                        <a:pt x="161" y="17"/>
                        <a:pt x="161" y="16"/>
                      </a:cubicBezTo>
                      <a:cubicBezTo>
                        <a:pt x="160" y="16"/>
                        <a:pt x="160" y="15"/>
                        <a:pt x="160" y="15"/>
                      </a:cubicBezTo>
                      <a:cubicBezTo>
                        <a:pt x="160" y="15"/>
                        <a:pt x="159" y="15"/>
                        <a:pt x="158" y="16"/>
                      </a:cubicBezTo>
                      <a:cubicBezTo>
                        <a:pt x="158" y="16"/>
                        <a:pt x="158" y="17"/>
                        <a:pt x="157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7"/>
                        <a:pt x="157" y="17"/>
                        <a:pt x="157" y="18"/>
                      </a:cubicBezTo>
                      <a:cubicBezTo>
                        <a:pt x="157" y="18"/>
                        <a:pt x="158" y="18"/>
                        <a:pt x="158" y="19"/>
                      </a:cubicBezTo>
                      <a:close/>
                      <a:moveTo>
                        <a:pt x="84" y="236"/>
                      </a:moveTo>
                      <a:cubicBezTo>
                        <a:pt x="85" y="237"/>
                        <a:pt x="87" y="237"/>
                        <a:pt x="88" y="238"/>
                      </a:cubicBezTo>
                      <a:cubicBezTo>
                        <a:pt x="88" y="238"/>
                        <a:pt x="89" y="238"/>
                        <a:pt x="89" y="238"/>
                      </a:cubicBezTo>
                      <a:cubicBezTo>
                        <a:pt x="89" y="238"/>
                        <a:pt x="90" y="238"/>
                        <a:pt x="90" y="238"/>
                      </a:cubicBezTo>
                      <a:cubicBezTo>
                        <a:pt x="90" y="238"/>
                        <a:pt x="91" y="232"/>
                        <a:pt x="93" y="226"/>
                      </a:cubicBezTo>
                      <a:cubicBezTo>
                        <a:pt x="94" y="220"/>
                        <a:pt x="96" y="215"/>
                        <a:pt x="96" y="215"/>
                      </a:cubicBezTo>
                      <a:cubicBezTo>
                        <a:pt x="90" y="212"/>
                        <a:pt x="90" y="212"/>
                        <a:pt x="90" y="212"/>
                      </a:cubicBezTo>
                      <a:cubicBezTo>
                        <a:pt x="90" y="212"/>
                        <a:pt x="87" y="217"/>
                        <a:pt x="84" y="223"/>
                      </a:cubicBezTo>
                      <a:cubicBezTo>
                        <a:pt x="81" y="228"/>
                        <a:pt x="78" y="234"/>
                        <a:pt x="78" y="234"/>
                      </a:cubicBezTo>
                      <a:cubicBezTo>
                        <a:pt x="78" y="234"/>
                        <a:pt x="78" y="234"/>
                        <a:pt x="80" y="234"/>
                      </a:cubicBezTo>
                      <a:cubicBezTo>
                        <a:pt x="81" y="235"/>
                        <a:pt x="82" y="235"/>
                        <a:pt x="84" y="236"/>
                      </a:cubicBezTo>
                      <a:close/>
                      <a:moveTo>
                        <a:pt x="154" y="314"/>
                      </a:moveTo>
                      <a:cubicBezTo>
                        <a:pt x="159" y="318"/>
                        <a:pt x="164" y="321"/>
                        <a:pt x="164" y="321"/>
                      </a:cubicBezTo>
                      <a:cubicBezTo>
                        <a:pt x="164" y="321"/>
                        <a:pt x="165" y="320"/>
                        <a:pt x="167" y="319"/>
                      </a:cubicBezTo>
                      <a:cubicBezTo>
                        <a:pt x="169" y="317"/>
                        <a:pt x="171" y="315"/>
                        <a:pt x="174" y="313"/>
                      </a:cubicBezTo>
                      <a:cubicBezTo>
                        <a:pt x="179" y="310"/>
                        <a:pt x="183" y="306"/>
                        <a:pt x="183" y="306"/>
                      </a:cubicBezTo>
                      <a:cubicBezTo>
                        <a:pt x="183" y="306"/>
                        <a:pt x="178" y="303"/>
                        <a:pt x="173" y="300"/>
                      </a:cubicBezTo>
                      <a:cubicBezTo>
                        <a:pt x="170" y="298"/>
                        <a:pt x="168" y="296"/>
                        <a:pt x="166" y="295"/>
                      </a:cubicBezTo>
                      <a:cubicBezTo>
                        <a:pt x="164" y="294"/>
                        <a:pt x="163" y="293"/>
                        <a:pt x="163" y="293"/>
                      </a:cubicBezTo>
                      <a:cubicBezTo>
                        <a:pt x="163" y="293"/>
                        <a:pt x="159" y="297"/>
                        <a:pt x="154" y="300"/>
                      </a:cubicBezTo>
                      <a:cubicBezTo>
                        <a:pt x="149" y="304"/>
                        <a:pt x="144" y="307"/>
                        <a:pt x="144" y="307"/>
                      </a:cubicBezTo>
                      <a:cubicBezTo>
                        <a:pt x="144" y="307"/>
                        <a:pt x="149" y="311"/>
                        <a:pt x="154" y="314"/>
                      </a:cubicBezTo>
                      <a:close/>
                      <a:moveTo>
                        <a:pt x="71" y="184"/>
                      </a:moveTo>
                      <a:cubicBezTo>
                        <a:pt x="74" y="185"/>
                        <a:pt x="78" y="184"/>
                        <a:pt x="80" y="181"/>
                      </a:cubicBezTo>
                      <a:cubicBezTo>
                        <a:pt x="82" y="178"/>
                        <a:pt x="81" y="174"/>
                        <a:pt x="79" y="172"/>
                      </a:cubicBezTo>
                      <a:cubicBezTo>
                        <a:pt x="78" y="172"/>
                        <a:pt x="76" y="172"/>
                        <a:pt x="75" y="172"/>
                      </a:cubicBezTo>
                      <a:cubicBezTo>
                        <a:pt x="73" y="172"/>
                        <a:pt x="72" y="173"/>
                        <a:pt x="71" y="175"/>
                      </a:cubicBezTo>
                      <a:cubicBezTo>
                        <a:pt x="70" y="176"/>
                        <a:pt x="69" y="178"/>
                        <a:pt x="69" y="180"/>
                      </a:cubicBezTo>
                      <a:cubicBezTo>
                        <a:pt x="69" y="181"/>
                        <a:pt x="70" y="183"/>
                        <a:pt x="71" y="184"/>
                      </a:cubicBezTo>
                      <a:close/>
                      <a:moveTo>
                        <a:pt x="135" y="203"/>
                      </a:moveTo>
                      <a:cubicBezTo>
                        <a:pt x="133" y="200"/>
                        <a:pt x="132" y="197"/>
                        <a:pt x="130" y="194"/>
                      </a:cubicBezTo>
                      <a:cubicBezTo>
                        <a:pt x="129" y="194"/>
                        <a:pt x="128" y="194"/>
                        <a:pt x="127" y="195"/>
                      </a:cubicBezTo>
                      <a:cubicBezTo>
                        <a:pt x="126" y="196"/>
                        <a:pt x="125" y="197"/>
                        <a:pt x="125" y="199"/>
                      </a:cubicBezTo>
                      <a:cubicBezTo>
                        <a:pt x="124" y="201"/>
                        <a:pt x="125" y="203"/>
                        <a:pt x="125" y="204"/>
                      </a:cubicBezTo>
                      <a:cubicBezTo>
                        <a:pt x="126" y="206"/>
                        <a:pt x="127" y="207"/>
                        <a:pt x="129" y="207"/>
                      </a:cubicBezTo>
                      <a:cubicBezTo>
                        <a:pt x="132" y="207"/>
                        <a:pt x="134" y="206"/>
                        <a:pt x="135" y="203"/>
                      </a:cubicBezTo>
                      <a:close/>
                      <a:moveTo>
                        <a:pt x="44" y="167"/>
                      </a:moveTo>
                      <a:cubicBezTo>
                        <a:pt x="44" y="167"/>
                        <a:pt x="45" y="167"/>
                        <a:pt x="46" y="167"/>
                      </a:cubicBezTo>
                      <a:cubicBezTo>
                        <a:pt x="47" y="167"/>
                        <a:pt x="48" y="167"/>
                        <a:pt x="50" y="166"/>
                      </a:cubicBezTo>
                      <a:cubicBezTo>
                        <a:pt x="53" y="166"/>
                        <a:pt x="55" y="166"/>
                        <a:pt x="55" y="166"/>
                      </a:cubicBezTo>
                      <a:cubicBezTo>
                        <a:pt x="55" y="166"/>
                        <a:pt x="56" y="163"/>
                        <a:pt x="56" y="160"/>
                      </a:cubicBezTo>
                      <a:cubicBezTo>
                        <a:pt x="56" y="159"/>
                        <a:pt x="56" y="157"/>
                        <a:pt x="56" y="156"/>
                      </a:cubicBezTo>
                      <a:cubicBezTo>
                        <a:pt x="57" y="155"/>
                        <a:pt x="57" y="155"/>
                        <a:pt x="57" y="155"/>
                      </a:cubicBezTo>
                      <a:cubicBezTo>
                        <a:pt x="57" y="155"/>
                        <a:pt x="54" y="155"/>
                        <a:pt x="51" y="155"/>
                      </a:cubicBezTo>
                      <a:cubicBezTo>
                        <a:pt x="50" y="155"/>
                        <a:pt x="48" y="155"/>
                        <a:pt x="47" y="155"/>
                      </a:cubicBezTo>
                      <a:cubicBezTo>
                        <a:pt x="46" y="155"/>
                        <a:pt x="45" y="155"/>
                        <a:pt x="45" y="155"/>
                      </a:cubicBezTo>
                      <a:cubicBezTo>
                        <a:pt x="45" y="155"/>
                        <a:pt x="45" y="156"/>
                        <a:pt x="45" y="157"/>
                      </a:cubicBezTo>
                      <a:cubicBezTo>
                        <a:pt x="45" y="158"/>
                        <a:pt x="45" y="160"/>
                        <a:pt x="45" y="161"/>
                      </a:cubicBezTo>
                      <a:cubicBezTo>
                        <a:pt x="44" y="164"/>
                        <a:pt x="44" y="167"/>
                        <a:pt x="44" y="167"/>
                      </a:cubicBezTo>
                      <a:close/>
                      <a:moveTo>
                        <a:pt x="70" y="141"/>
                      </a:moveTo>
                      <a:cubicBezTo>
                        <a:pt x="69" y="140"/>
                        <a:pt x="67" y="141"/>
                        <a:pt x="65" y="142"/>
                      </a:cubicBezTo>
                      <a:cubicBezTo>
                        <a:pt x="63" y="144"/>
                        <a:pt x="62" y="147"/>
                        <a:pt x="63" y="148"/>
                      </a:cubicBezTo>
                      <a:cubicBezTo>
                        <a:pt x="65" y="150"/>
                        <a:pt x="67" y="149"/>
                        <a:pt x="69" y="147"/>
                      </a:cubicBezTo>
                      <a:cubicBezTo>
                        <a:pt x="71" y="145"/>
                        <a:pt x="72" y="143"/>
                        <a:pt x="70" y="141"/>
                      </a:cubicBezTo>
                      <a:close/>
                      <a:moveTo>
                        <a:pt x="48" y="122"/>
                      </a:moveTo>
                      <a:cubicBezTo>
                        <a:pt x="48" y="122"/>
                        <a:pt x="48" y="122"/>
                        <a:pt x="47" y="123"/>
                      </a:cubicBezTo>
                      <a:cubicBezTo>
                        <a:pt x="47" y="123"/>
                        <a:pt x="47" y="124"/>
                        <a:pt x="46" y="125"/>
                      </a:cubicBezTo>
                      <a:cubicBezTo>
                        <a:pt x="46" y="127"/>
                        <a:pt x="45" y="129"/>
                        <a:pt x="45" y="129"/>
                      </a:cubicBezTo>
                      <a:cubicBezTo>
                        <a:pt x="45" y="129"/>
                        <a:pt x="47" y="129"/>
                        <a:pt x="49" y="129"/>
                      </a:cubicBezTo>
                      <a:cubicBezTo>
                        <a:pt x="51" y="129"/>
                        <a:pt x="52" y="129"/>
                        <a:pt x="52" y="129"/>
                      </a:cubicBezTo>
                      <a:cubicBezTo>
                        <a:pt x="52" y="129"/>
                        <a:pt x="58" y="124"/>
                        <a:pt x="64" y="119"/>
                      </a:cubicBezTo>
                      <a:cubicBezTo>
                        <a:pt x="70" y="114"/>
                        <a:pt x="76" y="109"/>
                        <a:pt x="76" y="109"/>
                      </a:cubicBezTo>
                      <a:cubicBezTo>
                        <a:pt x="76" y="109"/>
                        <a:pt x="69" y="113"/>
                        <a:pt x="62" y="116"/>
                      </a:cubicBezTo>
                      <a:cubicBezTo>
                        <a:pt x="58" y="117"/>
                        <a:pt x="55" y="119"/>
                        <a:pt x="52" y="120"/>
                      </a:cubicBezTo>
                      <a:cubicBezTo>
                        <a:pt x="50" y="121"/>
                        <a:pt x="48" y="122"/>
                        <a:pt x="48" y="122"/>
                      </a:cubicBezTo>
                      <a:close/>
                      <a:moveTo>
                        <a:pt x="199" y="2"/>
                      </a:moveTo>
                      <a:cubicBezTo>
                        <a:pt x="201" y="2"/>
                        <a:pt x="203" y="2"/>
                        <a:pt x="203" y="2"/>
                      </a:cubicBezTo>
                      <a:cubicBezTo>
                        <a:pt x="203" y="2"/>
                        <a:pt x="203" y="1"/>
                        <a:pt x="203" y="0"/>
                      </a:cubicBezTo>
                      <a:cubicBezTo>
                        <a:pt x="200" y="0"/>
                        <a:pt x="197" y="0"/>
                        <a:pt x="195" y="1"/>
                      </a:cubicBezTo>
                      <a:cubicBezTo>
                        <a:pt x="195" y="1"/>
                        <a:pt x="195" y="2"/>
                        <a:pt x="195" y="2"/>
                      </a:cubicBezTo>
                      <a:cubicBezTo>
                        <a:pt x="195" y="2"/>
                        <a:pt x="197" y="2"/>
                        <a:pt x="199" y="2"/>
                      </a:cubicBezTo>
                      <a:close/>
                      <a:moveTo>
                        <a:pt x="187" y="567"/>
                      </a:moveTo>
                      <a:cubicBezTo>
                        <a:pt x="191" y="567"/>
                        <a:pt x="196" y="567"/>
                        <a:pt x="200" y="568"/>
                      </a:cubicBezTo>
                      <a:cubicBezTo>
                        <a:pt x="203" y="565"/>
                        <a:pt x="207" y="562"/>
                        <a:pt x="210" y="559"/>
                      </a:cubicBezTo>
                      <a:cubicBezTo>
                        <a:pt x="205" y="558"/>
                        <a:pt x="201" y="558"/>
                        <a:pt x="196" y="558"/>
                      </a:cubicBezTo>
                      <a:cubicBezTo>
                        <a:pt x="193" y="561"/>
                        <a:pt x="190" y="564"/>
                        <a:pt x="187" y="567"/>
                      </a:cubicBezTo>
                      <a:close/>
                      <a:moveTo>
                        <a:pt x="182" y="557"/>
                      </a:moveTo>
                      <a:cubicBezTo>
                        <a:pt x="186" y="556"/>
                        <a:pt x="190" y="555"/>
                        <a:pt x="195" y="555"/>
                      </a:cubicBezTo>
                      <a:cubicBezTo>
                        <a:pt x="197" y="551"/>
                        <a:pt x="200" y="548"/>
                        <a:pt x="202" y="544"/>
                      </a:cubicBezTo>
                      <a:cubicBezTo>
                        <a:pt x="197" y="544"/>
                        <a:pt x="193" y="545"/>
                        <a:pt x="189" y="546"/>
                      </a:cubicBezTo>
                      <a:cubicBezTo>
                        <a:pt x="187" y="550"/>
                        <a:pt x="185" y="554"/>
                        <a:pt x="182" y="557"/>
                      </a:cubicBezTo>
                      <a:close/>
                      <a:moveTo>
                        <a:pt x="189" y="588"/>
                      </a:moveTo>
                      <a:cubicBezTo>
                        <a:pt x="193" y="590"/>
                        <a:pt x="197" y="593"/>
                        <a:pt x="200" y="596"/>
                      </a:cubicBezTo>
                      <a:cubicBezTo>
                        <a:pt x="204" y="595"/>
                        <a:pt x="209" y="594"/>
                        <a:pt x="213" y="592"/>
                      </a:cubicBezTo>
                      <a:cubicBezTo>
                        <a:pt x="209" y="589"/>
                        <a:pt x="205" y="587"/>
                        <a:pt x="202" y="585"/>
                      </a:cubicBezTo>
                      <a:cubicBezTo>
                        <a:pt x="197" y="586"/>
                        <a:pt x="193" y="588"/>
                        <a:pt x="189" y="588"/>
                      </a:cubicBezTo>
                      <a:close/>
                      <a:moveTo>
                        <a:pt x="207" y="74"/>
                      </a:moveTo>
                      <a:cubicBezTo>
                        <a:pt x="207" y="73"/>
                        <a:pt x="205" y="71"/>
                        <a:pt x="203" y="70"/>
                      </a:cubicBezTo>
                      <a:cubicBezTo>
                        <a:pt x="200" y="70"/>
                        <a:pt x="198" y="70"/>
                        <a:pt x="197" y="71"/>
                      </a:cubicBezTo>
                      <a:cubicBezTo>
                        <a:pt x="197" y="73"/>
                        <a:pt x="199" y="74"/>
                        <a:pt x="201" y="75"/>
                      </a:cubicBezTo>
                      <a:cubicBezTo>
                        <a:pt x="204" y="76"/>
                        <a:pt x="206" y="75"/>
                        <a:pt x="207" y="74"/>
                      </a:cubicBezTo>
                      <a:close/>
                      <a:moveTo>
                        <a:pt x="199" y="599"/>
                      </a:moveTo>
                      <a:cubicBezTo>
                        <a:pt x="195" y="599"/>
                        <a:pt x="190" y="599"/>
                        <a:pt x="186" y="599"/>
                      </a:cubicBezTo>
                      <a:cubicBezTo>
                        <a:pt x="189" y="602"/>
                        <a:pt x="192" y="605"/>
                        <a:pt x="195" y="608"/>
                      </a:cubicBezTo>
                      <a:cubicBezTo>
                        <a:pt x="199" y="609"/>
                        <a:pt x="204" y="609"/>
                        <a:pt x="208" y="608"/>
                      </a:cubicBezTo>
                      <a:cubicBezTo>
                        <a:pt x="205" y="605"/>
                        <a:pt x="202" y="602"/>
                        <a:pt x="199" y="599"/>
                      </a:cubicBezTo>
                      <a:close/>
                      <a:moveTo>
                        <a:pt x="176" y="535"/>
                      </a:moveTo>
                      <a:cubicBezTo>
                        <a:pt x="173" y="534"/>
                        <a:pt x="170" y="533"/>
                        <a:pt x="167" y="532"/>
                      </a:cubicBezTo>
                      <a:cubicBezTo>
                        <a:pt x="167" y="536"/>
                        <a:pt x="167" y="539"/>
                        <a:pt x="166" y="543"/>
                      </a:cubicBezTo>
                      <a:cubicBezTo>
                        <a:pt x="169" y="540"/>
                        <a:pt x="172" y="537"/>
                        <a:pt x="176" y="535"/>
                      </a:cubicBezTo>
                      <a:close/>
                      <a:moveTo>
                        <a:pt x="181" y="608"/>
                      </a:moveTo>
                      <a:cubicBezTo>
                        <a:pt x="183" y="612"/>
                        <a:pt x="185" y="616"/>
                        <a:pt x="187" y="620"/>
                      </a:cubicBezTo>
                      <a:cubicBezTo>
                        <a:pt x="191" y="621"/>
                        <a:pt x="195" y="622"/>
                        <a:pt x="200" y="623"/>
                      </a:cubicBezTo>
                      <a:cubicBezTo>
                        <a:pt x="198" y="619"/>
                        <a:pt x="196" y="615"/>
                        <a:pt x="193" y="611"/>
                      </a:cubicBezTo>
                      <a:cubicBezTo>
                        <a:pt x="189" y="611"/>
                        <a:pt x="185" y="610"/>
                        <a:pt x="181" y="608"/>
                      </a:cubicBezTo>
                      <a:close/>
                      <a:moveTo>
                        <a:pt x="389" y="64"/>
                      </a:moveTo>
                      <a:cubicBezTo>
                        <a:pt x="389" y="65"/>
                        <a:pt x="388" y="66"/>
                        <a:pt x="388" y="68"/>
                      </a:cubicBezTo>
                      <a:cubicBezTo>
                        <a:pt x="387" y="69"/>
                        <a:pt x="387" y="70"/>
                        <a:pt x="387" y="72"/>
                      </a:cubicBezTo>
                      <a:cubicBezTo>
                        <a:pt x="386" y="73"/>
                        <a:pt x="386" y="74"/>
                        <a:pt x="386" y="76"/>
                      </a:cubicBezTo>
                      <a:cubicBezTo>
                        <a:pt x="386" y="79"/>
                        <a:pt x="386" y="82"/>
                        <a:pt x="387" y="84"/>
                      </a:cubicBezTo>
                      <a:cubicBezTo>
                        <a:pt x="387" y="87"/>
                        <a:pt x="388" y="89"/>
                        <a:pt x="389" y="92"/>
                      </a:cubicBezTo>
                      <a:cubicBezTo>
                        <a:pt x="392" y="96"/>
                        <a:pt x="395" y="99"/>
                        <a:pt x="400" y="100"/>
                      </a:cubicBezTo>
                      <a:cubicBezTo>
                        <a:pt x="404" y="101"/>
                        <a:pt x="409" y="99"/>
                        <a:pt x="412" y="95"/>
                      </a:cubicBezTo>
                      <a:cubicBezTo>
                        <a:pt x="413" y="94"/>
                        <a:pt x="413" y="94"/>
                        <a:pt x="413" y="93"/>
                      </a:cubicBezTo>
                      <a:cubicBezTo>
                        <a:pt x="407" y="83"/>
                        <a:pt x="398" y="73"/>
                        <a:pt x="389" y="64"/>
                      </a:cubicBezTo>
                      <a:close/>
                      <a:moveTo>
                        <a:pt x="189" y="578"/>
                      </a:moveTo>
                      <a:cubicBezTo>
                        <a:pt x="194" y="579"/>
                        <a:pt x="198" y="580"/>
                        <a:pt x="202" y="582"/>
                      </a:cubicBezTo>
                      <a:cubicBezTo>
                        <a:pt x="206" y="580"/>
                        <a:pt x="209" y="578"/>
                        <a:pt x="213" y="575"/>
                      </a:cubicBezTo>
                      <a:cubicBezTo>
                        <a:pt x="209" y="573"/>
                        <a:pt x="205" y="572"/>
                        <a:pt x="201" y="571"/>
                      </a:cubicBezTo>
                      <a:cubicBezTo>
                        <a:pt x="197" y="574"/>
                        <a:pt x="193" y="576"/>
                        <a:pt x="189" y="578"/>
                      </a:cubicBezTo>
                      <a:close/>
                      <a:moveTo>
                        <a:pt x="334" y="210"/>
                      </a:moveTo>
                      <a:cubicBezTo>
                        <a:pt x="334" y="210"/>
                        <a:pt x="334" y="211"/>
                        <a:pt x="333" y="213"/>
                      </a:cubicBezTo>
                      <a:cubicBezTo>
                        <a:pt x="333" y="216"/>
                        <a:pt x="333" y="218"/>
                        <a:pt x="333" y="221"/>
                      </a:cubicBezTo>
                      <a:cubicBezTo>
                        <a:pt x="332" y="224"/>
                        <a:pt x="332" y="227"/>
                        <a:pt x="332" y="230"/>
                      </a:cubicBezTo>
                      <a:cubicBezTo>
                        <a:pt x="331" y="232"/>
                        <a:pt x="331" y="233"/>
                        <a:pt x="331" y="233"/>
                      </a:cubicBezTo>
                      <a:cubicBezTo>
                        <a:pt x="331" y="233"/>
                        <a:pt x="333" y="233"/>
                        <a:pt x="335" y="233"/>
                      </a:cubicBezTo>
                      <a:cubicBezTo>
                        <a:pt x="337" y="232"/>
                        <a:pt x="340" y="232"/>
                        <a:pt x="343" y="231"/>
                      </a:cubicBezTo>
                      <a:cubicBezTo>
                        <a:pt x="346" y="230"/>
                        <a:pt x="349" y="229"/>
                        <a:pt x="351" y="229"/>
                      </a:cubicBezTo>
                      <a:cubicBezTo>
                        <a:pt x="354" y="228"/>
                        <a:pt x="355" y="228"/>
                        <a:pt x="355" y="228"/>
                      </a:cubicBezTo>
                      <a:cubicBezTo>
                        <a:pt x="355" y="228"/>
                        <a:pt x="356" y="222"/>
                        <a:pt x="356" y="215"/>
                      </a:cubicBezTo>
                      <a:cubicBezTo>
                        <a:pt x="356" y="209"/>
                        <a:pt x="356" y="203"/>
                        <a:pt x="356" y="203"/>
                      </a:cubicBezTo>
                      <a:cubicBezTo>
                        <a:pt x="356" y="203"/>
                        <a:pt x="351" y="205"/>
                        <a:pt x="345" y="207"/>
                      </a:cubicBezTo>
                      <a:cubicBezTo>
                        <a:pt x="339" y="208"/>
                        <a:pt x="334" y="210"/>
                        <a:pt x="334" y="210"/>
                      </a:cubicBezTo>
                      <a:close/>
                      <a:moveTo>
                        <a:pt x="74" y="286"/>
                      </a:moveTo>
                      <a:cubicBezTo>
                        <a:pt x="72" y="284"/>
                        <a:pt x="70" y="281"/>
                        <a:pt x="69" y="279"/>
                      </a:cubicBezTo>
                      <a:cubicBezTo>
                        <a:pt x="68" y="277"/>
                        <a:pt x="67" y="276"/>
                        <a:pt x="67" y="276"/>
                      </a:cubicBezTo>
                      <a:cubicBezTo>
                        <a:pt x="67" y="276"/>
                        <a:pt x="66" y="277"/>
                        <a:pt x="64" y="277"/>
                      </a:cubicBezTo>
                      <a:cubicBezTo>
                        <a:pt x="62" y="278"/>
                        <a:pt x="59" y="278"/>
                        <a:pt x="56" y="279"/>
                      </a:cubicBezTo>
                      <a:cubicBezTo>
                        <a:pt x="53" y="280"/>
                        <a:pt x="50" y="280"/>
                        <a:pt x="48" y="281"/>
                      </a:cubicBezTo>
                      <a:cubicBezTo>
                        <a:pt x="46" y="281"/>
                        <a:pt x="44" y="281"/>
                        <a:pt x="44" y="281"/>
                      </a:cubicBezTo>
                      <a:cubicBezTo>
                        <a:pt x="44" y="281"/>
                        <a:pt x="45" y="283"/>
                        <a:pt x="46" y="285"/>
                      </a:cubicBezTo>
                      <a:cubicBezTo>
                        <a:pt x="47" y="286"/>
                        <a:pt x="49" y="289"/>
                        <a:pt x="50" y="292"/>
                      </a:cubicBezTo>
                      <a:cubicBezTo>
                        <a:pt x="51" y="292"/>
                        <a:pt x="51" y="293"/>
                        <a:pt x="51" y="293"/>
                      </a:cubicBezTo>
                      <a:cubicBezTo>
                        <a:pt x="52" y="294"/>
                        <a:pt x="53" y="295"/>
                        <a:pt x="53" y="295"/>
                      </a:cubicBezTo>
                      <a:cubicBezTo>
                        <a:pt x="53" y="295"/>
                        <a:pt x="53" y="296"/>
                        <a:pt x="53" y="296"/>
                      </a:cubicBezTo>
                      <a:cubicBezTo>
                        <a:pt x="54" y="297"/>
                        <a:pt x="54" y="298"/>
                        <a:pt x="55" y="299"/>
                      </a:cubicBezTo>
                      <a:cubicBezTo>
                        <a:pt x="56" y="301"/>
                        <a:pt x="57" y="302"/>
                        <a:pt x="57" y="302"/>
                      </a:cubicBezTo>
                      <a:cubicBezTo>
                        <a:pt x="57" y="302"/>
                        <a:pt x="59" y="302"/>
                        <a:pt x="61" y="301"/>
                      </a:cubicBezTo>
                      <a:cubicBezTo>
                        <a:pt x="63" y="301"/>
                        <a:pt x="66" y="300"/>
                        <a:pt x="69" y="299"/>
                      </a:cubicBezTo>
                      <a:cubicBezTo>
                        <a:pt x="75" y="298"/>
                        <a:pt x="81" y="296"/>
                        <a:pt x="81" y="296"/>
                      </a:cubicBezTo>
                      <a:cubicBezTo>
                        <a:pt x="81" y="296"/>
                        <a:pt x="77" y="291"/>
                        <a:pt x="74" y="286"/>
                      </a:cubicBezTo>
                      <a:close/>
                      <a:moveTo>
                        <a:pt x="189" y="538"/>
                      </a:moveTo>
                      <a:cubicBezTo>
                        <a:pt x="186" y="538"/>
                        <a:pt x="183" y="537"/>
                        <a:pt x="180" y="536"/>
                      </a:cubicBezTo>
                      <a:cubicBezTo>
                        <a:pt x="179" y="536"/>
                        <a:pt x="179" y="537"/>
                        <a:pt x="179" y="537"/>
                      </a:cubicBezTo>
                      <a:cubicBezTo>
                        <a:pt x="178" y="541"/>
                        <a:pt x="177" y="545"/>
                        <a:pt x="175" y="549"/>
                      </a:cubicBezTo>
                      <a:cubicBezTo>
                        <a:pt x="179" y="547"/>
                        <a:pt x="183" y="545"/>
                        <a:pt x="187" y="544"/>
                      </a:cubicBezTo>
                      <a:cubicBezTo>
                        <a:pt x="187" y="542"/>
                        <a:pt x="188" y="540"/>
                        <a:pt x="189" y="538"/>
                      </a:cubicBezTo>
                      <a:close/>
                      <a:moveTo>
                        <a:pt x="384" y="155"/>
                      </a:moveTo>
                      <a:cubicBezTo>
                        <a:pt x="380" y="154"/>
                        <a:pt x="375" y="154"/>
                        <a:pt x="370" y="157"/>
                      </a:cubicBezTo>
                      <a:cubicBezTo>
                        <a:pt x="368" y="158"/>
                        <a:pt x="366" y="160"/>
                        <a:pt x="364" y="162"/>
                      </a:cubicBezTo>
                      <a:cubicBezTo>
                        <a:pt x="363" y="164"/>
                        <a:pt x="361" y="166"/>
                        <a:pt x="359" y="168"/>
                      </a:cubicBezTo>
                      <a:cubicBezTo>
                        <a:pt x="359" y="170"/>
                        <a:pt x="358" y="171"/>
                        <a:pt x="358" y="172"/>
                      </a:cubicBezTo>
                      <a:cubicBezTo>
                        <a:pt x="357" y="174"/>
                        <a:pt x="357" y="175"/>
                        <a:pt x="357" y="176"/>
                      </a:cubicBezTo>
                      <a:cubicBezTo>
                        <a:pt x="356" y="179"/>
                        <a:pt x="356" y="182"/>
                        <a:pt x="356" y="184"/>
                      </a:cubicBezTo>
                      <a:cubicBezTo>
                        <a:pt x="356" y="189"/>
                        <a:pt x="358" y="193"/>
                        <a:pt x="362" y="196"/>
                      </a:cubicBezTo>
                      <a:cubicBezTo>
                        <a:pt x="366" y="198"/>
                        <a:pt x="371" y="198"/>
                        <a:pt x="376" y="196"/>
                      </a:cubicBezTo>
                      <a:cubicBezTo>
                        <a:pt x="378" y="195"/>
                        <a:pt x="380" y="194"/>
                        <a:pt x="383" y="192"/>
                      </a:cubicBezTo>
                      <a:cubicBezTo>
                        <a:pt x="384" y="190"/>
                        <a:pt x="385" y="189"/>
                        <a:pt x="386" y="188"/>
                      </a:cubicBezTo>
                      <a:cubicBezTo>
                        <a:pt x="387" y="187"/>
                        <a:pt x="388" y="185"/>
                        <a:pt x="388" y="184"/>
                      </a:cubicBezTo>
                      <a:cubicBezTo>
                        <a:pt x="390" y="181"/>
                        <a:pt x="391" y="178"/>
                        <a:pt x="392" y="175"/>
                      </a:cubicBezTo>
                      <a:cubicBezTo>
                        <a:pt x="392" y="172"/>
                        <a:pt x="392" y="169"/>
                        <a:pt x="392" y="166"/>
                      </a:cubicBezTo>
                      <a:cubicBezTo>
                        <a:pt x="391" y="161"/>
                        <a:pt x="388" y="157"/>
                        <a:pt x="384" y="155"/>
                      </a:cubicBezTo>
                      <a:close/>
                      <a:moveTo>
                        <a:pt x="164" y="622"/>
                      </a:moveTo>
                      <a:cubicBezTo>
                        <a:pt x="164" y="626"/>
                        <a:pt x="164" y="630"/>
                        <a:pt x="164" y="635"/>
                      </a:cubicBezTo>
                      <a:cubicBezTo>
                        <a:pt x="167" y="638"/>
                        <a:pt x="170" y="641"/>
                        <a:pt x="174" y="644"/>
                      </a:cubicBezTo>
                      <a:cubicBezTo>
                        <a:pt x="174" y="639"/>
                        <a:pt x="174" y="635"/>
                        <a:pt x="174" y="630"/>
                      </a:cubicBezTo>
                      <a:cubicBezTo>
                        <a:pt x="170" y="628"/>
                        <a:pt x="167" y="625"/>
                        <a:pt x="164" y="622"/>
                      </a:cubicBezTo>
                      <a:close/>
                      <a:moveTo>
                        <a:pt x="169" y="608"/>
                      </a:moveTo>
                      <a:cubicBezTo>
                        <a:pt x="169" y="607"/>
                        <a:pt x="167" y="608"/>
                        <a:pt x="165" y="609"/>
                      </a:cubicBezTo>
                      <a:cubicBezTo>
                        <a:pt x="164" y="607"/>
                        <a:pt x="162" y="606"/>
                        <a:pt x="162" y="606"/>
                      </a:cubicBezTo>
                      <a:cubicBezTo>
                        <a:pt x="161" y="607"/>
                        <a:pt x="162" y="608"/>
                        <a:pt x="163" y="611"/>
                      </a:cubicBezTo>
                      <a:cubicBezTo>
                        <a:pt x="161" y="612"/>
                        <a:pt x="159" y="613"/>
                        <a:pt x="160" y="614"/>
                      </a:cubicBezTo>
                      <a:cubicBezTo>
                        <a:pt x="160" y="614"/>
                        <a:pt x="162" y="614"/>
                        <a:pt x="164" y="613"/>
                      </a:cubicBezTo>
                      <a:cubicBezTo>
                        <a:pt x="165" y="615"/>
                        <a:pt x="167" y="616"/>
                        <a:pt x="168" y="616"/>
                      </a:cubicBezTo>
                      <a:cubicBezTo>
                        <a:pt x="168" y="616"/>
                        <a:pt x="168" y="614"/>
                        <a:pt x="167" y="612"/>
                      </a:cubicBezTo>
                      <a:cubicBezTo>
                        <a:pt x="169" y="610"/>
                        <a:pt x="170" y="608"/>
                        <a:pt x="169" y="608"/>
                      </a:cubicBezTo>
                      <a:close/>
                      <a:moveTo>
                        <a:pt x="110" y="638"/>
                      </a:moveTo>
                      <a:cubicBezTo>
                        <a:pt x="114" y="636"/>
                        <a:pt x="117" y="633"/>
                        <a:pt x="121" y="631"/>
                      </a:cubicBezTo>
                      <a:cubicBezTo>
                        <a:pt x="121" y="626"/>
                        <a:pt x="122" y="622"/>
                        <a:pt x="123" y="618"/>
                      </a:cubicBezTo>
                      <a:cubicBezTo>
                        <a:pt x="120" y="620"/>
                        <a:pt x="116" y="623"/>
                        <a:pt x="112" y="625"/>
                      </a:cubicBezTo>
                      <a:cubicBezTo>
                        <a:pt x="111" y="629"/>
                        <a:pt x="110" y="633"/>
                        <a:pt x="110" y="638"/>
                      </a:cubicBezTo>
                      <a:close/>
                      <a:moveTo>
                        <a:pt x="109" y="602"/>
                      </a:moveTo>
                      <a:cubicBezTo>
                        <a:pt x="105" y="602"/>
                        <a:pt x="100" y="603"/>
                        <a:pt x="96" y="602"/>
                      </a:cubicBezTo>
                      <a:cubicBezTo>
                        <a:pt x="93" y="606"/>
                        <a:pt x="90" y="609"/>
                        <a:pt x="88" y="613"/>
                      </a:cubicBezTo>
                      <a:cubicBezTo>
                        <a:pt x="92" y="613"/>
                        <a:pt x="96" y="613"/>
                        <a:pt x="101" y="612"/>
                      </a:cubicBezTo>
                      <a:cubicBezTo>
                        <a:pt x="103" y="608"/>
                        <a:pt x="106" y="605"/>
                        <a:pt x="109" y="602"/>
                      </a:cubicBezTo>
                      <a:close/>
                      <a:moveTo>
                        <a:pt x="115" y="611"/>
                      </a:moveTo>
                      <a:cubicBezTo>
                        <a:pt x="111" y="612"/>
                        <a:pt x="107" y="614"/>
                        <a:pt x="103" y="615"/>
                      </a:cubicBezTo>
                      <a:cubicBezTo>
                        <a:pt x="100" y="618"/>
                        <a:pt x="99" y="622"/>
                        <a:pt x="97" y="627"/>
                      </a:cubicBezTo>
                      <a:cubicBezTo>
                        <a:pt x="101" y="626"/>
                        <a:pt x="106" y="624"/>
                        <a:pt x="110" y="623"/>
                      </a:cubicBezTo>
                      <a:cubicBezTo>
                        <a:pt x="111" y="618"/>
                        <a:pt x="113" y="614"/>
                        <a:pt x="115" y="611"/>
                      </a:cubicBezTo>
                      <a:close/>
                      <a:moveTo>
                        <a:pt x="105" y="591"/>
                      </a:moveTo>
                      <a:cubicBezTo>
                        <a:pt x="101" y="591"/>
                        <a:pt x="97" y="590"/>
                        <a:pt x="93" y="589"/>
                      </a:cubicBezTo>
                      <a:cubicBezTo>
                        <a:pt x="89" y="591"/>
                        <a:pt x="85" y="594"/>
                        <a:pt x="82" y="597"/>
                      </a:cubicBezTo>
                      <a:cubicBezTo>
                        <a:pt x="86" y="598"/>
                        <a:pt x="91" y="599"/>
                        <a:pt x="95" y="599"/>
                      </a:cubicBezTo>
                      <a:cubicBezTo>
                        <a:pt x="98" y="596"/>
                        <a:pt x="102" y="594"/>
                        <a:pt x="105" y="591"/>
                      </a:cubicBezTo>
                      <a:close/>
                      <a:moveTo>
                        <a:pt x="106" y="570"/>
                      </a:moveTo>
                      <a:cubicBezTo>
                        <a:pt x="102" y="568"/>
                        <a:pt x="99" y="565"/>
                        <a:pt x="96" y="562"/>
                      </a:cubicBezTo>
                      <a:cubicBezTo>
                        <a:pt x="92" y="562"/>
                        <a:pt x="87" y="562"/>
                        <a:pt x="83" y="563"/>
                      </a:cubicBezTo>
                      <a:cubicBezTo>
                        <a:pt x="86" y="566"/>
                        <a:pt x="89" y="569"/>
                        <a:pt x="93" y="572"/>
                      </a:cubicBezTo>
                      <a:cubicBezTo>
                        <a:pt x="97" y="571"/>
                        <a:pt x="101" y="570"/>
                        <a:pt x="106" y="570"/>
                      </a:cubicBezTo>
                      <a:close/>
                      <a:moveTo>
                        <a:pt x="104" y="581"/>
                      </a:moveTo>
                      <a:cubicBezTo>
                        <a:pt x="100" y="579"/>
                        <a:pt x="96" y="577"/>
                        <a:pt x="92" y="575"/>
                      </a:cubicBezTo>
                      <a:cubicBezTo>
                        <a:pt x="88" y="576"/>
                        <a:pt x="84" y="578"/>
                        <a:pt x="80" y="580"/>
                      </a:cubicBezTo>
                      <a:cubicBezTo>
                        <a:pt x="84" y="582"/>
                        <a:pt x="88" y="584"/>
                        <a:pt x="92" y="586"/>
                      </a:cubicBezTo>
                      <a:cubicBezTo>
                        <a:pt x="96" y="584"/>
                        <a:pt x="100" y="582"/>
                        <a:pt x="104" y="581"/>
                      </a:cubicBezTo>
                      <a:close/>
                      <a:moveTo>
                        <a:pt x="137" y="615"/>
                      </a:moveTo>
                      <a:cubicBezTo>
                        <a:pt x="138" y="615"/>
                        <a:pt x="136" y="614"/>
                        <a:pt x="134" y="613"/>
                      </a:cubicBezTo>
                      <a:cubicBezTo>
                        <a:pt x="135" y="610"/>
                        <a:pt x="135" y="608"/>
                        <a:pt x="134" y="608"/>
                      </a:cubicBezTo>
                      <a:cubicBezTo>
                        <a:pt x="134" y="608"/>
                        <a:pt x="133" y="610"/>
                        <a:pt x="132" y="612"/>
                      </a:cubicBezTo>
                      <a:cubicBezTo>
                        <a:pt x="129" y="611"/>
                        <a:pt x="128" y="610"/>
                        <a:pt x="127" y="611"/>
                      </a:cubicBezTo>
                      <a:cubicBezTo>
                        <a:pt x="127" y="611"/>
                        <a:pt x="128" y="613"/>
                        <a:pt x="130" y="614"/>
                      </a:cubicBezTo>
                      <a:cubicBezTo>
                        <a:pt x="129" y="616"/>
                        <a:pt x="129" y="618"/>
                        <a:pt x="130" y="619"/>
                      </a:cubicBezTo>
                      <a:cubicBezTo>
                        <a:pt x="131" y="619"/>
                        <a:pt x="132" y="617"/>
                        <a:pt x="133" y="615"/>
                      </a:cubicBezTo>
                      <a:cubicBezTo>
                        <a:pt x="135" y="616"/>
                        <a:pt x="137" y="616"/>
                        <a:pt x="137" y="615"/>
                      </a:cubicBezTo>
                      <a:close/>
                      <a:moveTo>
                        <a:pt x="119" y="601"/>
                      </a:moveTo>
                      <a:cubicBezTo>
                        <a:pt x="118" y="599"/>
                        <a:pt x="116" y="598"/>
                        <a:pt x="116" y="598"/>
                      </a:cubicBezTo>
                      <a:cubicBezTo>
                        <a:pt x="115" y="599"/>
                        <a:pt x="116" y="601"/>
                        <a:pt x="117" y="603"/>
                      </a:cubicBezTo>
                      <a:cubicBezTo>
                        <a:pt x="115" y="604"/>
                        <a:pt x="114" y="606"/>
                        <a:pt x="114" y="607"/>
                      </a:cubicBezTo>
                      <a:cubicBezTo>
                        <a:pt x="115" y="607"/>
                        <a:pt x="117" y="607"/>
                        <a:pt x="119" y="605"/>
                      </a:cubicBezTo>
                      <a:cubicBezTo>
                        <a:pt x="120" y="607"/>
                        <a:pt x="122" y="608"/>
                        <a:pt x="123" y="607"/>
                      </a:cubicBezTo>
                      <a:cubicBezTo>
                        <a:pt x="123" y="607"/>
                        <a:pt x="122" y="605"/>
                        <a:pt x="121" y="603"/>
                      </a:cubicBezTo>
                      <a:cubicBezTo>
                        <a:pt x="122" y="602"/>
                        <a:pt x="124" y="600"/>
                        <a:pt x="123" y="600"/>
                      </a:cubicBezTo>
                      <a:cubicBezTo>
                        <a:pt x="123" y="599"/>
                        <a:pt x="121" y="600"/>
                        <a:pt x="119" y="601"/>
                      </a:cubicBezTo>
                      <a:close/>
                      <a:moveTo>
                        <a:pt x="69" y="261"/>
                      </a:moveTo>
                      <a:cubicBezTo>
                        <a:pt x="70" y="262"/>
                        <a:pt x="71" y="263"/>
                        <a:pt x="73" y="263"/>
                      </a:cubicBezTo>
                      <a:cubicBezTo>
                        <a:pt x="79" y="266"/>
                        <a:pt x="85" y="263"/>
                        <a:pt x="87" y="258"/>
                      </a:cubicBezTo>
                      <a:cubicBezTo>
                        <a:pt x="88" y="253"/>
                        <a:pt x="85" y="248"/>
                        <a:pt x="80" y="246"/>
                      </a:cubicBezTo>
                      <a:cubicBezTo>
                        <a:pt x="78" y="245"/>
                        <a:pt x="77" y="245"/>
                        <a:pt x="76" y="245"/>
                      </a:cubicBezTo>
                      <a:cubicBezTo>
                        <a:pt x="74" y="245"/>
                        <a:pt x="73" y="245"/>
                        <a:pt x="72" y="245"/>
                      </a:cubicBezTo>
                      <a:cubicBezTo>
                        <a:pt x="69" y="246"/>
                        <a:pt x="67" y="248"/>
                        <a:pt x="66" y="250"/>
                      </a:cubicBezTo>
                      <a:cubicBezTo>
                        <a:pt x="65" y="252"/>
                        <a:pt x="65" y="255"/>
                        <a:pt x="66" y="257"/>
                      </a:cubicBezTo>
                      <a:cubicBezTo>
                        <a:pt x="67" y="259"/>
                        <a:pt x="68" y="260"/>
                        <a:pt x="69" y="261"/>
                      </a:cubicBezTo>
                      <a:close/>
                      <a:moveTo>
                        <a:pt x="150" y="637"/>
                      </a:moveTo>
                      <a:cubicBezTo>
                        <a:pt x="152" y="641"/>
                        <a:pt x="155" y="645"/>
                        <a:pt x="158" y="649"/>
                      </a:cubicBezTo>
                      <a:cubicBezTo>
                        <a:pt x="159" y="644"/>
                        <a:pt x="160" y="640"/>
                        <a:pt x="161" y="635"/>
                      </a:cubicBezTo>
                      <a:cubicBezTo>
                        <a:pt x="158" y="632"/>
                        <a:pt x="156" y="628"/>
                        <a:pt x="154" y="625"/>
                      </a:cubicBezTo>
                      <a:cubicBezTo>
                        <a:pt x="153" y="629"/>
                        <a:pt x="152" y="633"/>
                        <a:pt x="150" y="637"/>
                      </a:cubicBezTo>
                      <a:close/>
                      <a:moveTo>
                        <a:pt x="137" y="636"/>
                      </a:moveTo>
                      <a:cubicBezTo>
                        <a:pt x="138" y="641"/>
                        <a:pt x="139" y="645"/>
                        <a:pt x="141" y="649"/>
                      </a:cubicBezTo>
                      <a:cubicBezTo>
                        <a:pt x="143" y="645"/>
                        <a:pt x="145" y="641"/>
                        <a:pt x="147" y="637"/>
                      </a:cubicBezTo>
                      <a:cubicBezTo>
                        <a:pt x="145" y="633"/>
                        <a:pt x="144" y="629"/>
                        <a:pt x="143" y="625"/>
                      </a:cubicBezTo>
                      <a:cubicBezTo>
                        <a:pt x="141" y="629"/>
                        <a:pt x="139" y="633"/>
                        <a:pt x="137" y="636"/>
                      </a:cubicBezTo>
                      <a:close/>
                      <a:moveTo>
                        <a:pt x="125" y="552"/>
                      </a:moveTo>
                      <a:cubicBezTo>
                        <a:pt x="125" y="552"/>
                        <a:pt x="123" y="552"/>
                        <a:pt x="121" y="554"/>
                      </a:cubicBezTo>
                      <a:cubicBezTo>
                        <a:pt x="119" y="552"/>
                        <a:pt x="118" y="552"/>
                        <a:pt x="117" y="552"/>
                      </a:cubicBezTo>
                      <a:cubicBezTo>
                        <a:pt x="117" y="553"/>
                        <a:pt x="118" y="554"/>
                        <a:pt x="119" y="556"/>
                      </a:cubicBezTo>
                      <a:cubicBezTo>
                        <a:pt x="118" y="558"/>
                        <a:pt x="117" y="560"/>
                        <a:pt x="118" y="560"/>
                      </a:cubicBezTo>
                      <a:cubicBezTo>
                        <a:pt x="118" y="561"/>
                        <a:pt x="120" y="560"/>
                        <a:pt x="121" y="558"/>
                      </a:cubicBezTo>
                      <a:cubicBezTo>
                        <a:pt x="123" y="560"/>
                        <a:pt x="125" y="560"/>
                        <a:pt x="125" y="560"/>
                      </a:cubicBezTo>
                      <a:cubicBezTo>
                        <a:pt x="126" y="560"/>
                        <a:pt x="125" y="558"/>
                        <a:pt x="123" y="556"/>
                      </a:cubicBezTo>
                      <a:cubicBezTo>
                        <a:pt x="125" y="554"/>
                        <a:pt x="126" y="553"/>
                        <a:pt x="125" y="552"/>
                      </a:cubicBezTo>
                      <a:close/>
                      <a:moveTo>
                        <a:pt x="124" y="632"/>
                      </a:moveTo>
                      <a:cubicBezTo>
                        <a:pt x="124" y="636"/>
                        <a:pt x="124" y="641"/>
                        <a:pt x="125" y="646"/>
                      </a:cubicBezTo>
                      <a:cubicBezTo>
                        <a:pt x="128" y="642"/>
                        <a:pt x="131" y="639"/>
                        <a:pt x="134" y="636"/>
                      </a:cubicBezTo>
                      <a:cubicBezTo>
                        <a:pt x="133" y="631"/>
                        <a:pt x="133" y="627"/>
                        <a:pt x="133" y="623"/>
                      </a:cubicBezTo>
                      <a:cubicBezTo>
                        <a:pt x="130" y="626"/>
                        <a:pt x="127" y="629"/>
                        <a:pt x="124" y="632"/>
                      </a:cubicBezTo>
                      <a:close/>
                      <a:moveTo>
                        <a:pt x="173" y="616"/>
                      </a:moveTo>
                      <a:cubicBezTo>
                        <a:pt x="175" y="620"/>
                        <a:pt x="176" y="624"/>
                        <a:pt x="176" y="629"/>
                      </a:cubicBezTo>
                      <a:cubicBezTo>
                        <a:pt x="180" y="631"/>
                        <a:pt x="184" y="633"/>
                        <a:pt x="188" y="635"/>
                      </a:cubicBezTo>
                      <a:cubicBezTo>
                        <a:pt x="187" y="631"/>
                        <a:pt x="186" y="626"/>
                        <a:pt x="185" y="622"/>
                      </a:cubicBezTo>
                      <a:cubicBezTo>
                        <a:pt x="181" y="620"/>
                        <a:pt x="177" y="618"/>
                        <a:pt x="173" y="616"/>
                      </a:cubicBezTo>
                      <a:close/>
                      <a:moveTo>
                        <a:pt x="312" y="236"/>
                      </a:moveTo>
                      <a:cubicBezTo>
                        <a:pt x="310" y="237"/>
                        <a:pt x="307" y="237"/>
                        <a:pt x="305" y="238"/>
                      </a:cubicBezTo>
                      <a:cubicBezTo>
                        <a:pt x="302" y="239"/>
                        <a:pt x="300" y="241"/>
                        <a:pt x="297" y="242"/>
                      </a:cubicBezTo>
                      <a:cubicBezTo>
                        <a:pt x="295" y="244"/>
                        <a:pt x="293" y="246"/>
                        <a:pt x="292" y="248"/>
                      </a:cubicBezTo>
                      <a:cubicBezTo>
                        <a:pt x="290" y="251"/>
                        <a:pt x="289" y="253"/>
                        <a:pt x="288" y="255"/>
                      </a:cubicBezTo>
                      <a:cubicBezTo>
                        <a:pt x="286" y="260"/>
                        <a:pt x="286" y="265"/>
                        <a:pt x="289" y="269"/>
                      </a:cubicBezTo>
                      <a:cubicBezTo>
                        <a:pt x="291" y="272"/>
                        <a:pt x="296" y="274"/>
                        <a:pt x="301" y="274"/>
                      </a:cubicBezTo>
                      <a:cubicBezTo>
                        <a:pt x="304" y="274"/>
                        <a:pt x="306" y="274"/>
                        <a:pt x="309" y="273"/>
                      </a:cubicBezTo>
                      <a:cubicBezTo>
                        <a:pt x="312" y="272"/>
                        <a:pt x="315" y="270"/>
                        <a:pt x="318" y="268"/>
                      </a:cubicBezTo>
                      <a:cubicBezTo>
                        <a:pt x="320" y="266"/>
                        <a:pt x="322" y="264"/>
                        <a:pt x="324" y="261"/>
                      </a:cubicBezTo>
                      <a:cubicBezTo>
                        <a:pt x="326" y="259"/>
                        <a:pt x="327" y="256"/>
                        <a:pt x="328" y="254"/>
                      </a:cubicBezTo>
                      <a:cubicBezTo>
                        <a:pt x="329" y="248"/>
                        <a:pt x="328" y="244"/>
                        <a:pt x="325" y="240"/>
                      </a:cubicBezTo>
                      <a:cubicBezTo>
                        <a:pt x="322" y="237"/>
                        <a:pt x="317" y="236"/>
                        <a:pt x="312" y="236"/>
                      </a:cubicBezTo>
                      <a:close/>
                      <a:moveTo>
                        <a:pt x="168" y="82"/>
                      </a:moveTo>
                      <a:cubicBezTo>
                        <a:pt x="167" y="82"/>
                        <a:pt x="167" y="82"/>
                        <a:pt x="168" y="83"/>
                      </a:cubicBezTo>
                      <a:cubicBezTo>
                        <a:pt x="168" y="83"/>
                        <a:pt x="168" y="83"/>
                        <a:pt x="168" y="83"/>
                      </a:cubicBezTo>
                      <a:cubicBezTo>
                        <a:pt x="169" y="83"/>
                        <a:pt x="169" y="82"/>
                        <a:pt x="168" y="82"/>
                      </a:cubicBezTo>
                      <a:cubicBezTo>
                        <a:pt x="168" y="82"/>
                        <a:pt x="168" y="82"/>
                        <a:pt x="168" y="82"/>
                      </a:cubicBezTo>
                      <a:close/>
                      <a:moveTo>
                        <a:pt x="157" y="32"/>
                      </a:moveTo>
                      <a:cubicBezTo>
                        <a:pt x="157" y="32"/>
                        <a:pt x="158" y="32"/>
                        <a:pt x="158" y="31"/>
                      </a:cubicBezTo>
                      <a:cubicBezTo>
                        <a:pt x="158" y="31"/>
                        <a:pt x="158" y="30"/>
                        <a:pt x="157" y="30"/>
                      </a:cubicBezTo>
                      <a:cubicBezTo>
                        <a:pt x="157" y="30"/>
                        <a:pt x="157" y="31"/>
                        <a:pt x="157" y="31"/>
                      </a:cubicBezTo>
                      <a:cubicBezTo>
                        <a:pt x="157" y="32"/>
                        <a:pt x="157" y="32"/>
                        <a:pt x="157" y="32"/>
                      </a:cubicBezTo>
                      <a:close/>
                      <a:moveTo>
                        <a:pt x="168" y="103"/>
                      </a:moveTo>
                      <a:cubicBezTo>
                        <a:pt x="167" y="103"/>
                        <a:pt x="166" y="105"/>
                        <a:pt x="167" y="108"/>
                      </a:cubicBezTo>
                      <a:cubicBezTo>
                        <a:pt x="168" y="110"/>
                        <a:pt x="169" y="112"/>
                        <a:pt x="171" y="112"/>
                      </a:cubicBezTo>
                      <a:cubicBezTo>
                        <a:pt x="172" y="111"/>
                        <a:pt x="173" y="109"/>
                        <a:pt x="172" y="106"/>
                      </a:cubicBezTo>
                      <a:cubicBezTo>
                        <a:pt x="171" y="104"/>
                        <a:pt x="169" y="102"/>
                        <a:pt x="168" y="103"/>
                      </a:cubicBezTo>
                      <a:close/>
                      <a:moveTo>
                        <a:pt x="176" y="72"/>
                      </a:moveTo>
                      <a:cubicBezTo>
                        <a:pt x="176" y="72"/>
                        <a:pt x="177" y="73"/>
                        <a:pt x="177" y="73"/>
                      </a:cubicBezTo>
                      <a:cubicBezTo>
                        <a:pt x="177" y="73"/>
                        <a:pt x="178" y="73"/>
                        <a:pt x="178" y="73"/>
                      </a:cubicBezTo>
                      <a:cubicBezTo>
                        <a:pt x="178" y="73"/>
                        <a:pt x="178" y="72"/>
                        <a:pt x="177" y="72"/>
                      </a:cubicBezTo>
                      <a:cubicBezTo>
                        <a:pt x="177" y="72"/>
                        <a:pt x="177" y="72"/>
                        <a:pt x="176" y="72"/>
                      </a:cubicBezTo>
                      <a:close/>
                      <a:moveTo>
                        <a:pt x="174" y="79"/>
                      </a:moveTo>
                      <a:cubicBezTo>
                        <a:pt x="175" y="81"/>
                        <a:pt x="177" y="84"/>
                        <a:pt x="177" y="84"/>
                      </a:cubicBezTo>
                      <a:cubicBezTo>
                        <a:pt x="177" y="84"/>
                        <a:pt x="178" y="84"/>
                        <a:pt x="178" y="84"/>
                      </a:cubicBezTo>
                      <a:cubicBezTo>
                        <a:pt x="179" y="84"/>
                        <a:pt x="179" y="84"/>
                        <a:pt x="179" y="84"/>
                      </a:cubicBezTo>
                      <a:cubicBezTo>
                        <a:pt x="179" y="84"/>
                        <a:pt x="179" y="83"/>
                        <a:pt x="179" y="83"/>
                      </a:cubicBezTo>
                      <a:cubicBezTo>
                        <a:pt x="179" y="82"/>
                        <a:pt x="179" y="81"/>
                        <a:pt x="179" y="81"/>
                      </a:cubicBezTo>
                      <a:cubicBezTo>
                        <a:pt x="179" y="81"/>
                        <a:pt x="177" y="80"/>
                        <a:pt x="175" y="79"/>
                      </a:cubicBezTo>
                      <a:cubicBezTo>
                        <a:pt x="173" y="77"/>
                        <a:pt x="171" y="76"/>
                        <a:pt x="171" y="76"/>
                      </a:cubicBezTo>
                      <a:cubicBezTo>
                        <a:pt x="171" y="76"/>
                        <a:pt x="172" y="77"/>
                        <a:pt x="174" y="79"/>
                      </a:cubicBezTo>
                      <a:close/>
                      <a:moveTo>
                        <a:pt x="174" y="92"/>
                      </a:moveTo>
                      <a:cubicBezTo>
                        <a:pt x="174" y="92"/>
                        <a:pt x="174" y="91"/>
                        <a:pt x="174" y="91"/>
                      </a:cubicBezTo>
                      <a:cubicBezTo>
                        <a:pt x="174" y="91"/>
                        <a:pt x="174" y="92"/>
                        <a:pt x="174" y="93"/>
                      </a:cubicBezTo>
                      <a:cubicBezTo>
                        <a:pt x="173" y="94"/>
                        <a:pt x="173" y="95"/>
                        <a:pt x="173" y="95"/>
                      </a:cubicBezTo>
                      <a:cubicBezTo>
                        <a:pt x="173" y="95"/>
                        <a:pt x="174" y="95"/>
                        <a:pt x="175" y="96"/>
                      </a:cubicBezTo>
                      <a:cubicBezTo>
                        <a:pt x="176" y="96"/>
                        <a:pt x="177" y="96"/>
                        <a:pt x="177" y="96"/>
                      </a:cubicBezTo>
                      <a:cubicBezTo>
                        <a:pt x="177" y="96"/>
                        <a:pt x="177" y="96"/>
                        <a:pt x="177" y="96"/>
                      </a:cubicBezTo>
                      <a:cubicBezTo>
                        <a:pt x="177" y="95"/>
                        <a:pt x="177" y="95"/>
                        <a:pt x="177" y="94"/>
                      </a:cubicBezTo>
                      <a:cubicBezTo>
                        <a:pt x="177" y="93"/>
                        <a:pt x="177" y="93"/>
                        <a:pt x="177" y="93"/>
                      </a:cubicBezTo>
                      <a:cubicBezTo>
                        <a:pt x="177" y="93"/>
                        <a:pt x="176" y="92"/>
                        <a:pt x="176" y="92"/>
                      </a:cubicBezTo>
                      <a:cubicBezTo>
                        <a:pt x="175" y="92"/>
                        <a:pt x="175" y="92"/>
                        <a:pt x="174" y="92"/>
                      </a:cubicBezTo>
                      <a:close/>
                      <a:moveTo>
                        <a:pt x="165" y="95"/>
                      </a:moveTo>
                      <a:cubicBezTo>
                        <a:pt x="164" y="96"/>
                        <a:pt x="164" y="97"/>
                        <a:pt x="164" y="98"/>
                      </a:cubicBezTo>
                      <a:cubicBezTo>
                        <a:pt x="165" y="99"/>
                        <a:pt x="166" y="100"/>
                        <a:pt x="167" y="100"/>
                      </a:cubicBezTo>
                      <a:cubicBezTo>
                        <a:pt x="168" y="99"/>
                        <a:pt x="168" y="98"/>
                        <a:pt x="168" y="97"/>
                      </a:cubicBezTo>
                      <a:cubicBezTo>
                        <a:pt x="167" y="96"/>
                        <a:pt x="166" y="95"/>
                        <a:pt x="165" y="95"/>
                      </a:cubicBezTo>
                      <a:close/>
                      <a:moveTo>
                        <a:pt x="269" y="271"/>
                      </a:moveTo>
                      <a:cubicBezTo>
                        <a:pt x="266" y="271"/>
                        <a:pt x="263" y="271"/>
                        <a:pt x="261" y="270"/>
                      </a:cubicBezTo>
                      <a:cubicBezTo>
                        <a:pt x="259" y="270"/>
                        <a:pt x="257" y="269"/>
                        <a:pt x="257" y="269"/>
                      </a:cubicBezTo>
                      <a:cubicBezTo>
                        <a:pt x="257" y="269"/>
                        <a:pt x="256" y="271"/>
                        <a:pt x="255" y="273"/>
                      </a:cubicBezTo>
                      <a:cubicBezTo>
                        <a:pt x="254" y="275"/>
                        <a:pt x="253" y="277"/>
                        <a:pt x="252" y="280"/>
                      </a:cubicBezTo>
                      <a:cubicBezTo>
                        <a:pt x="250" y="282"/>
                        <a:pt x="249" y="285"/>
                        <a:pt x="247" y="287"/>
                      </a:cubicBezTo>
                      <a:cubicBezTo>
                        <a:pt x="246" y="289"/>
                        <a:pt x="245" y="290"/>
                        <a:pt x="245" y="290"/>
                      </a:cubicBezTo>
                      <a:cubicBezTo>
                        <a:pt x="245" y="290"/>
                        <a:pt x="247" y="290"/>
                        <a:pt x="249" y="291"/>
                      </a:cubicBezTo>
                      <a:cubicBezTo>
                        <a:pt x="251" y="291"/>
                        <a:pt x="254" y="292"/>
                        <a:pt x="257" y="293"/>
                      </a:cubicBezTo>
                      <a:cubicBezTo>
                        <a:pt x="260" y="293"/>
                        <a:pt x="263" y="294"/>
                        <a:pt x="266" y="294"/>
                      </a:cubicBezTo>
                      <a:cubicBezTo>
                        <a:pt x="268" y="294"/>
                        <a:pt x="269" y="295"/>
                        <a:pt x="269" y="295"/>
                      </a:cubicBezTo>
                      <a:cubicBezTo>
                        <a:pt x="269" y="295"/>
                        <a:pt x="270" y="293"/>
                        <a:pt x="271" y="291"/>
                      </a:cubicBezTo>
                      <a:cubicBezTo>
                        <a:pt x="272" y="289"/>
                        <a:pt x="274" y="287"/>
                        <a:pt x="275" y="284"/>
                      </a:cubicBezTo>
                      <a:cubicBezTo>
                        <a:pt x="277" y="281"/>
                        <a:pt x="278" y="278"/>
                        <a:pt x="279" y="276"/>
                      </a:cubicBezTo>
                      <a:cubicBezTo>
                        <a:pt x="280" y="274"/>
                        <a:pt x="280" y="273"/>
                        <a:pt x="280" y="273"/>
                      </a:cubicBezTo>
                      <a:cubicBezTo>
                        <a:pt x="280" y="273"/>
                        <a:pt x="279" y="273"/>
                        <a:pt x="277" y="272"/>
                      </a:cubicBezTo>
                      <a:cubicBezTo>
                        <a:pt x="274" y="272"/>
                        <a:pt x="272" y="272"/>
                        <a:pt x="269" y="271"/>
                      </a:cubicBezTo>
                      <a:close/>
                      <a:moveTo>
                        <a:pt x="293" y="232"/>
                      </a:moveTo>
                      <a:cubicBezTo>
                        <a:pt x="293" y="230"/>
                        <a:pt x="294" y="228"/>
                        <a:pt x="294" y="225"/>
                      </a:cubicBezTo>
                      <a:cubicBezTo>
                        <a:pt x="294" y="223"/>
                        <a:pt x="295" y="221"/>
                        <a:pt x="295" y="219"/>
                      </a:cubicBezTo>
                      <a:cubicBezTo>
                        <a:pt x="295" y="217"/>
                        <a:pt x="296" y="216"/>
                        <a:pt x="296" y="216"/>
                      </a:cubicBezTo>
                      <a:cubicBezTo>
                        <a:pt x="296" y="216"/>
                        <a:pt x="295" y="216"/>
                        <a:pt x="294" y="216"/>
                      </a:cubicBezTo>
                      <a:cubicBezTo>
                        <a:pt x="288" y="222"/>
                        <a:pt x="281" y="227"/>
                        <a:pt x="273" y="231"/>
                      </a:cubicBezTo>
                      <a:cubicBezTo>
                        <a:pt x="272" y="233"/>
                        <a:pt x="272" y="234"/>
                        <a:pt x="272" y="234"/>
                      </a:cubicBezTo>
                      <a:cubicBezTo>
                        <a:pt x="272" y="234"/>
                        <a:pt x="277" y="235"/>
                        <a:pt x="282" y="235"/>
                      </a:cubicBezTo>
                      <a:cubicBezTo>
                        <a:pt x="287" y="235"/>
                        <a:pt x="292" y="235"/>
                        <a:pt x="292" y="235"/>
                      </a:cubicBezTo>
                      <a:cubicBezTo>
                        <a:pt x="292" y="235"/>
                        <a:pt x="292" y="234"/>
                        <a:pt x="293" y="232"/>
                      </a:cubicBezTo>
                      <a:close/>
                      <a:moveTo>
                        <a:pt x="251" y="257"/>
                      </a:moveTo>
                      <a:cubicBezTo>
                        <a:pt x="257" y="254"/>
                        <a:pt x="259" y="248"/>
                        <a:pt x="257" y="243"/>
                      </a:cubicBezTo>
                      <a:cubicBezTo>
                        <a:pt x="256" y="241"/>
                        <a:pt x="254" y="240"/>
                        <a:pt x="252" y="239"/>
                      </a:cubicBezTo>
                      <a:cubicBezTo>
                        <a:pt x="248" y="240"/>
                        <a:pt x="244" y="241"/>
                        <a:pt x="240" y="242"/>
                      </a:cubicBezTo>
                      <a:cubicBezTo>
                        <a:pt x="240" y="242"/>
                        <a:pt x="240" y="242"/>
                        <a:pt x="239" y="242"/>
                      </a:cubicBezTo>
                      <a:cubicBezTo>
                        <a:pt x="238" y="243"/>
                        <a:pt x="238" y="244"/>
                        <a:pt x="237" y="246"/>
                      </a:cubicBezTo>
                      <a:cubicBezTo>
                        <a:pt x="236" y="248"/>
                        <a:pt x="236" y="251"/>
                        <a:pt x="237" y="253"/>
                      </a:cubicBezTo>
                      <a:cubicBezTo>
                        <a:pt x="238" y="255"/>
                        <a:pt x="240" y="257"/>
                        <a:pt x="242" y="258"/>
                      </a:cubicBezTo>
                      <a:cubicBezTo>
                        <a:pt x="244" y="258"/>
                        <a:pt x="245" y="258"/>
                        <a:pt x="247" y="258"/>
                      </a:cubicBezTo>
                      <a:cubicBezTo>
                        <a:pt x="248" y="258"/>
                        <a:pt x="250" y="258"/>
                        <a:pt x="251" y="257"/>
                      </a:cubicBezTo>
                      <a:close/>
                      <a:moveTo>
                        <a:pt x="207" y="105"/>
                      </a:moveTo>
                      <a:cubicBezTo>
                        <a:pt x="209" y="105"/>
                        <a:pt x="211" y="105"/>
                        <a:pt x="213" y="104"/>
                      </a:cubicBezTo>
                      <a:cubicBezTo>
                        <a:pt x="211" y="104"/>
                        <a:pt x="209" y="104"/>
                        <a:pt x="207" y="105"/>
                      </a:cubicBezTo>
                      <a:close/>
                      <a:moveTo>
                        <a:pt x="178" y="100"/>
                      </a:moveTo>
                      <a:cubicBezTo>
                        <a:pt x="178" y="100"/>
                        <a:pt x="179" y="102"/>
                        <a:pt x="180" y="104"/>
                      </a:cubicBezTo>
                      <a:cubicBezTo>
                        <a:pt x="181" y="106"/>
                        <a:pt x="182" y="108"/>
                        <a:pt x="182" y="108"/>
                      </a:cubicBezTo>
                      <a:cubicBezTo>
                        <a:pt x="182" y="108"/>
                        <a:pt x="183" y="107"/>
                        <a:pt x="183" y="106"/>
                      </a:cubicBezTo>
                      <a:cubicBezTo>
                        <a:pt x="184" y="106"/>
                        <a:pt x="185" y="105"/>
                        <a:pt x="185" y="105"/>
                      </a:cubicBezTo>
                      <a:cubicBezTo>
                        <a:pt x="185" y="105"/>
                        <a:pt x="184" y="104"/>
                        <a:pt x="183" y="102"/>
                      </a:cubicBezTo>
                      <a:cubicBezTo>
                        <a:pt x="181" y="101"/>
                        <a:pt x="180" y="99"/>
                        <a:pt x="180" y="99"/>
                      </a:cubicBezTo>
                      <a:cubicBezTo>
                        <a:pt x="180" y="99"/>
                        <a:pt x="180" y="99"/>
                        <a:pt x="179" y="100"/>
                      </a:cubicBezTo>
                      <a:cubicBezTo>
                        <a:pt x="179" y="100"/>
                        <a:pt x="178" y="100"/>
                        <a:pt x="178" y="100"/>
                      </a:cubicBezTo>
                      <a:close/>
                      <a:moveTo>
                        <a:pt x="161" y="82"/>
                      </a:moveTo>
                      <a:cubicBezTo>
                        <a:pt x="161" y="82"/>
                        <a:pt x="161" y="84"/>
                        <a:pt x="162" y="87"/>
                      </a:cubicBezTo>
                      <a:cubicBezTo>
                        <a:pt x="162" y="89"/>
                        <a:pt x="163" y="92"/>
                        <a:pt x="163" y="92"/>
                      </a:cubicBezTo>
                      <a:cubicBezTo>
                        <a:pt x="163" y="92"/>
                        <a:pt x="163" y="92"/>
                        <a:pt x="164" y="93"/>
                      </a:cubicBezTo>
                      <a:cubicBezTo>
                        <a:pt x="164" y="93"/>
                        <a:pt x="165" y="93"/>
                        <a:pt x="165" y="93"/>
                      </a:cubicBezTo>
                      <a:cubicBezTo>
                        <a:pt x="165" y="93"/>
                        <a:pt x="165" y="93"/>
                        <a:pt x="165" y="92"/>
                      </a:cubicBezTo>
                      <a:cubicBezTo>
                        <a:pt x="165" y="92"/>
                        <a:pt x="165" y="91"/>
                        <a:pt x="165" y="91"/>
                      </a:cubicBezTo>
                      <a:cubicBezTo>
                        <a:pt x="165" y="91"/>
                        <a:pt x="164" y="89"/>
                        <a:pt x="163" y="86"/>
                      </a:cubicBezTo>
                      <a:cubicBezTo>
                        <a:pt x="162" y="84"/>
                        <a:pt x="161" y="82"/>
                        <a:pt x="161" y="82"/>
                      </a:cubicBezTo>
                      <a:close/>
                      <a:moveTo>
                        <a:pt x="169" y="36"/>
                      </a:moveTo>
                      <a:cubicBezTo>
                        <a:pt x="169" y="36"/>
                        <a:pt x="169" y="37"/>
                        <a:pt x="169" y="37"/>
                      </a:cubicBezTo>
                      <a:cubicBezTo>
                        <a:pt x="169" y="37"/>
                        <a:pt x="170" y="37"/>
                        <a:pt x="170" y="37"/>
                      </a:cubicBezTo>
                      <a:cubicBezTo>
                        <a:pt x="170" y="36"/>
                        <a:pt x="170" y="36"/>
                        <a:pt x="170" y="36"/>
                      </a:cubicBezTo>
                      <a:cubicBezTo>
                        <a:pt x="170" y="36"/>
                        <a:pt x="169" y="36"/>
                        <a:pt x="169" y="36"/>
                      </a:cubicBezTo>
                      <a:close/>
                      <a:moveTo>
                        <a:pt x="184" y="76"/>
                      </a:moveTo>
                      <a:cubicBezTo>
                        <a:pt x="184" y="76"/>
                        <a:pt x="184" y="75"/>
                        <a:pt x="183" y="75"/>
                      </a:cubicBezTo>
                      <a:cubicBezTo>
                        <a:pt x="182" y="74"/>
                        <a:pt x="181" y="74"/>
                        <a:pt x="181" y="75"/>
                      </a:cubicBezTo>
                      <a:cubicBezTo>
                        <a:pt x="181" y="75"/>
                        <a:pt x="181" y="76"/>
                        <a:pt x="182" y="77"/>
                      </a:cubicBezTo>
                      <a:cubicBezTo>
                        <a:pt x="183" y="77"/>
                        <a:pt x="184" y="77"/>
                        <a:pt x="184" y="76"/>
                      </a:cubicBezTo>
                      <a:close/>
                      <a:moveTo>
                        <a:pt x="193" y="59"/>
                      </a:move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2" y="60"/>
                        <a:pt x="192" y="61"/>
                        <a:pt x="193" y="61"/>
                      </a:cubicBezTo>
                      <a:cubicBezTo>
                        <a:pt x="194" y="62"/>
                        <a:pt x="194" y="63"/>
                        <a:pt x="194" y="63"/>
                      </a:cubicBezTo>
                      <a:cubicBezTo>
                        <a:pt x="194" y="63"/>
                        <a:pt x="195" y="62"/>
                        <a:pt x="196" y="61"/>
                      </a:cubicBezTo>
                      <a:cubicBezTo>
                        <a:pt x="197" y="61"/>
                        <a:pt x="197" y="60"/>
                        <a:pt x="197" y="60"/>
                      </a:cubicBezTo>
                      <a:cubicBezTo>
                        <a:pt x="197" y="60"/>
                        <a:pt x="197" y="60"/>
                        <a:pt x="196" y="59"/>
                      </a:cubicBezTo>
                      <a:cubicBezTo>
                        <a:pt x="195" y="58"/>
                        <a:pt x="195" y="58"/>
                        <a:pt x="195" y="58"/>
                      </a:cubicBezTo>
                      <a:cubicBezTo>
                        <a:pt x="195" y="58"/>
                        <a:pt x="194" y="58"/>
                        <a:pt x="193" y="59"/>
                      </a:cubicBezTo>
                      <a:close/>
                      <a:moveTo>
                        <a:pt x="187" y="59"/>
                      </a:moveTo>
                      <a:cubicBezTo>
                        <a:pt x="186" y="59"/>
                        <a:pt x="185" y="59"/>
                        <a:pt x="185" y="60"/>
                      </a:cubicBezTo>
                      <a:cubicBezTo>
                        <a:pt x="185" y="60"/>
                        <a:pt x="186" y="61"/>
                        <a:pt x="187" y="61"/>
                      </a:cubicBezTo>
                      <a:cubicBezTo>
                        <a:pt x="188" y="61"/>
                        <a:pt x="189" y="61"/>
                        <a:pt x="189" y="60"/>
                      </a:cubicBezTo>
                      <a:cubicBezTo>
                        <a:pt x="189" y="59"/>
                        <a:pt x="188" y="59"/>
                        <a:pt x="187" y="59"/>
                      </a:cubicBezTo>
                      <a:close/>
                      <a:moveTo>
                        <a:pt x="202" y="102"/>
                      </a:moveTo>
                      <a:cubicBezTo>
                        <a:pt x="202" y="101"/>
                        <a:pt x="202" y="100"/>
                        <a:pt x="202" y="99"/>
                      </a:cubicBezTo>
                      <a:cubicBezTo>
                        <a:pt x="202" y="99"/>
                        <a:pt x="202" y="98"/>
                        <a:pt x="202" y="98"/>
                      </a:cubicBezTo>
                      <a:cubicBezTo>
                        <a:pt x="202" y="98"/>
                        <a:pt x="202" y="98"/>
                        <a:pt x="201" y="99"/>
                      </a:cubicBezTo>
                      <a:cubicBezTo>
                        <a:pt x="201" y="99"/>
                        <a:pt x="200" y="99"/>
                        <a:pt x="199" y="99"/>
                      </a:cubicBezTo>
                      <a:cubicBezTo>
                        <a:pt x="197" y="99"/>
                        <a:pt x="196" y="99"/>
                        <a:pt x="196" y="99"/>
                      </a:cubicBezTo>
                      <a:cubicBezTo>
                        <a:pt x="196" y="99"/>
                        <a:pt x="196" y="101"/>
                        <a:pt x="196" y="103"/>
                      </a:cubicBezTo>
                      <a:cubicBezTo>
                        <a:pt x="195" y="104"/>
                        <a:pt x="195" y="106"/>
                        <a:pt x="195" y="106"/>
                      </a:cubicBezTo>
                      <a:cubicBezTo>
                        <a:pt x="195" y="106"/>
                        <a:pt x="197" y="106"/>
                        <a:pt x="198" y="106"/>
                      </a:cubicBezTo>
                      <a:cubicBezTo>
                        <a:pt x="200" y="106"/>
                        <a:pt x="202" y="105"/>
                        <a:pt x="202" y="105"/>
                      </a:cubicBezTo>
                      <a:cubicBezTo>
                        <a:pt x="202" y="105"/>
                        <a:pt x="202" y="103"/>
                        <a:pt x="202" y="102"/>
                      </a:cubicBezTo>
                      <a:close/>
                      <a:moveTo>
                        <a:pt x="193" y="97"/>
                      </a:moveTo>
                      <a:cubicBezTo>
                        <a:pt x="194" y="96"/>
                        <a:pt x="194" y="94"/>
                        <a:pt x="192" y="92"/>
                      </a:cubicBezTo>
                      <a:cubicBezTo>
                        <a:pt x="190" y="90"/>
                        <a:pt x="187" y="90"/>
                        <a:pt x="187" y="91"/>
                      </a:cubicBezTo>
                      <a:cubicBezTo>
                        <a:pt x="186" y="92"/>
                        <a:pt x="186" y="94"/>
                        <a:pt x="188" y="96"/>
                      </a:cubicBezTo>
                      <a:cubicBezTo>
                        <a:pt x="190" y="98"/>
                        <a:pt x="192" y="98"/>
                        <a:pt x="193" y="97"/>
                      </a:cubicBezTo>
                      <a:close/>
                      <a:moveTo>
                        <a:pt x="203" y="85"/>
                      </a:moveTo>
                      <a:cubicBezTo>
                        <a:pt x="203" y="85"/>
                        <a:pt x="201" y="84"/>
                        <a:pt x="199" y="83"/>
                      </a:cubicBezTo>
                      <a:cubicBezTo>
                        <a:pt x="197" y="83"/>
                        <a:pt x="196" y="82"/>
                        <a:pt x="196" y="82"/>
                      </a:cubicBezTo>
                      <a:cubicBezTo>
                        <a:pt x="196" y="82"/>
                        <a:pt x="196" y="82"/>
                        <a:pt x="195" y="82"/>
                      </a:cubicBezTo>
                      <a:cubicBezTo>
                        <a:pt x="195" y="82"/>
                        <a:pt x="195" y="83"/>
                        <a:pt x="195" y="83"/>
                      </a:cubicBezTo>
                      <a:cubicBezTo>
                        <a:pt x="195" y="83"/>
                        <a:pt x="194" y="84"/>
                        <a:pt x="194" y="84"/>
                      </a:cubicBezTo>
                      <a:cubicBezTo>
                        <a:pt x="194" y="84"/>
                        <a:pt x="196" y="85"/>
                        <a:pt x="198" y="86"/>
                      </a:cubicBezTo>
                      <a:cubicBezTo>
                        <a:pt x="199" y="87"/>
                        <a:pt x="201" y="89"/>
                        <a:pt x="201" y="89"/>
                      </a:cubicBezTo>
                      <a:cubicBezTo>
                        <a:pt x="201" y="89"/>
                        <a:pt x="202" y="88"/>
                        <a:pt x="202" y="87"/>
                      </a:cubicBezTo>
                      <a:cubicBezTo>
                        <a:pt x="202" y="86"/>
                        <a:pt x="203" y="86"/>
                        <a:pt x="203" y="85"/>
                      </a:cubicBezTo>
                      <a:cubicBezTo>
                        <a:pt x="203" y="85"/>
                        <a:pt x="203" y="85"/>
                        <a:pt x="203" y="85"/>
                      </a:cubicBezTo>
                      <a:close/>
                      <a:moveTo>
                        <a:pt x="187" y="78"/>
                      </a:moveTo>
                      <a:cubicBezTo>
                        <a:pt x="187" y="78"/>
                        <a:pt x="187" y="79"/>
                        <a:pt x="187" y="80"/>
                      </a:cubicBezTo>
                      <a:cubicBezTo>
                        <a:pt x="188" y="81"/>
                        <a:pt x="188" y="81"/>
                        <a:pt x="188" y="81"/>
                      </a:cubicBezTo>
                      <a:cubicBezTo>
                        <a:pt x="188" y="81"/>
                        <a:pt x="189" y="81"/>
                        <a:pt x="190" y="81"/>
                      </a:cubicBezTo>
                      <a:cubicBezTo>
                        <a:pt x="191" y="81"/>
                        <a:pt x="192" y="81"/>
                        <a:pt x="192" y="81"/>
                      </a:cubicBezTo>
                      <a:cubicBezTo>
                        <a:pt x="192" y="81"/>
                        <a:pt x="192" y="81"/>
                        <a:pt x="191" y="80"/>
                      </a:cubicBezTo>
                      <a:cubicBezTo>
                        <a:pt x="191" y="80"/>
                        <a:pt x="191" y="80"/>
                        <a:pt x="191" y="79"/>
                      </a:cubicBezTo>
                      <a:cubicBezTo>
                        <a:pt x="191" y="78"/>
                        <a:pt x="190" y="77"/>
                        <a:pt x="190" y="77"/>
                      </a:cubicBezTo>
                      <a:cubicBezTo>
                        <a:pt x="190" y="77"/>
                        <a:pt x="189" y="78"/>
                        <a:pt x="188" y="78"/>
                      </a:cubicBezTo>
                      <a:cubicBezTo>
                        <a:pt x="188" y="78"/>
                        <a:pt x="188" y="78"/>
                        <a:pt x="187" y="78"/>
                      </a:cubicBezTo>
                      <a:cubicBezTo>
                        <a:pt x="187" y="78"/>
                        <a:pt x="187" y="78"/>
                        <a:pt x="187" y="78"/>
                      </a:cubicBezTo>
                      <a:close/>
                      <a:moveTo>
                        <a:pt x="194" y="71"/>
                      </a:moveTo>
                      <a:cubicBezTo>
                        <a:pt x="195" y="69"/>
                        <a:pt x="194" y="68"/>
                        <a:pt x="193" y="68"/>
                      </a:cubicBezTo>
                      <a:cubicBezTo>
                        <a:pt x="191" y="68"/>
                        <a:pt x="190" y="68"/>
                        <a:pt x="190" y="69"/>
                      </a:cubicBezTo>
                      <a:cubicBezTo>
                        <a:pt x="190" y="70"/>
                        <a:pt x="190" y="70"/>
                        <a:pt x="190" y="71"/>
                      </a:cubicBezTo>
                      <a:cubicBezTo>
                        <a:pt x="191" y="71"/>
                        <a:pt x="191" y="71"/>
                        <a:pt x="192" y="72"/>
                      </a:cubicBezTo>
                      <a:cubicBezTo>
                        <a:pt x="192" y="72"/>
                        <a:pt x="193" y="72"/>
                        <a:pt x="193" y="72"/>
                      </a:cubicBezTo>
                      <a:cubicBezTo>
                        <a:pt x="194" y="71"/>
                        <a:pt x="194" y="71"/>
                        <a:pt x="194" y="71"/>
                      </a:cubicBezTo>
                      <a:close/>
                      <a:moveTo>
                        <a:pt x="182" y="60"/>
                      </a:moveTo>
                      <a:cubicBezTo>
                        <a:pt x="182" y="60"/>
                        <a:pt x="181" y="59"/>
                        <a:pt x="181" y="59"/>
                      </a:cubicBezTo>
                      <a:cubicBezTo>
                        <a:pt x="180" y="59"/>
                        <a:pt x="180" y="59"/>
                        <a:pt x="180" y="60"/>
                      </a:cubicBezTo>
                      <a:cubicBezTo>
                        <a:pt x="180" y="60"/>
                        <a:pt x="180" y="60"/>
                        <a:pt x="181" y="60"/>
                      </a:cubicBezTo>
                      <a:cubicBezTo>
                        <a:pt x="181" y="60"/>
                        <a:pt x="182" y="60"/>
                        <a:pt x="182" y="60"/>
                      </a:cubicBezTo>
                      <a:close/>
                      <a:moveTo>
                        <a:pt x="181" y="88"/>
                      </a:moveTo>
                      <a:cubicBezTo>
                        <a:pt x="182" y="89"/>
                        <a:pt x="183" y="89"/>
                        <a:pt x="184" y="88"/>
                      </a:cubicBezTo>
                      <a:cubicBezTo>
                        <a:pt x="185" y="88"/>
                        <a:pt x="185" y="86"/>
                        <a:pt x="184" y="86"/>
                      </a:cubicBezTo>
                      <a:cubicBezTo>
                        <a:pt x="183" y="85"/>
                        <a:pt x="182" y="85"/>
                        <a:pt x="181" y="85"/>
                      </a:cubicBezTo>
                      <a:cubicBezTo>
                        <a:pt x="180" y="86"/>
                        <a:pt x="180" y="87"/>
                        <a:pt x="181" y="88"/>
                      </a:cubicBezTo>
                      <a:close/>
                      <a:moveTo>
                        <a:pt x="186" y="69"/>
                      </a:moveTo>
                      <a:cubicBezTo>
                        <a:pt x="186" y="69"/>
                        <a:pt x="186" y="69"/>
                        <a:pt x="187" y="69"/>
                      </a:cubicBezTo>
                      <a:cubicBezTo>
                        <a:pt x="187" y="69"/>
                        <a:pt x="188" y="69"/>
                        <a:pt x="188" y="69"/>
                      </a:cubicBezTo>
                      <a:cubicBezTo>
                        <a:pt x="188" y="69"/>
                        <a:pt x="188" y="68"/>
                        <a:pt x="187" y="68"/>
                      </a:cubicBezTo>
                      <a:cubicBezTo>
                        <a:pt x="187" y="67"/>
                        <a:pt x="186" y="67"/>
                        <a:pt x="186" y="67"/>
                      </a:cubicBezTo>
                      <a:cubicBezTo>
                        <a:pt x="186" y="67"/>
                        <a:pt x="184" y="67"/>
                        <a:pt x="181" y="66"/>
                      </a:cubicBezTo>
                      <a:cubicBezTo>
                        <a:pt x="179" y="66"/>
                        <a:pt x="176" y="65"/>
                        <a:pt x="176" y="65"/>
                      </a:cubicBezTo>
                      <a:cubicBezTo>
                        <a:pt x="176" y="65"/>
                        <a:pt x="179" y="66"/>
                        <a:pt x="181" y="67"/>
                      </a:cubicBezTo>
                      <a:cubicBezTo>
                        <a:pt x="183" y="68"/>
                        <a:pt x="186" y="69"/>
                        <a:pt x="186" y="69"/>
                      </a:cubicBezTo>
                      <a:close/>
                      <a:moveTo>
                        <a:pt x="192" y="49"/>
                      </a:moveTo>
                      <a:cubicBezTo>
                        <a:pt x="191" y="49"/>
                        <a:pt x="190" y="50"/>
                        <a:pt x="191" y="51"/>
                      </a:cubicBezTo>
                      <a:cubicBezTo>
                        <a:pt x="191" y="52"/>
                        <a:pt x="192" y="52"/>
                        <a:pt x="193" y="52"/>
                      </a:cubicBezTo>
                      <a:cubicBezTo>
                        <a:pt x="194" y="52"/>
                        <a:pt x="195" y="51"/>
                        <a:pt x="195" y="50"/>
                      </a:cubicBezTo>
                      <a:cubicBezTo>
                        <a:pt x="195" y="49"/>
                        <a:pt x="194" y="48"/>
                        <a:pt x="192" y="49"/>
                      </a:cubicBezTo>
                      <a:close/>
                      <a:moveTo>
                        <a:pt x="189" y="39"/>
                      </a:moveTo>
                      <a:cubicBezTo>
                        <a:pt x="189" y="39"/>
                        <a:pt x="189" y="39"/>
                        <a:pt x="189" y="40"/>
                      </a:cubicBezTo>
                      <a:cubicBezTo>
                        <a:pt x="188" y="41"/>
                        <a:pt x="188" y="42"/>
                        <a:pt x="188" y="42"/>
                      </a:cubicBezTo>
                      <a:cubicBezTo>
                        <a:pt x="188" y="42"/>
                        <a:pt x="189" y="42"/>
                        <a:pt x="190" y="42"/>
                      </a:cubicBezTo>
                      <a:cubicBezTo>
                        <a:pt x="190" y="43"/>
                        <a:pt x="191" y="43"/>
                        <a:pt x="191" y="43"/>
                      </a:cubicBezTo>
                      <a:cubicBezTo>
                        <a:pt x="191" y="43"/>
                        <a:pt x="192" y="42"/>
                        <a:pt x="192" y="41"/>
                      </a:cubicBezTo>
                      <a:cubicBezTo>
                        <a:pt x="193" y="40"/>
                        <a:pt x="193" y="39"/>
                        <a:pt x="193" y="39"/>
                      </a:cubicBezTo>
                      <a:cubicBezTo>
                        <a:pt x="193" y="39"/>
                        <a:pt x="192" y="39"/>
                        <a:pt x="191" y="39"/>
                      </a:cubicBezTo>
                      <a:cubicBezTo>
                        <a:pt x="190" y="39"/>
                        <a:pt x="189" y="39"/>
                        <a:pt x="189" y="39"/>
                      </a:cubicBezTo>
                      <a:close/>
                      <a:moveTo>
                        <a:pt x="170" y="88"/>
                      </a:moveTo>
                      <a:cubicBezTo>
                        <a:pt x="171" y="89"/>
                        <a:pt x="172" y="89"/>
                        <a:pt x="172" y="89"/>
                      </a:cubicBezTo>
                      <a:cubicBezTo>
                        <a:pt x="173" y="89"/>
                        <a:pt x="173" y="88"/>
                        <a:pt x="172" y="87"/>
                      </a:cubicBezTo>
                      <a:cubicBezTo>
                        <a:pt x="172" y="86"/>
                        <a:pt x="171" y="86"/>
                        <a:pt x="170" y="86"/>
                      </a:cubicBezTo>
                      <a:cubicBezTo>
                        <a:pt x="170" y="86"/>
                        <a:pt x="170" y="87"/>
                        <a:pt x="170" y="88"/>
                      </a:cubicBezTo>
                      <a:close/>
                      <a:moveTo>
                        <a:pt x="207" y="14"/>
                      </a:moveTo>
                      <a:cubicBezTo>
                        <a:pt x="209" y="15"/>
                        <a:pt x="210" y="17"/>
                        <a:pt x="212" y="17"/>
                      </a:cubicBezTo>
                      <a:cubicBezTo>
                        <a:pt x="213" y="18"/>
                        <a:pt x="215" y="18"/>
                        <a:pt x="216" y="17"/>
                      </a:cubicBezTo>
                      <a:cubicBezTo>
                        <a:pt x="218" y="16"/>
                        <a:pt x="218" y="15"/>
                        <a:pt x="218" y="13"/>
                      </a:cubicBezTo>
                      <a:cubicBezTo>
                        <a:pt x="218" y="11"/>
                        <a:pt x="217" y="9"/>
                        <a:pt x="216" y="7"/>
                      </a:cubicBezTo>
                      <a:cubicBezTo>
                        <a:pt x="214" y="5"/>
                        <a:pt x="212" y="4"/>
                        <a:pt x="210" y="3"/>
                      </a:cubicBezTo>
                      <a:cubicBezTo>
                        <a:pt x="209" y="3"/>
                        <a:pt x="207" y="3"/>
                        <a:pt x="206" y="4"/>
                      </a:cubicBezTo>
                      <a:cubicBezTo>
                        <a:pt x="205" y="5"/>
                        <a:pt x="205" y="7"/>
                        <a:pt x="205" y="9"/>
                      </a:cubicBezTo>
                      <a:cubicBezTo>
                        <a:pt x="205" y="10"/>
                        <a:pt x="206" y="12"/>
                        <a:pt x="207" y="14"/>
                      </a:cubicBezTo>
                      <a:close/>
                      <a:moveTo>
                        <a:pt x="183" y="21"/>
                      </a:moveTo>
                      <a:cubicBezTo>
                        <a:pt x="183" y="21"/>
                        <a:pt x="184" y="19"/>
                        <a:pt x="185" y="18"/>
                      </a:cubicBezTo>
                      <a:cubicBezTo>
                        <a:pt x="187" y="16"/>
                        <a:pt x="188" y="15"/>
                        <a:pt x="188" y="15"/>
                      </a:cubicBezTo>
                      <a:cubicBezTo>
                        <a:pt x="188" y="15"/>
                        <a:pt x="187" y="14"/>
                        <a:pt x="187" y="13"/>
                      </a:cubicBezTo>
                      <a:cubicBezTo>
                        <a:pt x="186" y="13"/>
                        <a:pt x="186" y="13"/>
                        <a:pt x="185" y="12"/>
                      </a:cubicBez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5" y="12"/>
                        <a:pt x="184" y="14"/>
                        <a:pt x="183" y="16"/>
                      </a:cubicBezTo>
                      <a:cubicBezTo>
                        <a:pt x="182" y="17"/>
                        <a:pt x="181" y="19"/>
                        <a:pt x="181" y="19"/>
                      </a:cubicBezTo>
                      <a:lnTo>
                        <a:pt x="183" y="21"/>
                      </a:lnTo>
                      <a:close/>
                      <a:moveTo>
                        <a:pt x="336" y="118"/>
                      </a:moveTo>
                      <a:cubicBezTo>
                        <a:pt x="336" y="118"/>
                        <a:pt x="336" y="118"/>
                        <a:pt x="336" y="116"/>
                      </a:cubicBezTo>
                      <a:cubicBezTo>
                        <a:pt x="337" y="115"/>
                        <a:pt x="337" y="114"/>
                        <a:pt x="337" y="112"/>
                      </a:cubicBezTo>
                      <a:cubicBezTo>
                        <a:pt x="338" y="111"/>
                        <a:pt x="338" y="109"/>
                        <a:pt x="339" y="108"/>
                      </a:cubicBezTo>
                      <a:cubicBezTo>
                        <a:pt x="339" y="107"/>
                        <a:pt x="339" y="106"/>
                        <a:pt x="339" y="106"/>
                      </a:cubicBezTo>
                      <a:cubicBezTo>
                        <a:pt x="339" y="106"/>
                        <a:pt x="333" y="105"/>
                        <a:pt x="327" y="104"/>
                      </a:cubicBezTo>
                      <a:cubicBezTo>
                        <a:pt x="321" y="103"/>
                        <a:pt x="315" y="102"/>
                        <a:pt x="315" y="102"/>
                      </a:cubicBezTo>
                      <a:cubicBezTo>
                        <a:pt x="313" y="109"/>
                        <a:pt x="313" y="109"/>
                        <a:pt x="313" y="109"/>
                      </a:cubicBezTo>
                      <a:cubicBezTo>
                        <a:pt x="313" y="109"/>
                        <a:pt x="319" y="111"/>
                        <a:pt x="324" y="113"/>
                      </a:cubicBezTo>
                      <a:cubicBezTo>
                        <a:pt x="330" y="116"/>
                        <a:pt x="336" y="118"/>
                        <a:pt x="336" y="118"/>
                      </a:cubicBezTo>
                      <a:close/>
                      <a:moveTo>
                        <a:pt x="189" y="11"/>
                      </a:moveTo>
                      <a:cubicBezTo>
                        <a:pt x="190" y="12"/>
                        <a:pt x="192" y="12"/>
                        <a:pt x="194" y="10"/>
                      </a:cubicBezTo>
                      <a:cubicBezTo>
                        <a:pt x="195" y="9"/>
                        <a:pt x="194" y="7"/>
                        <a:pt x="192" y="5"/>
                      </a:cubicBezTo>
                      <a:cubicBezTo>
                        <a:pt x="191" y="4"/>
                        <a:pt x="188" y="4"/>
                        <a:pt x="187" y="6"/>
                      </a:cubicBezTo>
                      <a:cubicBezTo>
                        <a:pt x="186" y="7"/>
                        <a:pt x="187" y="9"/>
                        <a:pt x="189" y="11"/>
                      </a:cubicBezTo>
                      <a:close/>
                      <a:moveTo>
                        <a:pt x="197" y="39"/>
                      </a:moveTo>
                      <a:cubicBezTo>
                        <a:pt x="197" y="39"/>
                        <a:pt x="199" y="38"/>
                        <a:pt x="201" y="37"/>
                      </a:cubicBezTo>
                      <a:cubicBezTo>
                        <a:pt x="203" y="37"/>
                        <a:pt x="205" y="36"/>
                        <a:pt x="205" y="36"/>
                      </a:cubicBezTo>
                      <a:cubicBezTo>
                        <a:pt x="205" y="36"/>
                        <a:pt x="204" y="35"/>
                        <a:pt x="204" y="34"/>
                      </a:cubicBezTo>
                      <a:cubicBezTo>
                        <a:pt x="204" y="34"/>
                        <a:pt x="203" y="33"/>
                        <a:pt x="203" y="33"/>
                      </a:cubicBezTo>
                      <a:cubicBezTo>
                        <a:pt x="203" y="32"/>
                        <a:pt x="203" y="32"/>
                        <a:pt x="203" y="32"/>
                      </a:cubicBezTo>
                      <a:cubicBezTo>
                        <a:pt x="203" y="32"/>
                        <a:pt x="201" y="33"/>
                        <a:pt x="199" y="34"/>
                      </a:cubicBezTo>
                      <a:cubicBezTo>
                        <a:pt x="198" y="36"/>
                        <a:pt x="196" y="37"/>
                        <a:pt x="196" y="37"/>
                      </a:cubicBezTo>
                      <a:lnTo>
                        <a:pt x="197" y="39"/>
                      </a:lnTo>
                      <a:close/>
                      <a:moveTo>
                        <a:pt x="201" y="15"/>
                      </a:moveTo>
                      <a:cubicBezTo>
                        <a:pt x="201" y="15"/>
                        <a:pt x="200" y="15"/>
                        <a:pt x="199" y="15"/>
                      </a:cubicBezTo>
                      <a:cubicBezTo>
                        <a:pt x="199" y="15"/>
                        <a:pt x="198" y="15"/>
                        <a:pt x="198" y="15"/>
                      </a:cubicBezTo>
                      <a:cubicBezTo>
                        <a:pt x="198" y="15"/>
                        <a:pt x="198" y="15"/>
                        <a:pt x="198" y="16"/>
                      </a:cubicBezTo>
                      <a:cubicBezTo>
                        <a:pt x="198" y="16"/>
                        <a:pt x="198" y="17"/>
                        <a:pt x="198" y="18"/>
                      </a:cubicBezTo>
                      <a:cubicBezTo>
                        <a:pt x="198" y="20"/>
                        <a:pt x="198" y="21"/>
                        <a:pt x="198" y="21"/>
                      </a:cubicBezTo>
                      <a:cubicBezTo>
                        <a:pt x="198" y="21"/>
                        <a:pt x="200" y="21"/>
                        <a:pt x="202" y="22"/>
                      </a:cubicBezTo>
                      <a:cubicBezTo>
                        <a:pt x="203" y="22"/>
                        <a:pt x="205" y="23"/>
                        <a:pt x="205" y="23"/>
                      </a:cubicBezTo>
                      <a:cubicBezTo>
                        <a:pt x="205" y="23"/>
                        <a:pt x="205" y="21"/>
                        <a:pt x="205" y="19"/>
                      </a:cubicBezTo>
                      <a:cubicBezTo>
                        <a:pt x="205" y="17"/>
                        <a:pt x="205" y="16"/>
                        <a:pt x="205" y="16"/>
                      </a:cubicBezTo>
                      <a:cubicBezTo>
                        <a:pt x="205" y="16"/>
                        <a:pt x="203" y="15"/>
                        <a:pt x="201" y="15"/>
                      </a:cubicBezTo>
                      <a:close/>
                      <a:moveTo>
                        <a:pt x="174" y="32"/>
                      </a:moveTo>
                      <a:cubicBezTo>
                        <a:pt x="175" y="31"/>
                        <a:pt x="175" y="31"/>
                        <a:pt x="174" y="30"/>
                      </a:cubicBezTo>
                      <a:cubicBezTo>
                        <a:pt x="174" y="30"/>
                        <a:pt x="173" y="30"/>
                        <a:pt x="172" y="31"/>
                      </a:cubicBezTo>
                      <a:cubicBezTo>
                        <a:pt x="172" y="32"/>
                        <a:pt x="172" y="32"/>
                        <a:pt x="172" y="33"/>
                      </a:cubicBezTo>
                      <a:cubicBezTo>
                        <a:pt x="173" y="33"/>
                        <a:pt x="173" y="33"/>
                        <a:pt x="174" y="32"/>
                      </a:cubicBezTo>
                      <a:close/>
                      <a:moveTo>
                        <a:pt x="149" y="16"/>
                      </a:moveTo>
                      <a:cubicBezTo>
                        <a:pt x="148" y="16"/>
                        <a:pt x="147" y="17"/>
                        <a:pt x="148" y="18"/>
                      </a:cubicBezTo>
                      <a:cubicBezTo>
                        <a:pt x="148" y="20"/>
                        <a:pt x="149" y="20"/>
                        <a:pt x="150" y="20"/>
                      </a:cubicBezTo>
                      <a:cubicBezTo>
                        <a:pt x="150" y="20"/>
                        <a:pt x="151" y="19"/>
                        <a:pt x="151" y="18"/>
                      </a:cubicBezTo>
                      <a:cubicBezTo>
                        <a:pt x="151" y="17"/>
                        <a:pt x="150" y="16"/>
                        <a:pt x="149" y="16"/>
                      </a:cubicBezTo>
                      <a:close/>
                      <a:moveTo>
                        <a:pt x="171" y="16"/>
                      </a:moveTo>
                      <a:cubicBezTo>
                        <a:pt x="172" y="16"/>
                        <a:pt x="174" y="15"/>
                        <a:pt x="175" y="13"/>
                      </a:cubicBezTo>
                      <a:cubicBezTo>
                        <a:pt x="176" y="10"/>
                        <a:pt x="176" y="8"/>
                        <a:pt x="174" y="7"/>
                      </a:cubicBezTo>
                      <a:cubicBezTo>
                        <a:pt x="173" y="7"/>
                        <a:pt x="171" y="8"/>
                        <a:pt x="170" y="11"/>
                      </a:cubicBezTo>
                      <a:cubicBezTo>
                        <a:pt x="169" y="13"/>
                        <a:pt x="170" y="16"/>
                        <a:pt x="171" y="16"/>
                      </a:cubicBezTo>
                      <a:close/>
                      <a:moveTo>
                        <a:pt x="150" y="22"/>
                      </a:moveTo>
                      <a:cubicBezTo>
                        <a:pt x="150" y="22"/>
                        <a:pt x="149" y="23"/>
                        <a:pt x="149" y="24"/>
                      </a:cubicBezTo>
                      <a:cubicBezTo>
                        <a:pt x="149" y="24"/>
                        <a:pt x="149" y="25"/>
                        <a:pt x="149" y="25"/>
                      </a:cubicBezTo>
                      <a:cubicBezTo>
                        <a:pt x="149" y="25"/>
                        <a:pt x="149" y="27"/>
                        <a:pt x="150" y="30"/>
                      </a:cubicBezTo>
                      <a:cubicBezTo>
                        <a:pt x="150" y="32"/>
                        <a:pt x="151" y="34"/>
                        <a:pt x="151" y="34"/>
                      </a:cubicBezTo>
                      <a:cubicBezTo>
                        <a:pt x="151" y="34"/>
                        <a:pt x="151" y="32"/>
                        <a:pt x="151" y="29"/>
                      </a:cubicBezTo>
                      <a:cubicBezTo>
                        <a:pt x="151" y="27"/>
                        <a:pt x="151" y="24"/>
                        <a:pt x="151" y="24"/>
                      </a:cubicBezTo>
                      <a:cubicBezTo>
                        <a:pt x="151" y="24"/>
                        <a:pt x="151" y="24"/>
                        <a:pt x="150" y="23"/>
                      </a:cubicBezTo>
                      <a:cubicBezTo>
                        <a:pt x="150" y="23"/>
                        <a:pt x="150" y="22"/>
                        <a:pt x="150" y="22"/>
                      </a:cubicBezTo>
                      <a:close/>
                      <a:moveTo>
                        <a:pt x="139" y="54"/>
                      </a:moveTo>
                      <a:cubicBezTo>
                        <a:pt x="146" y="61"/>
                        <a:pt x="146" y="61"/>
                        <a:pt x="146" y="61"/>
                      </a:cubicBezTo>
                      <a:cubicBezTo>
                        <a:pt x="145" y="71"/>
                        <a:pt x="145" y="71"/>
                        <a:pt x="145" y="71"/>
                      </a:cubicBezTo>
                      <a:cubicBezTo>
                        <a:pt x="153" y="66"/>
                        <a:pt x="153" y="66"/>
                        <a:pt x="153" y="66"/>
                      </a:cubicBezTo>
                      <a:cubicBezTo>
                        <a:pt x="162" y="70"/>
                        <a:pt x="162" y="70"/>
                        <a:pt x="162" y="70"/>
                      </a:cubicBezTo>
                      <a:cubicBezTo>
                        <a:pt x="160" y="61"/>
                        <a:pt x="160" y="61"/>
                        <a:pt x="160" y="61"/>
                      </a:cubicBezTo>
                      <a:cubicBezTo>
                        <a:pt x="167" y="54"/>
                        <a:pt x="167" y="54"/>
                        <a:pt x="167" y="54"/>
                      </a:cubicBezTo>
                      <a:cubicBezTo>
                        <a:pt x="158" y="53"/>
                        <a:pt x="158" y="53"/>
                        <a:pt x="158" y="53"/>
                      </a:cubicBezTo>
                      <a:cubicBezTo>
                        <a:pt x="153" y="44"/>
                        <a:pt x="153" y="44"/>
                        <a:pt x="153" y="44"/>
                      </a:cubicBezTo>
                      <a:cubicBezTo>
                        <a:pt x="149" y="53"/>
                        <a:pt x="149" y="53"/>
                        <a:pt x="149" y="53"/>
                      </a:cubicBezTo>
                      <a:lnTo>
                        <a:pt x="139" y="54"/>
                      </a:lnTo>
                      <a:close/>
                      <a:moveTo>
                        <a:pt x="168" y="23"/>
                      </a:moveTo>
                      <a:cubicBezTo>
                        <a:pt x="169" y="24"/>
                        <a:pt x="170" y="23"/>
                        <a:pt x="170" y="22"/>
                      </a:cubicBezTo>
                      <a:cubicBezTo>
                        <a:pt x="171" y="21"/>
                        <a:pt x="170" y="19"/>
                        <a:pt x="169" y="19"/>
                      </a:cubicBezTo>
                      <a:cubicBezTo>
                        <a:pt x="169" y="19"/>
                        <a:pt x="167" y="19"/>
                        <a:pt x="167" y="21"/>
                      </a:cubicBezTo>
                      <a:cubicBezTo>
                        <a:pt x="167" y="22"/>
                        <a:pt x="167" y="23"/>
                        <a:pt x="168" y="23"/>
                      </a:cubicBezTo>
                      <a:close/>
                      <a:moveTo>
                        <a:pt x="165" y="32"/>
                      </a:moveTo>
                      <a:cubicBezTo>
                        <a:pt x="166" y="30"/>
                        <a:pt x="167" y="28"/>
                        <a:pt x="167" y="28"/>
                      </a:cubicBezTo>
                      <a:cubicBezTo>
                        <a:pt x="167" y="28"/>
                        <a:pt x="167" y="27"/>
                        <a:pt x="167" y="26"/>
                      </a:cubicBezTo>
                      <a:cubicBezTo>
                        <a:pt x="167" y="26"/>
                        <a:pt x="167" y="25"/>
                        <a:pt x="167" y="25"/>
                      </a:cubicBezTo>
                      <a:cubicBezTo>
                        <a:pt x="167" y="25"/>
                        <a:pt x="166" y="25"/>
                        <a:pt x="166" y="26"/>
                      </a:cubicBezTo>
                      <a:cubicBezTo>
                        <a:pt x="165" y="26"/>
                        <a:pt x="165" y="27"/>
                        <a:pt x="165" y="27"/>
                      </a:cubicBezTo>
                      <a:cubicBezTo>
                        <a:pt x="165" y="27"/>
                        <a:pt x="164" y="29"/>
                        <a:pt x="164" y="31"/>
                      </a:cubicBezTo>
                      <a:cubicBezTo>
                        <a:pt x="163" y="34"/>
                        <a:pt x="162" y="36"/>
                        <a:pt x="162" y="36"/>
                      </a:cubicBezTo>
                      <a:cubicBezTo>
                        <a:pt x="162" y="36"/>
                        <a:pt x="164" y="34"/>
                        <a:pt x="165" y="32"/>
                      </a:cubicBezTo>
                      <a:close/>
                      <a:moveTo>
                        <a:pt x="189" y="29"/>
                      </a:moveTo>
                      <a:cubicBezTo>
                        <a:pt x="189" y="30"/>
                        <a:pt x="192" y="30"/>
                        <a:pt x="194" y="28"/>
                      </a:cubicBezTo>
                      <a:cubicBezTo>
                        <a:pt x="195" y="27"/>
                        <a:pt x="196" y="26"/>
                        <a:pt x="196" y="26"/>
                      </a:cubicBezTo>
                      <a:cubicBezTo>
                        <a:pt x="196" y="25"/>
                        <a:pt x="196" y="24"/>
                        <a:pt x="196" y="23"/>
                      </a:cubicBezTo>
                      <a:cubicBezTo>
                        <a:pt x="195" y="22"/>
                        <a:pt x="192" y="23"/>
                        <a:pt x="191" y="24"/>
                      </a:cubicBezTo>
                      <a:cubicBezTo>
                        <a:pt x="189" y="26"/>
                        <a:pt x="188" y="28"/>
                        <a:pt x="189" y="29"/>
                      </a:cubicBezTo>
                      <a:close/>
                      <a:moveTo>
                        <a:pt x="292" y="107"/>
                      </a:moveTo>
                      <a:cubicBezTo>
                        <a:pt x="292" y="107"/>
                        <a:pt x="295" y="106"/>
                        <a:pt x="298" y="105"/>
                      </a:cubicBezTo>
                      <a:cubicBezTo>
                        <a:pt x="300" y="103"/>
                        <a:pt x="303" y="102"/>
                        <a:pt x="303" y="102"/>
                      </a:cubicBezTo>
                      <a:cubicBezTo>
                        <a:pt x="303" y="102"/>
                        <a:pt x="301" y="100"/>
                        <a:pt x="300" y="97"/>
                      </a:cubicBezTo>
                      <a:cubicBezTo>
                        <a:pt x="298" y="95"/>
                        <a:pt x="296" y="93"/>
                        <a:pt x="296" y="93"/>
                      </a:cubicBezTo>
                      <a:cubicBezTo>
                        <a:pt x="296" y="93"/>
                        <a:pt x="294" y="94"/>
                        <a:pt x="291" y="95"/>
                      </a:cubicBezTo>
                      <a:cubicBezTo>
                        <a:pt x="289" y="96"/>
                        <a:pt x="286" y="97"/>
                        <a:pt x="286" y="97"/>
                      </a:cubicBezTo>
                      <a:cubicBezTo>
                        <a:pt x="286" y="97"/>
                        <a:pt x="288" y="100"/>
                        <a:pt x="289" y="102"/>
                      </a:cubicBezTo>
                      <a:cubicBezTo>
                        <a:pt x="291" y="104"/>
                        <a:pt x="292" y="107"/>
                        <a:pt x="292" y="107"/>
                      </a:cubicBezTo>
                      <a:close/>
                      <a:moveTo>
                        <a:pt x="283" y="122"/>
                      </a:moveTo>
                      <a:cubicBezTo>
                        <a:pt x="282" y="121"/>
                        <a:pt x="281" y="121"/>
                        <a:pt x="280" y="121"/>
                      </a:cubicBezTo>
                      <a:cubicBezTo>
                        <a:pt x="283" y="123"/>
                        <a:pt x="285" y="124"/>
                        <a:pt x="287" y="126"/>
                      </a:cubicBezTo>
                      <a:cubicBezTo>
                        <a:pt x="286" y="124"/>
                        <a:pt x="285" y="123"/>
                        <a:pt x="283" y="122"/>
                      </a:cubicBezTo>
                      <a:close/>
                      <a:moveTo>
                        <a:pt x="297" y="75"/>
                      </a:moveTo>
                      <a:cubicBezTo>
                        <a:pt x="300" y="76"/>
                        <a:pt x="304" y="73"/>
                        <a:pt x="304" y="70"/>
                      </a:cubicBezTo>
                      <a:cubicBezTo>
                        <a:pt x="304" y="67"/>
                        <a:pt x="301" y="64"/>
                        <a:pt x="297" y="64"/>
                      </a:cubicBezTo>
                      <a:cubicBezTo>
                        <a:pt x="294" y="64"/>
                        <a:pt x="291" y="66"/>
                        <a:pt x="290" y="69"/>
                      </a:cubicBezTo>
                      <a:cubicBezTo>
                        <a:pt x="290" y="72"/>
                        <a:pt x="293" y="75"/>
                        <a:pt x="297" y="75"/>
                      </a:cubicBezTo>
                      <a:close/>
                      <a:moveTo>
                        <a:pt x="263" y="65"/>
                      </a:moveTo>
                      <a:cubicBezTo>
                        <a:pt x="256" y="66"/>
                        <a:pt x="248" y="66"/>
                        <a:pt x="248" y="66"/>
                      </a:cubicBezTo>
                      <a:cubicBezTo>
                        <a:pt x="248" y="66"/>
                        <a:pt x="255" y="68"/>
                        <a:pt x="263" y="69"/>
                      </a:cubicBezTo>
                      <a:cubicBezTo>
                        <a:pt x="267" y="70"/>
                        <a:pt x="270" y="71"/>
                        <a:pt x="273" y="71"/>
                      </a:cubicBezTo>
                      <a:cubicBezTo>
                        <a:pt x="276" y="72"/>
                        <a:pt x="278" y="73"/>
                        <a:pt x="278" y="73"/>
                      </a:cubicBezTo>
                      <a:cubicBezTo>
                        <a:pt x="278" y="73"/>
                        <a:pt x="278" y="72"/>
                        <a:pt x="279" y="72"/>
                      </a:cubicBezTo>
                      <a:cubicBezTo>
                        <a:pt x="279" y="72"/>
                        <a:pt x="280" y="71"/>
                        <a:pt x="281" y="71"/>
                      </a:cubicBezTo>
                      <a:cubicBezTo>
                        <a:pt x="283" y="70"/>
                        <a:pt x="284" y="69"/>
                        <a:pt x="284" y="69"/>
                      </a:cubicBezTo>
                      <a:cubicBezTo>
                        <a:pt x="284" y="69"/>
                        <a:pt x="283" y="68"/>
                        <a:pt x="281" y="66"/>
                      </a:cubicBezTo>
                      <a:cubicBezTo>
                        <a:pt x="280" y="65"/>
                        <a:pt x="278" y="64"/>
                        <a:pt x="278" y="64"/>
                      </a:cubicBezTo>
                      <a:cubicBezTo>
                        <a:pt x="278" y="64"/>
                        <a:pt x="271" y="65"/>
                        <a:pt x="263" y="65"/>
                      </a:cubicBezTo>
                      <a:close/>
                      <a:moveTo>
                        <a:pt x="291" y="40"/>
                      </a:moveTo>
                      <a:cubicBezTo>
                        <a:pt x="290" y="40"/>
                        <a:pt x="290" y="41"/>
                        <a:pt x="290" y="41"/>
                      </a:cubicBezTo>
                      <a:cubicBezTo>
                        <a:pt x="290" y="41"/>
                        <a:pt x="292" y="42"/>
                        <a:pt x="295" y="44"/>
                      </a:cubicBezTo>
                      <a:cubicBezTo>
                        <a:pt x="296" y="44"/>
                        <a:pt x="297" y="45"/>
                        <a:pt x="298" y="46"/>
                      </a:cubicBezTo>
                      <a:cubicBezTo>
                        <a:pt x="299" y="46"/>
                        <a:pt x="299" y="47"/>
                        <a:pt x="299" y="47"/>
                      </a:cubicBezTo>
                      <a:cubicBezTo>
                        <a:pt x="299" y="47"/>
                        <a:pt x="300" y="46"/>
                        <a:pt x="301" y="45"/>
                      </a:cubicBezTo>
                      <a:cubicBezTo>
                        <a:pt x="301" y="45"/>
                        <a:pt x="302" y="44"/>
                        <a:pt x="303" y="43"/>
                      </a:cubicBezTo>
                      <a:cubicBezTo>
                        <a:pt x="305" y="41"/>
                        <a:pt x="307" y="38"/>
                        <a:pt x="307" y="38"/>
                      </a:cubicBezTo>
                      <a:cubicBezTo>
                        <a:pt x="307" y="38"/>
                        <a:pt x="307" y="38"/>
                        <a:pt x="306" y="37"/>
                      </a:cubicBezTo>
                      <a:cubicBezTo>
                        <a:pt x="305" y="37"/>
                        <a:pt x="304" y="36"/>
                        <a:pt x="302" y="35"/>
                      </a:cubicBezTo>
                      <a:cubicBezTo>
                        <a:pt x="300" y="34"/>
                        <a:pt x="297" y="32"/>
                        <a:pt x="297" y="32"/>
                      </a:cubicBezTo>
                      <a:cubicBezTo>
                        <a:pt x="297" y="32"/>
                        <a:pt x="296" y="35"/>
                        <a:pt x="294" y="37"/>
                      </a:cubicBezTo>
                      <a:cubicBezTo>
                        <a:pt x="293" y="38"/>
                        <a:pt x="292" y="39"/>
                        <a:pt x="291" y="40"/>
                      </a:cubicBezTo>
                      <a:close/>
                      <a:moveTo>
                        <a:pt x="317" y="76"/>
                      </a:moveTo>
                      <a:cubicBezTo>
                        <a:pt x="320" y="77"/>
                        <a:pt x="323" y="79"/>
                        <a:pt x="327" y="79"/>
                      </a:cubicBezTo>
                      <a:cubicBezTo>
                        <a:pt x="331" y="79"/>
                        <a:pt x="335" y="79"/>
                        <a:pt x="337" y="78"/>
                      </a:cubicBezTo>
                      <a:cubicBezTo>
                        <a:pt x="340" y="77"/>
                        <a:pt x="342" y="75"/>
                        <a:pt x="342" y="73"/>
                      </a:cubicBezTo>
                      <a:cubicBezTo>
                        <a:pt x="342" y="72"/>
                        <a:pt x="342" y="71"/>
                        <a:pt x="341" y="70"/>
                      </a:cubicBezTo>
                      <a:cubicBezTo>
                        <a:pt x="340" y="69"/>
                        <a:pt x="339" y="68"/>
                        <a:pt x="338" y="67"/>
                      </a:cubicBezTo>
                      <a:cubicBezTo>
                        <a:pt x="335" y="66"/>
                        <a:pt x="332" y="65"/>
                        <a:pt x="328" y="65"/>
                      </a:cubicBezTo>
                      <a:cubicBezTo>
                        <a:pt x="324" y="64"/>
                        <a:pt x="321" y="65"/>
                        <a:pt x="318" y="66"/>
                      </a:cubicBezTo>
                      <a:cubicBezTo>
                        <a:pt x="317" y="67"/>
                        <a:pt x="316" y="68"/>
                        <a:pt x="315" y="68"/>
                      </a:cubicBezTo>
                      <a:cubicBezTo>
                        <a:pt x="314" y="69"/>
                        <a:pt x="314" y="70"/>
                        <a:pt x="314" y="71"/>
                      </a:cubicBezTo>
                      <a:cubicBezTo>
                        <a:pt x="313" y="73"/>
                        <a:pt x="315" y="74"/>
                        <a:pt x="317" y="76"/>
                      </a:cubicBezTo>
                      <a:close/>
                      <a:moveTo>
                        <a:pt x="244" y="6"/>
                      </a:moveTo>
                      <a:cubicBezTo>
                        <a:pt x="245" y="5"/>
                        <a:pt x="245" y="4"/>
                        <a:pt x="245" y="3"/>
                      </a:cubicBezTo>
                      <a:cubicBezTo>
                        <a:pt x="245" y="3"/>
                        <a:pt x="243" y="3"/>
                        <a:pt x="242" y="3"/>
                      </a:cubicBezTo>
                      <a:cubicBezTo>
                        <a:pt x="241" y="4"/>
                        <a:pt x="240" y="5"/>
                        <a:pt x="241" y="6"/>
                      </a:cubicBezTo>
                      <a:cubicBezTo>
                        <a:pt x="241" y="7"/>
                        <a:pt x="243" y="7"/>
                        <a:pt x="244" y="6"/>
                      </a:cubicBezTo>
                      <a:close/>
                      <a:moveTo>
                        <a:pt x="233" y="60"/>
                      </a:moveTo>
                      <a:cubicBezTo>
                        <a:pt x="232" y="60"/>
                        <a:pt x="232" y="59"/>
                        <a:pt x="231" y="58"/>
                      </a:cubicBezTo>
                      <a:cubicBezTo>
                        <a:pt x="230" y="56"/>
                        <a:pt x="228" y="54"/>
                        <a:pt x="228" y="54"/>
                      </a:cubicBezTo>
                      <a:cubicBezTo>
                        <a:pt x="228" y="54"/>
                        <a:pt x="227" y="56"/>
                        <a:pt x="226" y="58"/>
                      </a:cubicBezTo>
                      <a:cubicBezTo>
                        <a:pt x="226" y="59"/>
                        <a:pt x="225" y="60"/>
                        <a:pt x="225" y="60"/>
                      </a:cubicBezTo>
                      <a:cubicBezTo>
                        <a:pt x="224" y="61"/>
                        <a:pt x="224" y="61"/>
                        <a:pt x="224" y="61"/>
                      </a:cubicBezTo>
                      <a:cubicBezTo>
                        <a:pt x="224" y="61"/>
                        <a:pt x="225" y="63"/>
                        <a:pt x="226" y="65"/>
                      </a:cubicBezTo>
                      <a:cubicBezTo>
                        <a:pt x="227" y="66"/>
                        <a:pt x="228" y="68"/>
                        <a:pt x="228" y="68"/>
                      </a:cubicBezTo>
                      <a:cubicBezTo>
                        <a:pt x="228" y="68"/>
                        <a:pt x="229" y="67"/>
                        <a:pt x="231" y="65"/>
                      </a:cubicBezTo>
                      <a:cubicBezTo>
                        <a:pt x="232" y="63"/>
                        <a:pt x="233" y="62"/>
                        <a:pt x="233" y="62"/>
                      </a:cubicBezTo>
                      <a:cubicBezTo>
                        <a:pt x="233" y="62"/>
                        <a:pt x="233" y="61"/>
                        <a:pt x="233" y="60"/>
                      </a:cubicBezTo>
                      <a:close/>
                      <a:moveTo>
                        <a:pt x="217" y="24"/>
                      </a:moveTo>
                      <a:cubicBezTo>
                        <a:pt x="217" y="25"/>
                        <a:pt x="217" y="26"/>
                        <a:pt x="217" y="27"/>
                      </a:cubicBezTo>
                      <a:cubicBezTo>
                        <a:pt x="217" y="27"/>
                        <a:pt x="217" y="28"/>
                        <a:pt x="217" y="28"/>
                      </a:cubicBezTo>
                      <a:cubicBezTo>
                        <a:pt x="217" y="28"/>
                        <a:pt x="219" y="29"/>
                        <a:pt x="220" y="30"/>
                      </a:cubicBezTo>
                      <a:cubicBezTo>
                        <a:pt x="221" y="30"/>
                        <a:pt x="222" y="31"/>
                        <a:pt x="223" y="31"/>
                      </a:cubicBezTo>
                      <a:cubicBezTo>
                        <a:pt x="223" y="32"/>
                        <a:pt x="224" y="32"/>
                        <a:pt x="224" y="32"/>
                      </a:cubicBezTo>
                      <a:cubicBezTo>
                        <a:pt x="224" y="32"/>
                        <a:pt x="224" y="32"/>
                        <a:pt x="224" y="31"/>
                      </a:cubicBezTo>
                      <a:cubicBezTo>
                        <a:pt x="224" y="30"/>
                        <a:pt x="224" y="29"/>
                        <a:pt x="225" y="28"/>
                      </a:cubicBezTo>
                      <a:cubicBezTo>
                        <a:pt x="225" y="26"/>
                        <a:pt x="225" y="24"/>
                        <a:pt x="225" y="24"/>
                      </a:cubicBezTo>
                      <a:cubicBezTo>
                        <a:pt x="225" y="24"/>
                        <a:pt x="225" y="24"/>
                        <a:pt x="224" y="23"/>
                      </a:cubicBezTo>
                      <a:cubicBezTo>
                        <a:pt x="223" y="23"/>
                        <a:pt x="223" y="22"/>
                        <a:pt x="222" y="22"/>
                      </a:cubicBezTo>
                      <a:cubicBezTo>
                        <a:pt x="220" y="21"/>
                        <a:pt x="218" y="20"/>
                        <a:pt x="218" y="20"/>
                      </a:cubicBezTo>
                      <a:cubicBezTo>
                        <a:pt x="218" y="20"/>
                        <a:pt x="218" y="22"/>
                        <a:pt x="217" y="24"/>
                      </a:cubicBezTo>
                      <a:close/>
                      <a:moveTo>
                        <a:pt x="258" y="47"/>
                      </a:moveTo>
                      <a:cubicBezTo>
                        <a:pt x="259" y="47"/>
                        <a:pt x="260" y="46"/>
                        <a:pt x="260" y="45"/>
                      </a:cubicBezTo>
                      <a:cubicBezTo>
                        <a:pt x="260" y="44"/>
                        <a:pt x="259" y="44"/>
                        <a:pt x="258" y="44"/>
                      </a:cubicBezTo>
                      <a:cubicBezTo>
                        <a:pt x="256" y="44"/>
                        <a:pt x="255" y="45"/>
                        <a:pt x="255" y="46"/>
                      </a:cubicBezTo>
                      <a:cubicBezTo>
                        <a:pt x="256" y="46"/>
                        <a:pt x="257" y="47"/>
                        <a:pt x="258" y="47"/>
                      </a:cubicBezTo>
                      <a:close/>
                      <a:moveTo>
                        <a:pt x="222" y="39"/>
                      </a:moveTo>
                      <a:cubicBezTo>
                        <a:pt x="222" y="40"/>
                        <a:pt x="221" y="42"/>
                        <a:pt x="222" y="44"/>
                      </a:cubicBezTo>
                      <a:cubicBezTo>
                        <a:pt x="222" y="46"/>
                        <a:pt x="223" y="48"/>
                        <a:pt x="224" y="49"/>
                      </a:cubicBezTo>
                      <a:cubicBezTo>
                        <a:pt x="226" y="50"/>
                        <a:pt x="227" y="51"/>
                        <a:pt x="229" y="51"/>
                      </a:cubicBezTo>
                      <a:cubicBezTo>
                        <a:pt x="230" y="51"/>
                        <a:pt x="231" y="50"/>
                        <a:pt x="232" y="48"/>
                      </a:cubicBezTo>
                      <a:cubicBezTo>
                        <a:pt x="233" y="47"/>
                        <a:pt x="233" y="44"/>
                        <a:pt x="233" y="42"/>
                      </a:cubicBezTo>
                      <a:cubicBezTo>
                        <a:pt x="232" y="40"/>
                        <a:pt x="231" y="38"/>
                        <a:pt x="230" y="36"/>
                      </a:cubicBezTo>
                      <a:cubicBezTo>
                        <a:pt x="228" y="35"/>
                        <a:pt x="227" y="35"/>
                        <a:pt x="225" y="35"/>
                      </a:cubicBezTo>
                      <a:cubicBezTo>
                        <a:pt x="224" y="36"/>
                        <a:pt x="223" y="37"/>
                        <a:pt x="222" y="39"/>
                      </a:cubicBezTo>
                      <a:close/>
                      <a:moveTo>
                        <a:pt x="275" y="39"/>
                      </a:moveTo>
                      <a:cubicBezTo>
                        <a:pt x="273" y="40"/>
                        <a:pt x="271" y="42"/>
                        <a:pt x="271" y="43"/>
                      </a:cubicBezTo>
                      <a:cubicBezTo>
                        <a:pt x="271" y="45"/>
                        <a:pt x="274" y="46"/>
                        <a:pt x="276" y="46"/>
                      </a:cubicBezTo>
                      <a:cubicBezTo>
                        <a:pt x="279" y="46"/>
                        <a:pt x="281" y="44"/>
                        <a:pt x="281" y="42"/>
                      </a:cubicBezTo>
                      <a:cubicBezTo>
                        <a:pt x="281" y="40"/>
                        <a:pt x="278" y="39"/>
                        <a:pt x="275" y="39"/>
                      </a:cubicBezTo>
                      <a:close/>
                      <a:moveTo>
                        <a:pt x="247" y="27"/>
                      </a:moveTo>
                      <a:cubicBezTo>
                        <a:pt x="250" y="26"/>
                        <a:pt x="254" y="25"/>
                        <a:pt x="257" y="24"/>
                      </a:cubicBezTo>
                      <a:cubicBezTo>
                        <a:pt x="265" y="23"/>
                        <a:pt x="272" y="22"/>
                        <a:pt x="272" y="22"/>
                      </a:cubicBezTo>
                      <a:cubicBezTo>
                        <a:pt x="272" y="22"/>
                        <a:pt x="273" y="20"/>
                        <a:pt x="274" y="19"/>
                      </a:cubicBezTo>
                      <a:cubicBezTo>
                        <a:pt x="275" y="18"/>
                        <a:pt x="276" y="17"/>
                        <a:pt x="276" y="16"/>
                      </a:cubicBezTo>
                      <a:cubicBezTo>
                        <a:pt x="276" y="16"/>
                        <a:pt x="277" y="15"/>
                        <a:pt x="277" y="15"/>
                      </a:cubicBezTo>
                      <a:cubicBezTo>
                        <a:pt x="277" y="15"/>
                        <a:pt x="275" y="15"/>
                        <a:pt x="273" y="14"/>
                      </a:cubicBezTo>
                      <a:cubicBezTo>
                        <a:pt x="271" y="14"/>
                        <a:pt x="269" y="14"/>
                        <a:pt x="269" y="14"/>
                      </a:cubicBezTo>
                      <a:cubicBezTo>
                        <a:pt x="269" y="14"/>
                        <a:pt x="263" y="17"/>
                        <a:pt x="256" y="21"/>
                      </a:cubicBezTo>
                      <a:cubicBezTo>
                        <a:pt x="249" y="25"/>
                        <a:pt x="243" y="28"/>
                        <a:pt x="243" y="28"/>
                      </a:cubicBezTo>
                      <a:cubicBezTo>
                        <a:pt x="243" y="28"/>
                        <a:pt x="244" y="27"/>
                        <a:pt x="247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" name="Freeform 9">
                  <a:extLst>
                    <a:ext uri="{FF2B5EF4-FFF2-40B4-BE49-F238E27FC236}">
                      <a16:creationId xmlns:a16="http://schemas.microsoft.com/office/drawing/2014/main" xmlns="" id="{CACC12EF-8222-4D80-8254-C7A9ACFCE2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91126" y="2122488"/>
                  <a:ext cx="1096963" cy="1168400"/>
                </a:xfrm>
                <a:custGeom>
                  <a:avLst/>
                  <a:gdLst>
                    <a:gd name="T0" fmla="*/ 445 w 509"/>
                    <a:gd name="T1" fmla="*/ 456 h 540"/>
                    <a:gd name="T2" fmla="*/ 339 w 509"/>
                    <a:gd name="T3" fmla="*/ 389 h 540"/>
                    <a:gd name="T4" fmla="*/ 455 w 509"/>
                    <a:gd name="T5" fmla="*/ 330 h 540"/>
                    <a:gd name="T6" fmla="*/ 379 w 509"/>
                    <a:gd name="T7" fmla="*/ 376 h 540"/>
                    <a:gd name="T8" fmla="*/ 172 w 509"/>
                    <a:gd name="T9" fmla="*/ 252 h 540"/>
                    <a:gd name="T10" fmla="*/ 121 w 509"/>
                    <a:gd name="T11" fmla="*/ 280 h 540"/>
                    <a:gd name="T12" fmla="*/ 176 w 509"/>
                    <a:gd name="T13" fmla="*/ 229 h 540"/>
                    <a:gd name="T14" fmla="*/ 176 w 509"/>
                    <a:gd name="T15" fmla="*/ 260 h 540"/>
                    <a:gd name="T16" fmla="*/ 136 w 509"/>
                    <a:gd name="T17" fmla="*/ 226 h 540"/>
                    <a:gd name="T18" fmla="*/ 235 w 509"/>
                    <a:gd name="T19" fmla="*/ 234 h 540"/>
                    <a:gd name="T20" fmla="*/ 107 w 509"/>
                    <a:gd name="T21" fmla="*/ 258 h 540"/>
                    <a:gd name="T22" fmla="*/ 111 w 509"/>
                    <a:gd name="T23" fmla="*/ 221 h 540"/>
                    <a:gd name="T24" fmla="*/ 407 w 509"/>
                    <a:gd name="T25" fmla="*/ 300 h 540"/>
                    <a:gd name="T26" fmla="*/ 476 w 509"/>
                    <a:gd name="T27" fmla="*/ 264 h 540"/>
                    <a:gd name="T28" fmla="*/ 402 w 509"/>
                    <a:gd name="T29" fmla="*/ 290 h 540"/>
                    <a:gd name="T30" fmla="*/ 293 w 509"/>
                    <a:gd name="T31" fmla="*/ 252 h 540"/>
                    <a:gd name="T32" fmla="*/ 392 w 509"/>
                    <a:gd name="T33" fmla="*/ 147 h 540"/>
                    <a:gd name="T34" fmla="*/ 396 w 509"/>
                    <a:gd name="T35" fmla="*/ 112 h 540"/>
                    <a:gd name="T36" fmla="*/ 396 w 509"/>
                    <a:gd name="T37" fmla="*/ 126 h 540"/>
                    <a:gd name="T38" fmla="*/ 396 w 509"/>
                    <a:gd name="T39" fmla="*/ 141 h 540"/>
                    <a:gd name="T40" fmla="*/ 122 w 509"/>
                    <a:gd name="T41" fmla="*/ 215 h 540"/>
                    <a:gd name="T42" fmla="*/ 35 w 509"/>
                    <a:gd name="T43" fmla="*/ 244 h 540"/>
                    <a:gd name="T44" fmla="*/ 128 w 509"/>
                    <a:gd name="T45" fmla="*/ 382 h 540"/>
                    <a:gd name="T46" fmla="*/ 382 w 509"/>
                    <a:gd name="T47" fmla="*/ 107 h 540"/>
                    <a:gd name="T48" fmla="*/ 396 w 509"/>
                    <a:gd name="T49" fmla="*/ 169 h 540"/>
                    <a:gd name="T50" fmla="*/ 320 w 509"/>
                    <a:gd name="T51" fmla="*/ 245 h 540"/>
                    <a:gd name="T52" fmla="*/ 81 w 509"/>
                    <a:gd name="T53" fmla="*/ 206 h 540"/>
                    <a:gd name="T54" fmla="*/ 414 w 509"/>
                    <a:gd name="T55" fmla="*/ 121 h 540"/>
                    <a:gd name="T56" fmla="*/ 415 w 509"/>
                    <a:gd name="T57" fmla="*/ 146 h 540"/>
                    <a:gd name="T58" fmla="*/ 407 w 509"/>
                    <a:gd name="T59" fmla="*/ 139 h 540"/>
                    <a:gd name="T60" fmla="*/ 404 w 509"/>
                    <a:gd name="T61" fmla="*/ 117 h 540"/>
                    <a:gd name="T62" fmla="*/ 120 w 509"/>
                    <a:gd name="T63" fmla="*/ 374 h 540"/>
                    <a:gd name="T64" fmla="*/ 33 w 509"/>
                    <a:gd name="T65" fmla="*/ 419 h 540"/>
                    <a:gd name="T66" fmla="*/ 101 w 509"/>
                    <a:gd name="T67" fmla="*/ 469 h 540"/>
                    <a:gd name="T68" fmla="*/ 437 w 509"/>
                    <a:gd name="T69" fmla="*/ 128 h 540"/>
                    <a:gd name="T70" fmla="*/ 139 w 509"/>
                    <a:gd name="T71" fmla="*/ 366 h 540"/>
                    <a:gd name="T72" fmla="*/ 67 w 509"/>
                    <a:gd name="T73" fmla="*/ 233 h 540"/>
                    <a:gd name="T74" fmla="*/ 92 w 509"/>
                    <a:gd name="T75" fmla="*/ 226 h 540"/>
                    <a:gd name="T76" fmla="*/ 23 w 509"/>
                    <a:gd name="T77" fmla="*/ 297 h 540"/>
                    <a:gd name="T78" fmla="*/ 41 w 509"/>
                    <a:gd name="T79" fmla="*/ 259 h 540"/>
                    <a:gd name="T80" fmla="*/ 107 w 509"/>
                    <a:gd name="T81" fmla="*/ 496 h 540"/>
                    <a:gd name="T82" fmla="*/ 37 w 509"/>
                    <a:gd name="T83" fmla="*/ 254 h 540"/>
                    <a:gd name="T84" fmla="*/ 1 w 509"/>
                    <a:gd name="T85" fmla="*/ 387 h 540"/>
                    <a:gd name="T86" fmla="*/ 143 w 509"/>
                    <a:gd name="T87" fmla="*/ 375 h 540"/>
                    <a:gd name="T88" fmla="*/ 407 w 509"/>
                    <a:gd name="T89" fmla="*/ 124 h 540"/>
                    <a:gd name="T90" fmla="*/ 418 w 509"/>
                    <a:gd name="T91" fmla="*/ 115 h 540"/>
                    <a:gd name="T92" fmla="*/ 401 w 509"/>
                    <a:gd name="T93" fmla="*/ 140 h 540"/>
                    <a:gd name="T94" fmla="*/ 148 w 509"/>
                    <a:gd name="T95" fmla="*/ 236 h 540"/>
                    <a:gd name="T96" fmla="*/ 81 w 509"/>
                    <a:gd name="T97" fmla="*/ 321 h 540"/>
                    <a:gd name="T98" fmla="*/ 83 w 509"/>
                    <a:gd name="T99" fmla="*/ 323 h 540"/>
                    <a:gd name="T100" fmla="*/ 67 w 509"/>
                    <a:gd name="T101" fmla="*/ 364 h 540"/>
                    <a:gd name="T102" fmla="*/ 57 w 509"/>
                    <a:gd name="T103" fmla="*/ 242 h 540"/>
                    <a:gd name="T104" fmla="*/ 95 w 509"/>
                    <a:gd name="T105" fmla="*/ 382 h 540"/>
                    <a:gd name="T106" fmla="*/ 59 w 509"/>
                    <a:gd name="T107" fmla="*/ 230 h 540"/>
                    <a:gd name="T108" fmla="*/ 39 w 509"/>
                    <a:gd name="T109" fmla="*/ 364 h 540"/>
                    <a:gd name="T110" fmla="*/ 86 w 509"/>
                    <a:gd name="T111" fmla="*/ 440 h 540"/>
                    <a:gd name="T112" fmla="*/ 55 w 509"/>
                    <a:gd name="T113" fmla="*/ 276 h 540"/>
                    <a:gd name="T114" fmla="*/ 95 w 509"/>
                    <a:gd name="T115" fmla="*/ 375 h 540"/>
                    <a:gd name="T116" fmla="*/ 66 w 509"/>
                    <a:gd name="T117" fmla="*/ 444 h 540"/>
                    <a:gd name="T118" fmla="*/ 62 w 509"/>
                    <a:gd name="T119" fmla="*/ 416 h 540"/>
                    <a:gd name="T120" fmla="*/ 41 w 509"/>
                    <a:gd name="T121" fmla="*/ 337 h 540"/>
                    <a:gd name="T122" fmla="*/ 99 w 509"/>
                    <a:gd name="T123" fmla="*/ 25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9" h="540">
                      <a:moveTo>
                        <a:pt x="423" y="394"/>
                      </a:moveTo>
                      <a:cubicBezTo>
                        <a:pt x="426" y="403"/>
                        <a:pt x="428" y="413"/>
                        <a:pt x="430" y="423"/>
                      </a:cubicBezTo>
                      <a:cubicBezTo>
                        <a:pt x="438" y="428"/>
                        <a:pt x="447" y="433"/>
                        <a:pt x="456" y="437"/>
                      </a:cubicBezTo>
                      <a:cubicBezTo>
                        <a:pt x="455" y="427"/>
                        <a:pt x="452" y="417"/>
                        <a:pt x="449" y="408"/>
                      </a:cubicBezTo>
                      <a:cubicBezTo>
                        <a:pt x="440" y="404"/>
                        <a:pt x="431" y="400"/>
                        <a:pt x="423" y="394"/>
                      </a:cubicBezTo>
                      <a:close/>
                      <a:moveTo>
                        <a:pt x="392" y="302"/>
                      </a:moveTo>
                      <a:cubicBezTo>
                        <a:pt x="392" y="303"/>
                        <a:pt x="394" y="302"/>
                        <a:pt x="396" y="301"/>
                      </a:cubicBezTo>
                      <a:cubicBezTo>
                        <a:pt x="398" y="304"/>
                        <a:pt x="399" y="305"/>
                        <a:pt x="399" y="305"/>
                      </a:cubicBezTo>
                      <a:cubicBezTo>
                        <a:pt x="400" y="305"/>
                        <a:pt x="400" y="303"/>
                        <a:pt x="399" y="300"/>
                      </a:cubicBezTo>
                      <a:cubicBezTo>
                        <a:pt x="402" y="299"/>
                        <a:pt x="403" y="297"/>
                        <a:pt x="403" y="297"/>
                      </a:cubicBezTo>
                      <a:cubicBezTo>
                        <a:pt x="402" y="296"/>
                        <a:pt x="400" y="296"/>
                        <a:pt x="398" y="297"/>
                      </a:cubicBezTo>
                      <a:cubicBezTo>
                        <a:pt x="396" y="295"/>
                        <a:pt x="395" y="293"/>
                        <a:pt x="394" y="294"/>
                      </a:cubicBezTo>
                      <a:cubicBezTo>
                        <a:pt x="393" y="294"/>
                        <a:pt x="394" y="296"/>
                        <a:pt x="395" y="299"/>
                      </a:cubicBezTo>
                      <a:cubicBezTo>
                        <a:pt x="393" y="300"/>
                        <a:pt x="391" y="301"/>
                        <a:pt x="392" y="302"/>
                      </a:cubicBezTo>
                      <a:close/>
                      <a:moveTo>
                        <a:pt x="212" y="206"/>
                      </a:moveTo>
                      <a:cubicBezTo>
                        <a:pt x="214" y="206"/>
                        <a:pt x="216" y="204"/>
                        <a:pt x="216" y="202"/>
                      </a:cubicBezTo>
                      <a:cubicBezTo>
                        <a:pt x="216" y="200"/>
                        <a:pt x="214" y="199"/>
                        <a:pt x="212" y="199"/>
                      </a:cubicBezTo>
                      <a:cubicBezTo>
                        <a:pt x="210" y="199"/>
                        <a:pt x="209" y="200"/>
                        <a:pt x="209" y="202"/>
                      </a:cubicBezTo>
                      <a:cubicBezTo>
                        <a:pt x="209" y="204"/>
                        <a:pt x="210" y="206"/>
                        <a:pt x="212" y="206"/>
                      </a:cubicBezTo>
                      <a:close/>
                      <a:moveTo>
                        <a:pt x="360" y="490"/>
                      </a:moveTo>
                      <a:cubicBezTo>
                        <a:pt x="362" y="480"/>
                        <a:pt x="361" y="472"/>
                        <a:pt x="358" y="472"/>
                      </a:cubicBezTo>
                      <a:cubicBezTo>
                        <a:pt x="355" y="471"/>
                        <a:pt x="351" y="478"/>
                        <a:pt x="349" y="487"/>
                      </a:cubicBezTo>
                      <a:cubicBezTo>
                        <a:pt x="338" y="486"/>
                        <a:pt x="330" y="488"/>
                        <a:pt x="330" y="490"/>
                      </a:cubicBezTo>
                      <a:cubicBezTo>
                        <a:pt x="330" y="493"/>
                        <a:pt x="337" y="496"/>
                        <a:pt x="347" y="498"/>
                      </a:cubicBezTo>
                      <a:cubicBezTo>
                        <a:pt x="345" y="508"/>
                        <a:pt x="346" y="515"/>
                        <a:pt x="348" y="516"/>
                      </a:cubicBezTo>
                      <a:cubicBezTo>
                        <a:pt x="350" y="516"/>
                        <a:pt x="354" y="510"/>
                        <a:pt x="357" y="500"/>
                      </a:cubicBezTo>
                      <a:cubicBezTo>
                        <a:pt x="366" y="502"/>
                        <a:pt x="374" y="503"/>
                        <a:pt x="375" y="501"/>
                      </a:cubicBezTo>
                      <a:cubicBezTo>
                        <a:pt x="376" y="498"/>
                        <a:pt x="370" y="493"/>
                        <a:pt x="360" y="490"/>
                      </a:cubicBezTo>
                      <a:close/>
                      <a:moveTo>
                        <a:pt x="373" y="407"/>
                      </a:moveTo>
                      <a:cubicBezTo>
                        <a:pt x="371" y="405"/>
                        <a:pt x="369" y="403"/>
                        <a:pt x="366" y="401"/>
                      </a:cubicBezTo>
                      <a:cubicBezTo>
                        <a:pt x="367" y="398"/>
                        <a:pt x="367" y="395"/>
                        <a:pt x="367" y="392"/>
                      </a:cubicBezTo>
                      <a:cubicBezTo>
                        <a:pt x="365" y="394"/>
                        <a:pt x="363" y="395"/>
                        <a:pt x="360" y="397"/>
                      </a:cubicBezTo>
                      <a:cubicBezTo>
                        <a:pt x="358" y="395"/>
                        <a:pt x="356" y="394"/>
                        <a:pt x="354" y="392"/>
                      </a:cubicBezTo>
                      <a:cubicBezTo>
                        <a:pt x="354" y="395"/>
                        <a:pt x="354" y="398"/>
                        <a:pt x="354" y="401"/>
                      </a:cubicBezTo>
                      <a:cubicBezTo>
                        <a:pt x="352" y="403"/>
                        <a:pt x="350" y="405"/>
                        <a:pt x="347" y="407"/>
                      </a:cubicBezTo>
                      <a:cubicBezTo>
                        <a:pt x="350" y="408"/>
                        <a:pt x="353" y="408"/>
                        <a:pt x="356" y="409"/>
                      </a:cubicBezTo>
                      <a:cubicBezTo>
                        <a:pt x="357" y="412"/>
                        <a:pt x="359" y="415"/>
                        <a:pt x="360" y="417"/>
                      </a:cubicBezTo>
                      <a:cubicBezTo>
                        <a:pt x="362" y="415"/>
                        <a:pt x="363" y="412"/>
                        <a:pt x="364" y="409"/>
                      </a:cubicBezTo>
                      <a:cubicBezTo>
                        <a:pt x="367" y="409"/>
                        <a:pt x="370" y="408"/>
                        <a:pt x="373" y="407"/>
                      </a:cubicBezTo>
                      <a:close/>
                      <a:moveTo>
                        <a:pt x="212" y="240"/>
                      </a:moveTo>
                      <a:cubicBezTo>
                        <a:pt x="216" y="239"/>
                        <a:pt x="217" y="236"/>
                        <a:pt x="216" y="232"/>
                      </a:cubicBezTo>
                      <a:cubicBezTo>
                        <a:pt x="215" y="229"/>
                        <a:pt x="211" y="227"/>
                        <a:pt x="208" y="228"/>
                      </a:cubicBezTo>
                      <a:cubicBezTo>
                        <a:pt x="205" y="230"/>
                        <a:pt x="203" y="233"/>
                        <a:pt x="204" y="237"/>
                      </a:cubicBezTo>
                      <a:cubicBezTo>
                        <a:pt x="205" y="240"/>
                        <a:pt x="209" y="242"/>
                        <a:pt x="212" y="240"/>
                      </a:cubicBezTo>
                      <a:close/>
                      <a:moveTo>
                        <a:pt x="445" y="456"/>
                      </a:moveTo>
                      <a:cubicBezTo>
                        <a:pt x="443" y="456"/>
                        <a:pt x="442" y="457"/>
                        <a:pt x="442" y="459"/>
                      </a:cubicBezTo>
                      <a:cubicBezTo>
                        <a:pt x="442" y="460"/>
                        <a:pt x="443" y="461"/>
                        <a:pt x="445" y="461"/>
                      </a:cubicBezTo>
                      <a:cubicBezTo>
                        <a:pt x="446" y="461"/>
                        <a:pt x="447" y="460"/>
                        <a:pt x="447" y="459"/>
                      </a:cubicBezTo>
                      <a:cubicBezTo>
                        <a:pt x="447" y="457"/>
                        <a:pt x="446" y="456"/>
                        <a:pt x="445" y="456"/>
                      </a:cubicBezTo>
                      <a:close/>
                      <a:moveTo>
                        <a:pt x="127" y="313"/>
                      </a:moveTo>
                      <a:cubicBezTo>
                        <a:pt x="127" y="312"/>
                        <a:pt x="126" y="311"/>
                        <a:pt x="125" y="310"/>
                      </a:cubicBezTo>
                      <a:cubicBezTo>
                        <a:pt x="121" y="308"/>
                        <a:pt x="118" y="306"/>
                        <a:pt x="114" y="303"/>
                      </a:cubicBezTo>
                      <a:cubicBezTo>
                        <a:pt x="118" y="306"/>
                        <a:pt x="121" y="309"/>
                        <a:pt x="124" y="312"/>
                      </a:cubicBezTo>
                      <a:cubicBezTo>
                        <a:pt x="125" y="312"/>
                        <a:pt x="126" y="313"/>
                        <a:pt x="127" y="313"/>
                      </a:cubicBezTo>
                      <a:close/>
                      <a:moveTo>
                        <a:pt x="131" y="265"/>
                      </a:moveTo>
                      <a:cubicBezTo>
                        <a:pt x="133" y="264"/>
                        <a:pt x="136" y="263"/>
                        <a:pt x="139" y="261"/>
                      </a:cubicBezTo>
                      <a:cubicBezTo>
                        <a:pt x="140" y="259"/>
                        <a:pt x="140" y="256"/>
                        <a:pt x="140" y="252"/>
                      </a:cubicBezTo>
                      <a:cubicBezTo>
                        <a:pt x="137" y="253"/>
                        <a:pt x="134" y="254"/>
                        <a:pt x="131" y="256"/>
                      </a:cubicBezTo>
                      <a:cubicBezTo>
                        <a:pt x="131" y="259"/>
                        <a:pt x="131" y="262"/>
                        <a:pt x="131" y="265"/>
                      </a:cubicBezTo>
                      <a:close/>
                      <a:moveTo>
                        <a:pt x="123" y="278"/>
                      </a:moveTo>
                      <a:cubicBezTo>
                        <a:pt x="125" y="276"/>
                        <a:pt x="128" y="274"/>
                        <a:pt x="130" y="273"/>
                      </a:cubicBezTo>
                      <a:cubicBezTo>
                        <a:pt x="131" y="271"/>
                        <a:pt x="132" y="269"/>
                        <a:pt x="132" y="267"/>
                      </a:cubicBezTo>
                      <a:cubicBezTo>
                        <a:pt x="130" y="268"/>
                        <a:pt x="128" y="269"/>
                        <a:pt x="127" y="270"/>
                      </a:cubicBezTo>
                      <a:cubicBezTo>
                        <a:pt x="125" y="273"/>
                        <a:pt x="124" y="275"/>
                        <a:pt x="123" y="278"/>
                      </a:cubicBezTo>
                      <a:close/>
                      <a:moveTo>
                        <a:pt x="138" y="273"/>
                      </a:moveTo>
                      <a:cubicBezTo>
                        <a:pt x="136" y="274"/>
                        <a:pt x="134" y="274"/>
                        <a:pt x="132" y="275"/>
                      </a:cubicBezTo>
                      <a:cubicBezTo>
                        <a:pt x="131" y="277"/>
                        <a:pt x="129" y="280"/>
                        <a:pt x="127" y="282"/>
                      </a:cubicBezTo>
                      <a:cubicBezTo>
                        <a:pt x="129" y="281"/>
                        <a:pt x="132" y="280"/>
                        <a:pt x="135" y="279"/>
                      </a:cubicBezTo>
                      <a:cubicBezTo>
                        <a:pt x="137" y="277"/>
                        <a:pt x="138" y="275"/>
                        <a:pt x="138" y="273"/>
                      </a:cubicBezTo>
                      <a:close/>
                      <a:moveTo>
                        <a:pt x="184" y="259"/>
                      </a:moveTo>
                      <a:cubicBezTo>
                        <a:pt x="184" y="259"/>
                        <a:pt x="184" y="260"/>
                        <a:pt x="184" y="261"/>
                      </a:cubicBezTo>
                      <a:cubicBezTo>
                        <a:pt x="185" y="261"/>
                        <a:pt x="185" y="260"/>
                        <a:pt x="186" y="260"/>
                      </a:cubicBezTo>
                      <a:cubicBezTo>
                        <a:pt x="185" y="259"/>
                        <a:pt x="185" y="259"/>
                        <a:pt x="184" y="259"/>
                      </a:cubicBezTo>
                      <a:close/>
                      <a:moveTo>
                        <a:pt x="364" y="442"/>
                      </a:moveTo>
                      <a:cubicBezTo>
                        <a:pt x="360" y="433"/>
                        <a:pt x="356" y="424"/>
                        <a:pt x="354" y="415"/>
                      </a:cubicBezTo>
                      <a:cubicBezTo>
                        <a:pt x="350" y="423"/>
                        <a:pt x="345" y="432"/>
                        <a:pt x="340" y="440"/>
                      </a:cubicBezTo>
                      <a:cubicBezTo>
                        <a:pt x="342" y="450"/>
                        <a:pt x="345" y="459"/>
                        <a:pt x="349" y="469"/>
                      </a:cubicBezTo>
                      <a:cubicBezTo>
                        <a:pt x="355" y="460"/>
                        <a:pt x="360" y="451"/>
                        <a:pt x="364" y="442"/>
                      </a:cubicBezTo>
                      <a:close/>
                      <a:moveTo>
                        <a:pt x="113" y="305"/>
                      </a:moveTo>
                      <a:cubicBezTo>
                        <a:pt x="116" y="308"/>
                        <a:pt x="118" y="312"/>
                        <a:pt x="121" y="315"/>
                      </a:cubicBezTo>
                      <a:cubicBezTo>
                        <a:pt x="121" y="316"/>
                        <a:pt x="122" y="316"/>
                        <a:pt x="123" y="317"/>
                      </a:cubicBezTo>
                      <a:cubicBezTo>
                        <a:pt x="123" y="316"/>
                        <a:pt x="123" y="315"/>
                        <a:pt x="122" y="314"/>
                      </a:cubicBezTo>
                      <a:cubicBezTo>
                        <a:pt x="119" y="311"/>
                        <a:pt x="116" y="308"/>
                        <a:pt x="113" y="305"/>
                      </a:cubicBezTo>
                      <a:close/>
                      <a:moveTo>
                        <a:pt x="118" y="275"/>
                      </a:moveTo>
                      <a:cubicBezTo>
                        <a:pt x="120" y="273"/>
                        <a:pt x="122" y="270"/>
                        <a:pt x="124" y="268"/>
                      </a:cubicBezTo>
                      <a:cubicBezTo>
                        <a:pt x="124" y="266"/>
                        <a:pt x="125" y="264"/>
                        <a:pt x="125" y="262"/>
                      </a:cubicBezTo>
                      <a:cubicBezTo>
                        <a:pt x="123" y="263"/>
                        <a:pt x="121" y="264"/>
                        <a:pt x="120" y="266"/>
                      </a:cubicBezTo>
                      <a:cubicBezTo>
                        <a:pt x="119" y="269"/>
                        <a:pt x="119" y="272"/>
                        <a:pt x="118" y="275"/>
                      </a:cubicBezTo>
                      <a:close/>
                      <a:moveTo>
                        <a:pt x="335" y="397"/>
                      </a:moveTo>
                      <a:cubicBezTo>
                        <a:pt x="336" y="394"/>
                        <a:pt x="338" y="392"/>
                        <a:pt x="339" y="389"/>
                      </a:cubicBezTo>
                      <a:cubicBezTo>
                        <a:pt x="336" y="390"/>
                        <a:pt x="334" y="390"/>
                        <a:pt x="331" y="391"/>
                      </a:cubicBezTo>
                      <a:cubicBezTo>
                        <a:pt x="331" y="390"/>
                        <a:pt x="330" y="389"/>
                        <a:pt x="330" y="389"/>
                      </a:cubicBezTo>
                      <a:cubicBezTo>
                        <a:pt x="326" y="392"/>
                        <a:pt x="322" y="394"/>
                        <a:pt x="317" y="397"/>
                      </a:cubicBezTo>
                      <a:cubicBezTo>
                        <a:pt x="319" y="398"/>
                        <a:pt x="321" y="399"/>
                        <a:pt x="322" y="401"/>
                      </a:cubicBezTo>
                      <a:cubicBezTo>
                        <a:pt x="323" y="404"/>
                        <a:pt x="323" y="407"/>
                        <a:pt x="323" y="410"/>
                      </a:cubicBezTo>
                      <a:cubicBezTo>
                        <a:pt x="326" y="408"/>
                        <a:pt x="328" y="406"/>
                        <a:pt x="330" y="404"/>
                      </a:cubicBezTo>
                      <a:cubicBezTo>
                        <a:pt x="333" y="404"/>
                        <a:pt x="336" y="405"/>
                        <a:pt x="339" y="405"/>
                      </a:cubicBezTo>
                      <a:cubicBezTo>
                        <a:pt x="338" y="402"/>
                        <a:pt x="336" y="400"/>
                        <a:pt x="335" y="397"/>
                      </a:cubicBezTo>
                      <a:close/>
                      <a:moveTo>
                        <a:pt x="423" y="320"/>
                      </a:moveTo>
                      <a:cubicBezTo>
                        <a:pt x="419" y="322"/>
                        <a:pt x="414" y="323"/>
                        <a:pt x="410" y="324"/>
                      </a:cubicBezTo>
                      <a:cubicBezTo>
                        <a:pt x="414" y="326"/>
                        <a:pt x="418" y="328"/>
                        <a:pt x="422" y="331"/>
                      </a:cubicBezTo>
                      <a:cubicBezTo>
                        <a:pt x="427" y="331"/>
                        <a:pt x="431" y="329"/>
                        <a:pt x="436" y="328"/>
                      </a:cubicBezTo>
                      <a:cubicBezTo>
                        <a:pt x="432" y="325"/>
                        <a:pt x="428" y="322"/>
                        <a:pt x="423" y="320"/>
                      </a:cubicBezTo>
                      <a:close/>
                      <a:moveTo>
                        <a:pt x="450" y="346"/>
                      </a:moveTo>
                      <a:cubicBezTo>
                        <a:pt x="447" y="347"/>
                        <a:pt x="444" y="349"/>
                        <a:pt x="441" y="350"/>
                      </a:cubicBezTo>
                      <a:cubicBezTo>
                        <a:pt x="439" y="348"/>
                        <a:pt x="436" y="346"/>
                        <a:pt x="434" y="345"/>
                      </a:cubicBezTo>
                      <a:cubicBezTo>
                        <a:pt x="434" y="347"/>
                        <a:pt x="434" y="350"/>
                        <a:pt x="435" y="353"/>
                      </a:cubicBezTo>
                      <a:cubicBezTo>
                        <a:pt x="432" y="354"/>
                        <a:pt x="430" y="356"/>
                        <a:pt x="427" y="357"/>
                      </a:cubicBezTo>
                      <a:cubicBezTo>
                        <a:pt x="430" y="358"/>
                        <a:pt x="433" y="359"/>
                        <a:pt x="436" y="360"/>
                      </a:cubicBezTo>
                      <a:cubicBezTo>
                        <a:pt x="436" y="363"/>
                        <a:pt x="437" y="366"/>
                        <a:pt x="437" y="369"/>
                      </a:cubicBezTo>
                      <a:cubicBezTo>
                        <a:pt x="440" y="367"/>
                        <a:pt x="442" y="365"/>
                        <a:pt x="444" y="362"/>
                      </a:cubicBezTo>
                      <a:cubicBezTo>
                        <a:pt x="447" y="362"/>
                        <a:pt x="450" y="363"/>
                        <a:pt x="453" y="362"/>
                      </a:cubicBezTo>
                      <a:cubicBezTo>
                        <a:pt x="451" y="360"/>
                        <a:pt x="449" y="357"/>
                        <a:pt x="447" y="355"/>
                      </a:cubicBezTo>
                      <a:cubicBezTo>
                        <a:pt x="448" y="352"/>
                        <a:pt x="449" y="349"/>
                        <a:pt x="450" y="346"/>
                      </a:cubicBezTo>
                      <a:close/>
                      <a:moveTo>
                        <a:pt x="397" y="394"/>
                      </a:moveTo>
                      <a:cubicBezTo>
                        <a:pt x="397" y="391"/>
                        <a:pt x="396" y="388"/>
                        <a:pt x="395" y="385"/>
                      </a:cubicBezTo>
                      <a:cubicBezTo>
                        <a:pt x="393" y="387"/>
                        <a:pt x="392" y="390"/>
                        <a:pt x="390" y="392"/>
                      </a:cubicBezTo>
                      <a:cubicBezTo>
                        <a:pt x="387" y="391"/>
                        <a:pt x="385" y="391"/>
                        <a:pt x="382" y="390"/>
                      </a:cubicBezTo>
                      <a:cubicBezTo>
                        <a:pt x="383" y="393"/>
                        <a:pt x="385" y="395"/>
                        <a:pt x="386" y="398"/>
                      </a:cubicBezTo>
                      <a:cubicBezTo>
                        <a:pt x="384" y="401"/>
                        <a:pt x="383" y="403"/>
                        <a:pt x="381" y="406"/>
                      </a:cubicBezTo>
                      <a:cubicBezTo>
                        <a:pt x="384" y="406"/>
                        <a:pt x="387" y="405"/>
                        <a:pt x="390" y="405"/>
                      </a:cubicBezTo>
                      <a:cubicBezTo>
                        <a:pt x="393" y="407"/>
                        <a:pt x="395" y="409"/>
                        <a:pt x="397" y="411"/>
                      </a:cubicBezTo>
                      <a:cubicBezTo>
                        <a:pt x="398" y="408"/>
                        <a:pt x="398" y="405"/>
                        <a:pt x="398" y="402"/>
                      </a:cubicBezTo>
                      <a:cubicBezTo>
                        <a:pt x="401" y="400"/>
                        <a:pt x="403" y="399"/>
                        <a:pt x="406" y="397"/>
                      </a:cubicBezTo>
                      <a:cubicBezTo>
                        <a:pt x="403" y="396"/>
                        <a:pt x="400" y="395"/>
                        <a:pt x="397" y="394"/>
                      </a:cubicBezTo>
                      <a:close/>
                      <a:moveTo>
                        <a:pt x="464" y="326"/>
                      </a:moveTo>
                      <a:cubicBezTo>
                        <a:pt x="461" y="325"/>
                        <a:pt x="459" y="323"/>
                        <a:pt x="456" y="321"/>
                      </a:cubicBezTo>
                      <a:cubicBezTo>
                        <a:pt x="456" y="318"/>
                        <a:pt x="455" y="315"/>
                        <a:pt x="455" y="312"/>
                      </a:cubicBezTo>
                      <a:cubicBezTo>
                        <a:pt x="453" y="314"/>
                        <a:pt x="451" y="317"/>
                        <a:pt x="449" y="319"/>
                      </a:cubicBezTo>
                      <a:cubicBezTo>
                        <a:pt x="446" y="318"/>
                        <a:pt x="443" y="317"/>
                        <a:pt x="440" y="317"/>
                      </a:cubicBezTo>
                      <a:cubicBezTo>
                        <a:pt x="441" y="319"/>
                        <a:pt x="442" y="322"/>
                        <a:pt x="443" y="324"/>
                      </a:cubicBezTo>
                      <a:cubicBezTo>
                        <a:pt x="442" y="326"/>
                        <a:pt x="440" y="328"/>
                        <a:pt x="438" y="330"/>
                      </a:cubicBezTo>
                      <a:cubicBezTo>
                        <a:pt x="441" y="331"/>
                        <a:pt x="444" y="331"/>
                        <a:pt x="447" y="331"/>
                      </a:cubicBezTo>
                      <a:cubicBezTo>
                        <a:pt x="449" y="333"/>
                        <a:pt x="450" y="336"/>
                        <a:pt x="452" y="338"/>
                      </a:cubicBezTo>
                      <a:cubicBezTo>
                        <a:pt x="453" y="336"/>
                        <a:pt x="454" y="333"/>
                        <a:pt x="455" y="330"/>
                      </a:cubicBezTo>
                      <a:cubicBezTo>
                        <a:pt x="458" y="329"/>
                        <a:pt x="461" y="328"/>
                        <a:pt x="464" y="326"/>
                      </a:cubicBezTo>
                      <a:close/>
                      <a:moveTo>
                        <a:pt x="371" y="442"/>
                      </a:moveTo>
                      <a:cubicBezTo>
                        <a:pt x="375" y="451"/>
                        <a:pt x="381" y="459"/>
                        <a:pt x="387" y="468"/>
                      </a:cubicBezTo>
                      <a:cubicBezTo>
                        <a:pt x="391" y="458"/>
                        <a:pt x="393" y="448"/>
                        <a:pt x="395" y="438"/>
                      </a:cubicBezTo>
                      <a:cubicBezTo>
                        <a:pt x="388" y="430"/>
                        <a:pt x="383" y="422"/>
                        <a:pt x="379" y="414"/>
                      </a:cubicBezTo>
                      <a:cubicBezTo>
                        <a:pt x="377" y="423"/>
                        <a:pt x="374" y="433"/>
                        <a:pt x="371" y="442"/>
                      </a:cubicBezTo>
                      <a:close/>
                      <a:moveTo>
                        <a:pt x="454" y="403"/>
                      </a:moveTo>
                      <a:cubicBezTo>
                        <a:pt x="463" y="406"/>
                        <a:pt x="473" y="409"/>
                        <a:pt x="483" y="410"/>
                      </a:cubicBezTo>
                      <a:cubicBezTo>
                        <a:pt x="479" y="401"/>
                        <a:pt x="474" y="392"/>
                        <a:pt x="469" y="384"/>
                      </a:cubicBezTo>
                      <a:cubicBezTo>
                        <a:pt x="459" y="382"/>
                        <a:pt x="449" y="380"/>
                        <a:pt x="440" y="377"/>
                      </a:cubicBezTo>
                      <a:cubicBezTo>
                        <a:pt x="445" y="385"/>
                        <a:pt x="450" y="394"/>
                        <a:pt x="454" y="403"/>
                      </a:cubicBezTo>
                      <a:close/>
                      <a:moveTo>
                        <a:pt x="482" y="356"/>
                      </a:moveTo>
                      <a:cubicBezTo>
                        <a:pt x="472" y="357"/>
                        <a:pt x="462" y="357"/>
                        <a:pt x="453" y="356"/>
                      </a:cubicBezTo>
                      <a:cubicBezTo>
                        <a:pt x="460" y="362"/>
                        <a:pt x="466" y="370"/>
                        <a:pt x="472" y="378"/>
                      </a:cubicBezTo>
                      <a:cubicBezTo>
                        <a:pt x="482" y="378"/>
                        <a:pt x="492" y="378"/>
                        <a:pt x="503" y="378"/>
                      </a:cubicBezTo>
                      <a:cubicBezTo>
                        <a:pt x="496" y="369"/>
                        <a:pt x="489" y="362"/>
                        <a:pt x="482" y="356"/>
                      </a:cubicBezTo>
                      <a:close/>
                      <a:moveTo>
                        <a:pt x="376" y="486"/>
                      </a:moveTo>
                      <a:cubicBezTo>
                        <a:pt x="374" y="486"/>
                        <a:pt x="373" y="487"/>
                        <a:pt x="373" y="489"/>
                      </a:cubicBezTo>
                      <a:cubicBezTo>
                        <a:pt x="373" y="491"/>
                        <a:pt x="374" y="493"/>
                        <a:pt x="376" y="493"/>
                      </a:cubicBezTo>
                      <a:cubicBezTo>
                        <a:pt x="378" y="493"/>
                        <a:pt x="379" y="491"/>
                        <a:pt x="379" y="489"/>
                      </a:cubicBezTo>
                      <a:cubicBezTo>
                        <a:pt x="379" y="487"/>
                        <a:pt x="378" y="486"/>
                        <a:pt x="376" y="486"/>
                      </a:cubicBezTo>
                      <a:close/>
                      <a:moveTo>
                        <a:pt x="371" y="354"/>
                      </a:moveTo>
                      <a:cubicBezTo>
                        <a:pt x="371" y="353"/>
                        <a:pt x="369" y="353"/>
                        <a:pt x="366" y="353"/>
                      </a:cubicBezTo>
                      <a:cubicBezTo>
                        <a:pt x="366" y="350"/>
                        <a:pt x="365" y="349"/>
                        <a:pt x="365" y="349"/>
                      </a:cubicBezTo>
                      <a:cubicBezTo>
                        <a:pt x="364" y="349"/>
                        <a:pt x="364" y="351"/>
                        <a:pt x="363" y="353"/>
                      </a:cubicBezTo>
                      <a:cubicBezTo>
                        <a:pt x="361" y="354"/>
                        <a:pt x="359" y="354"/>
                        <a:pt x="359" y="355"/>
                      </a:cubicBezTo>
                      <a:cubicBezTo>
                        <a:pt x="359" y="355"/>
                        <a:pt x="361" y="356"/>
                        <a:pt x="364" y="356"/>
                      </a:cubicBezTo>
                      <a:cubicBezTo>
                        <a:pt x="364" y="359"/>
                        <a:pt x="365" y="361"/>
                        <a:pt x="365" y="361"/>
                      </a:cubicBezTo>
                      <a:cubicBezTo>
                        <a:pt x="366" y="361"/>
                        <a:pt x="367" y="359"/>
                        <a:pt x="367" y="356"/>
                      </a:cubicBezTo>
                      <a:cubicBezTo>
                        <a:pt x="369" y="356"/>
                        <a:pt x="371" y="354"/>
                        <a:pt x="371" y="354"/>
                      </a:cubicBezTo>
                      <a:close/>
                      <a:moveTo>
                        <a:pt x="348" y="376"/>
                      </a:moveTo>
                      <a:cubicBezTo>
                        <a:pt x="348" y="374"/>
                        <a:pt x="348" y="373"/>
                        <a:pt x="348" y="371"/>
                      </a:cubicBezTo>
                      <a:cubicBezTo>
                        <a:pt x="345" y="375"/>
                        <a:pt x="341" y="378"/>
                        <a:pt x="338" y="382"/>
                      </a:cubicBezTo>
                      <a:cubicBezTo>
                        <a:pt x="338" y="384"/>
                        <a:pt x="338" y="385"/>
                        <a:pt x="338" y="387"/>
                      </a:cubicBezTo>
                      <a:cubicBezTo>
                        <a:pt x="342" y="384"/>
                        <a:pt x="345" y="380"/>
                        <a:pt x="348" y="376"/>
                      </a:cubicBezTo>
                      <a:close/>
                      <a:moveTo>
                        <a:pt x="352" y="377"/>
                      </a:moveTo>
                      <a:cubicBezTo>
                        <a:pt x="353" y="382"/>
                        <a:pt x="355" y="386"/>
                        <a:pt x="357" y="391"/>
                      </a:cubicBezTo>
                      <a:cubicBezTo>
                        <a:pt x="359" y="387"/>
                        <a:pt x="362" y="382"/>
                        <a:pt x="364" y="378"/>
                      </a:cubicBezTo>
                      <a:cubicBezTo>
                        <a:pt x="362" y="373"/>
                        <a:pt x="360" y="369"/>
                        <a:pt x="359" y="364"/>
                      </a:cubicBezTo>
                      <a:cubicBezTo>
                        <a:pt x="357" y="369"/>
                        <a:pt x="355" y="373"/>
                        <a:pt x="352" y="377"/>
                      </a:cubicBezTo>
                      <a:close/>
                      <a:moveTo>
                        <a:pt x="379" y="376"/>
                      </a:moveTo>
                      <a:cubicBezTo>
                        <a:pt x="376" y="372"/>
                        <a:pt x="373" y="368"/>
                        <a:pt x="371" y="364"/>
                      </a:cubicBezTo>
                      <a:cubicBezTo>
                        <a:pt x="370" y="368"/>
                        <a:pt x="369" y="373"/>
                        <a:pt x="367" y="378"/>
                      </a:cubicBezTo>
                      <a:cubicBezTo>
                        <a:pt x="369" y="382"/>
                        <a:pt x="372" y="386"/>
                        <a:pt x="375" y="390"/>
                      </a:cubicBezTo>
                      <a:cubicBezTo>
                        <a:pt x="377" y="385"/>
                        <a:pt x="378" y="380"/>
                        <a:pt x="379" y="376"/>
                      </a:cubicBezTo>
                      <a:close/>
                      <a:moveTo>
                        <a:pt x="310" y="430"/>
                      </a:moveTo>
                      <a:cubicBezTo>
                        <a:pt x="310" y="440"/>
                        <a:pt x="310" y="450"/>
                        <a:pt x="312" y="461"/>
                      </a:cubicBezTo>
                      <a:cubicBezTo>
                        <a:pt x="320" y="454"/>
                        <a:pt x="327" y="446"/>
                        <a:pt x="333" y="438"/>
                      </a:cubicBezTo>
                      <a:cubicBezTo>
                        <a:pt x="331" y="429"/>
                        <a:pt x="330" y="419"/>
                        <a:pt x="330" y="409"/>
                      </a:cubicBezTo>
                      <a:cubicBezTo>
                        <a:pt x="324" y="417"/>
                        <a:pt x="317" y="424"/>
                        <a:pt x="310" y="430"/>
                      </a:cubicBezTo>
                      <a:close/>
                      <a:moveTo>
                        <a:pt x="143" y="281"/>
                      </a:moveTo>
                      <a:cubicBezTo>
                        <a:pt x="141" y="281"/>
                        <a:pt x="139" y="281"/>
                        <a:pt x="137" y="281"/>
                      </a:cubicBezTo>
                      <a:cubicBezTo>
                        <a:pt x="135" y="283"/>
                        <a:pt x="132" y="285"/>
                        <a:pt x="130" y="287"/>
                      </a:cubicBezTo>
                      <a:cubicBezTo>
                        <a:pt x="133" y="286"/>
                        <a:pt x="136" y="286"/>
                        <a:pt x="139" y="285"/>
                      </a:cubicBezTo>
                      <a:cubicBezTo>
                        <a:pt x="140" y="284"/>
                        <a:pt x="142" y="282"/>
                        <a:pt x="143" y="281"/>
                      </a:cubicBezTo>
                      <a:close/>
                      <a:moveTo>
                        <a:pt x="116" y="295"/>
                      </a:moveTo>
                      <a:cubicBezTo>
                        <a:pt x="120" y="294"/>
                        <a:pt x="124" y="294"/>
                        <a:pt x="128" y="293"/>
                      </a:cubicBezTo>
                      <a:cubicBezTo>
                        <a:pt x="129" y="292"/>
                        <a:pt x="130" y="292"/>
                        <a:pt x="131" y="291"/>
                      </a:cubicBezTo>
                      <a:cubicBezTo>
                        <a:pt x="130" y="291"/>
                        <a:pt x="129" y="291"/>
                        <a:pt x="128" y="291"/>
                      </a:cubicBezTo>
                      <a:cubicBezTo>
                        <a:pt x="124" y="293"/>
                        <a:pt x="120" y="294"/>
                        <a:pt x="116" y="295"/>
                      </a:cubicBezTo>
                      <a:close/>
                      <a:moveTo>
                        <a:pt x="140" y="288"/>
                      </a:moveTo>
                      <a:cubicBezTo>
                        <a:pt x="137" y="290"/>
                        <a:pt x="134" y="291"/>
                        <a:pt x="131" y="292"/>
                      </a:cubicBezTo>
                      <a:cubicBezTo>
                        <a:pt x="135" y="292"/>
                        <a:pt x="138" y="293"/>
                        <a:pt x="141" y="293"/>
                      </a:cubicBezTo>
                      <a:cubicBezTo>
                        <a:pt x="143" y="292"/>
                        <a:pt x="144" y="291"/>
                        <a:pt x="146" y="289"/>
                      </a:cubicBezTo>
                      <a:cubicBezTo>
                        <a:pt x="144" y="289"/>
                        <a:pt x="142" y="288"/>
                        <a:pt x="140" y="288"/>
                      </a:cubicBezTo>
                      <a:close/>
                      <a:moveTo>
                        <a:pt x="129" y="286"/>
                      </a:moveTo>
                      <a:cubicBezTo>
                        <a:pt x="128" y="286"/>
                        <a:pt x="127" y="286"/>
                        <a:pt x="126" y="287"/>
                      </a:cubicBezTo>
                      <a:cubicBezTo>
                        <a:pt x="122" y="289"/>
                        <a:pt x="119" y="291"/>
                        <a:pt x="115" y="293"/>
                      </a:cubicBezTo>
                      <a:cubicBezTo>
                        <a:pt x="119" y="292"/>
                        <a:pt x="123" y="290"/>
                        <a:pt x="127" y="288"/>
                      </a:cubicBezTo>
                      <a:cubicBezTo>
                        <a:pt x="128" y="287"/>
                        <a:pt x="128" y="287"/>
                        <a:pt x="129" y="286"/>
                      </a:cubicBezTo>
                      <a:close/>
                      <a:moveTo>
                        <a:pt x="192" y="247"/>
                      </a:moveTo>
                      <a:cubicBezTo>
                        <a:pt x="190" y="245"/>
                        <a:pt x="189" y="243"/>
                        <a:pt x="188" y="244"/>
                      </a:cubicBezTo>
                      <a:cubicBezTo>
                        <a:pt x="188" y="244"/>
                        <a:pt x="189" y="246"/>
                        <a:pt x="190" y="248"/>
                      </a:cubicBezTo>
                      <a:cubicBezTo>
                        <a:pt x="188" y="249"/>
                        <a:pt x="187" y="251"/>
                        <a:pt x="187" y="251"/>
                      </a:cubicBezTo>
                      <a:cubicBezTo>
                        <a:pt x="188" y="252"/>
                        <a:pt x="189" y="251"/>
                        <a:pt x="191" y="250"/>
                      </a:cubicBezTo>
                      <a:cubicBezTo>
                        <a:pt x="193" y="253"/>
                        <a:pt x="194" y="254"/>
                        <a:pt x="195" y="254"/>
                      </a:cubicBezTo>
                      <a:cubicBezTo>
                        <a:pt x="195" y="253"/>
                        <a:pt x="195" y="252"/>
                        <a:pt x="193" y="249"/>
                      </a:cubicBezTo>
                      <a:cubicBezTo>
                        <a:pt x="195" y="248"/>
                        <a:pt x="196" y="247"/>
                        <a:pt x="196" y="246"/>
                      </a:cubicBezTo>
                      <a:cubicBezTo>
                        <a:pt x="196" y="245"/>
                        <a:pt x="194" y="246"/>
                        <a:pt x="192" y="247"/>
                      </a:cubicBezTo>
                      <a:close/>
                      <a:moveTo>
                        <a:pt x="141" y="308"/>
                      </a:moveTo>
                      <a:cubicBezTo>
                        <a:pt x="141" y="307"/>
                        <a:pt x="142" y="306"/>
                        <a:pt x="142" y="304"/>
                      </a:cubicBezTo>
                      <a:cubicBezTo>
                        <a:pt x="142" y="304"/>
                        <a:pt x="141" y="304"/>
                        <a:pt x="141" y="303"/>
                      </a:cubicBezTo>
                      <a:cubicBezTo>
                        <a:pt x="138" y="304"/>
                        <a:pt x="134" y="304"/>
                        <a:pt x="131" y="304"/>
                      </a:cubicBezTo>
                      <a:cubicBezTo>
                        <a:pt x="134" y="305"/>
                        <a:pt x="137" y="307"/>
                        <a:pt x="140" y="308"/>
                      </a:cubicBezTo>
                      <a:cubicBezTo>
                        <a:pt x="140" y="308"/>
                        <a:pt x="140" y="308"/>
                        <a:pt x="141" y="308"/>
                      </a:cubicBezTo>
                      <a:close/>
                      <a:moveTo>
                        <a:pt x="172" y="252"/>
                      </a:moveTo>
                      <a:cubicBezTo>
                        <a:pt x="172" y="251"/>
                        <a:pt x="171" y="251"/>
                        <a:pt x="170" y="252"/>
                      </a:cubicBezTo>
                      <a:cubicBezTo>
                        <a:pt x="170" y="252"/>
                        <a:pt x="170" y="253"/>
                        <a:pt x="170" y="254"/>
                      </a:cubicBezTo>
                      <a:cubicBezTo>
                        <a:pt x="170" y="254"/>
                        <a:pt x="171" y="254"/>
                        <a:pt x="172" y="254"/>
                      </a:cubicBezTo>
                      <a:cubicBezTo>
                        <a:pt x="173" y="253"/>
                        <a:pt x="173" y="253"/>
                        <a:pt x="172" y="252"/>
                      </a:cubicBezTo>
                      <a:close/>
                      <a:moveTo>
                        <a:pt x="172" y="260"/>
                      </a:moveTo>
                      <a:cubicBezTo>
                        <a:pt x="168" y="262"/>
                        <a:pt x="164" y="265"/>
                        <a:pt x="161" y="267"/>
                      </a:cubicBezTo>
                      <a:cubicBezTo>
                        <a:pt x="165" y="265"/>
                        <a:pt x="169" y="263"/>
                        <a:pt x="172" y="261"/>
                      </a:cubicBezTo>
                      <a:lnTo>
                        <a:pt x="172" y="260"/>
                      </a:lnTo>
                      <a:close/>
                      <a:moveTo>
                        <a:pt x="164" y="221"/>
                      </a:moveTo>
                      <a:cubicBezTo>
                        <a:pt x="163" y="223"/>
                        <a:pt x="163" y="224"/>
                        <a:pt x="163" y="225"/>
                      </a:cubicBezTo>
                      <a:cubicBezTo>
                        <a:pt x="164" y="225"/>
                        <a:pt x="165" y="224"/>
                        <a:pt x="167" y="222"/>
                      </a:cubicBezTo>
                      <a:cubicBezTo>
                        <a:pt x="169" y="224"/>
                        <a:pt x="170" y="225"/>
                        <a:pt x="171" y="224"/>
                      </a:cubicBezTo>
                      <a:cubicBezTo>
                        <a:pt x="171" y="224"/>
                        <a:pt x="170" y="222"/>
                        <a:pt x="168" y="221"/>
                      </a:cubicBezTo>
                      <a:cubicBezTo>
                        <a:pt x="169" y="219"/>
                        <a:pt x="170" y="217"/>
                        <a:pt x="169" y="217"/>
                      </a:cubicBezTo>
                      <a:cubicBezTo>
                        <a:pt x="169" y="216"/>
                        <a:pt x="167" y="217"/>
                        <a:pt x="166" y="219"/>
                      </a:cubicBezTo>
                      <a:cubicBezTo>
                        <a:pt x="163" y="217"/>
                        <a:pt x="161" y="217"/>
                        <a:pt x="161" y="217"/>
                      </a:cubicBezTo>
                      <a:cubicBezTo>
                        <a:pt x="161" y="218"/>
                        <a:pt x="162" y="219"/>
                        <a:pt x="164" y="221"/>
                      </a:cubicBezTo>
                      <a:close/>
                      <a:moveTo>
                        <a:pt x="126" y="281"/>
                      </a:moveTo>
                      <a:cubicBezTo>
                        <a:pt x="125" y="282"/>
                        <a:pt x="124" y="282"/>
                        <a:pt x="123" y="283"/>
                      </a:cubicBezTo>
                      <a:cubicBezTo>
                        <a:pt x="120" y="286"/>
                        <a:pt x="117" y="289"/>
                        <a:pt x="114" y="292"/>
                      </a:cubicBezTo>
                      <a:cubicBezTo>
                        <a:pt x="117" y="289"/>
                        <a:pt x="121" y="286"/>
                        <a:pt x="124" y="284"/>
                      </a:cubicBezTo>
                      <a:cubicBezTo>
                        <a:pt x="125" y="283"/>
                        <a:pt x="125" y="282"/>
                        <a:pt x="126" y="281"/>
                      </a:cubicBezTo>
                      <a:close/>
                      <a:moveTo>
                        <a:pt x="308" y="491"/>
                      </a:moveTo>
                      <a:cubicBezTo>
                        <a:pt x="307" y="488"/>
                        <a:pt x="299" y="487"/>
                        <a:pt x="289" y="488"/>
                      </a:cubicBezTo>
                      <a:cubicBezTo>
                        <a:pt x="286" y="479"/>
                        <a:pt x="282" y="472"/>
                        <a:pt x="279" y="473"/>
                      </a:cubicBezTo>
                      <a:cubicBezTo>
                        <a:pt x="276" y="474"/>
                        <a:pt x="276" y="482"/>
                        <a:pt x="278" y="491"/>
                      </a:cubicBezTo>
                      <a:cubicBezTo>
                        <a:pt x="268" y="495"/>
                        <a:pt x="262" y="500"/>
                        <a:pt x="263" y="503"/>
                      </a:cubicBezTo>
                      <a:cubicBezTo>
                        <a:pt x="265" y="505"/>
                        <a:pt x="272" y="504"/>
                        <a:pt x="281" y="502"/>
                      </a:cubicBezTo>
                      <a:cubicBezTo>
                        <a:pt x="285" y="511"/>
                        <a:pt x="289" y="517"/>
                        <a:pt x="291" y="517"/>
                      </a:cubicBezTo>
                      <a:cubicBezTo>
                        <a:pt x="293" y="516"/>
                        <a:pt x="293" y="509"/>
                        <a:pt x="292" y="499"/>
                      </a:cubicBezTo>
                      <a:cubicBezTo>
                        <a:pt x="301" y="496"/>
                        <a:pt x="308" y="493"/>
                        <a:pt x="308" y="491"/>
                      </a:cubicBezTo>
                      <a:close/>
                      <a:moveTo>
                        <a:pt x="138" y="323"/>
                      </a:moveTo>
                      <a:cubicBezTo>
                        <a:pt x="138" y="323"/>
                        <a:pt x="138" y="323"/>
                        <a:pt x="138" y="323"/>
                      </a:cubicBezTo>
                      <a:cubicBezTo>
                        <a:pt x="137" y="321"/>
                        <a:pt x="136" y="319"/>
                        <a:pt x="135" y="318"/>
                      </a:cubicBezTo>
                      <a:cubicBezTo>
                        <a:pt x="132" y="317"/>
                        <a:pt x="129" y="315"/>
                        <a:pt x="126" y="314"/>
                      </a:cubicBezTo>
                      <a:cubicBezTo>
                        <a:pt x="128" y="316"/>
                        <a:pt x="130" y="319"/>
                        <a:pt x="132" y="322"/>
                      </a:cubicBezTo>
                      <a:cubicBezTo>
                        <a:pt x="134" y="322"/>
                        <a:pt x="136" y="323"/>
                        <a:pt x="138" y="323"/>
                      </a:cubicBezTo>
                      <a:close/>
                      <a:moveTo>
                        <a:pt x="465" y="86"/>
                      </a:moveTo>
                      <a:cubicBezTo>
                        <a:pt x="466" y="82"/>
                        <a:pt x="467" y="78"/>
                        <a:pt x="468" y="74"/>
                      </a:cubicBezTo>
                      <a:cubicBezTo>
                        <a:pt x="468" y="72"/>
                        <a:pt x="467" y="70"/>
                        <a:pt x="466" y="70"/>
                      </a:cubicBezTo>
                      <a:cubicBezTo>
                        <a:pt x="465" y="70"/>
                        <a:pt x="464" y="73"/>
                        <a:pt x="464" y="77"/>
                      </a:cubicBezTo>
                      <a:cubicBezTo>
                        <a:pt x="461" y="78"/>
                        <a:pt x="458" y="79"/>
                        <a:pt x="458" y="80"/>
                      </a:cubicBezTo>
                      <a:cubicBezTo>
                        <a:pt x="458" y="81"/>
                        <a:pt x="461" y="81"/>
                        <a:pt x="464" y="81"/>
                      </a:cubicBezTo>
                      <a:cubicBezTo>
                        <a:pt x="465" y="83"/>
                        <a:pt x="465" y="85"/>
                        <a:pt x="465" y="86"/>
                      </a:cubicBezTo>
                      <a:close/>
                      <a:moveTo>
                        <a:pt x="121" y="280"/>
                      </a:moveTo>
                      <a:cubicBezTo>
                        <a:pt x="121" y="279"/>
                        <a:pt x="121" y="278"/>
                        <a:pt x="122" y="277"/>
                      </a:cubicBezTo>
                      <a:cubicBezTo>
                        <a:pt x="121" y="278"/>
                        <a:pt x="120" y="279"/>
                        <a:pt x="119" y="279"/>
                      </a:cubicBezTo>
                      <a:cubicBezTo>
                        <a:pt x="117" y="283"/>
                        <a:pt x="115" y="287"/>
                        <a:pt x="112" y="290"/>
                      </a:cubicBezTo>
                      <a:cubicBezTo>
                        <a:pt x="115" y="287"/>
                        <a:pt x="118" y="284"/>
                        <a:pt x="121" y="280"/>
                      </a:cubicBezTo>
                      <a:close/>
                      <a:moveTo>
                        <a:pt x="169" y="233"/>
                      </a:moveTo>
                      <a:cubicBezTo>
                        <a:pt x="169" y="233"/>
                        <a:pt x="167" y="233"/>
                        <a:pt x="166" y="234"/>
                      </a:cubicBezTo>
                      <a:cubicBezTo>
                        <a:pt x="165" y="233"/>
                        <a:pt x="164" y="233"/>
                        <a:pt x="163" y="233"/>
                      </a:cubicBezTo>
                      <a:cubicBezTo>
                        <a:pt x="163" y="233"/>
                        <a:pt x="164" y="235"/>
                        <a:pt x="165" y="236"/>
                      </a:cubicBezTo>
                      <a:cubicBezTo>
                        <a:pt x="164" y="237"/>
                        <a:pt x="164" y="238"/>
                        <a:pt x="164" y="238"/>
                      </a:cubicBezTo>
                      <a:cubicBezTo>
                        <a:pt x="164" y="239"/>
                        <a:pt x="165" y="238"/>
                        <a:pt x="166" y="237"/>
                      </a:cubicBezTo>
                      <a:cubicBezTo>
                        <a:pt x="168" y="238"/>
                        <a:pt x="169" y="239"/>
                        <a:pt x="169" y="238"/>
                      </a:cubicBezTo>
                      <a:cubicBezTo>
                        <a:pt x="169" y="238"/>
                        <a:pt x="169" y="237"/>
                        <a:pt x="168" y="236"/>
                      </a:cubicBezTo>
                      <a:cubicBezTo>
                        <a:pt x="169" y="234"/>
                        <a:pt x="169" y="233"/>
                        <a:pt x="169" y="233"/>
                      </a:cubicBezTo>
                      <a:close/>
                      <a:moveTo>
                        <a:pt x="116" y="278"/>
                      </a:moveTo>
                      <a:cubicBezTo>
                        <a:pt x="117" y="277"/>
                        <a:pt x="117" y="276"/>
                        <a:pt x="117" y="275"/>
                      </a:cubicBezTo>
                      <a:cubicBezTo>
                        <a:pt x="116" y="275"/>
                        <a:pt x="115" y="276"/>
                        <a:pt x="115" y="277"/>
                      </a:cubicBezTo>
                      <a:cubicBezTo>
                        <a:pt x="113" y="281"/>
                        <a:pt x="112" y="285"/>
                        <a:pt x="110" y="289"/>
                      </a:cubicBezTo>
                      <a:cubicBezTo>
                        <a:pt x="112" y="285"/>
                        <a:pt x="114" y="282"/>
                        <a:pt x="116" y="278"/>
                      </a:cubicBezTo>
                      <a:close/>
                      <a:moveTo>
                        <a:pt x="117" y="265"/>
                      </a:moveTo>
                      <a:cubicBezTo>
                        <a:pt x="117" y="263"/>
                        <a:pt x="117" y="261"/>
                        <a:pt x="116" y="259"/>
                      </a:cubicBezTo>
                      <a:cubicBezTo>
                        <a:pt x="115" y="260"/>
                        <a:pt x="113" y="262"/>
                        <a:pt x="112" y="264"/>
                      </a:cubicBezTo>
                      <a:cubicBezTo>
                        <a:pt x="113" y="267"/>
                        <a:pt x="113" y="270"/>
                        <a:pt x="113" y="273"/>
                      </a:cubicBezTo>
                      <a:cubicBezTo>
                        <a:pt x="114" y="270"/>
                        <a:pt x="115" y="268"/>
                        <a:pt x="117" y="265"/>
                      </a:cubicBezTo>
                      <a:close/>
                      <a:moveTo>
                        <a:pt x="184" y="217"/>
                      </a:moveTo>
                      <a:cubicBezTo>
                        <a:pt x="186" y="218"/>
                        <a:pt x="188" y="217"/>
                        <a:pt x="188" y="215"/>
                      </a:cubicBezTo>
                      <a:cubicBezTo>
                        <a:pt x="189" y="213"/>
                        <a:pt x="188" y="211"/>
                        <a:pt x="186" y="211"/>
                      </a:cubicBezTo>
                      <a:cubicBezTo>
                        <a:pt x="185" y="210"/>
                        <a:pt x="183" y="211"/>
                        <a:pt x="182" y="213"/>
                      </a:cubicBezTo>
                      <a:cubicBezTo>
                        <a:pt x="181" y="214"/>
                        <a:pt x="182" y="216"/>
                        <a:pt x="184" y="217"/>
                      </a:cubicBezTo>
                      <a:close/>
                      <a:moveTo>
                        <a:pt x="169" y="244"/>
                      </a:moveTo>
                      <a:cubicBezTo>
                        <a:pt x="170" y="243"/>
                        <a:pt x="172" y="243"/>
                        <a:pt x="173" y="242"/>
                      </a:cubicBezTo>
                      <a:cubicBezTo>
                        <a:pt x="174" y="241"/>
                        <a:pt x="175" y="239"/>
                        <a:pt x="175" y="238"/>
                      </a:cubicBezTo>
                      <a:cubicBezTo>
                        <a:pt x="174" y="238"/>
                        <a:pt x="172" y="239"/>
                        <a:pt x="170" y="239"/>
                      </a:cubicBezTo>
                      <a:cubicBezTo>
                        <a:pt x="170" y="241"/>
                        <a:pt x="169" y="242"/>
                        <a:pt x="169" y="244"/>
                      </a:cubicBezTo>
                      <a:close/>
                      <a:moveTo>
                        <a:pt x="176" y="248"/>
                      </a:moveTo>
                      <a:cubicBezTo>
                        <a:pt x="175" y="249"/>
                        <a:pt x="174" y="250"/>
                        <a:pt x="175" y="250"/>
                      </a:cubicBezTo>
                      <a:cubicBezTo>
                        <a:pt x="175" y="251"/>
                        <a:pt x="176" y="250"/>
                        <a:pt x="177" y="249"/>
                      </a:cubicBezTo>
                      <a:cubicBezTo>
                        <a:pt x="178" y="251"/>
                        <a:pt x="179" y="252"/>
                        <a:pt x="180" y="251"/>
                      </a:cubicBezTo>
                      <a:cubicBezTo>
                        <a:pt x="180" y="251"/>
                        <a:pt x="180" y="250"/>
                        <a:pt x="179" y="248"/>
                      </a:cubicBezTo>
                      <a:cubicBezTo>
                        <a:pt x="180" y="247"/>
                        <a:pt x="181" y="246"/>
                        <a:pt x="181" y="246"/>
                      </a:cubicBezTo>
                      <a:cubicBezTo>
                        <a:pt x="180" y="246"/>
                        <a:pt x="179" y="246"/>
                        <a:pt x="178" y="247"/>
                      </a:cubicBezTo>
                      <a:cubicBezTo>
                        <a:pt x="177" y="246"/>
                        <a:pt x="175" y="245"/>
                        <a:pt x="175" y="245"/>
                      </a:cubicBezTo>
                      <a:cubicBezTo>
                        <a:pt x="175" y="245"/>
                        <a:pt x="175" y="247"/>
                        <a:pt x="176" y="248"/>
                      </a:cubicBezTo>
                      <a:close/>
                      <a:moveTo>
                        <a:pt x="176" y="237"/>
                      </a:moveTo>
                      <a:cubicBezTo>
                        <a:pt x="177" y="237"/>
                        <a:pt x="179" y="237"/>
                        <a:pt x="180" y="235"/>
                      </a:cubicBezTo>
                      <a:cubicBezTo>
                        <a:pt x="182" y="237"/>
                        <a:pt x="184" y="238"/>
                        <a:pt x="184" y="238"/>
                      </a:cubicBezTo>
                      <a:cubicBezTo>
                        <a:pt x="185" y="238"/>
                        <a:pt x="184" y="236"/>
                        <a:pt x="182" y="234"/>
                      </a:cubicBezTo>
                      <a:cubicBezTo>
                        <a:pt x="184" y="232"/>
                        <a:pt x="184" y="230"/>
                        <a:pt x="184" y="230"/>
                      </a:cubicBezTo>
                      <a:cubicBezTo>
                        <a:pt x="183" y="229"/>
                        <a:pt x="182" y="230"/>
                        <a:pt x="180" y="231"/>
                      </a:cubicBezTo>
                      <a:cubicBezTo>
                        <a:pt x="178" y="230"/>
                        <a:pt x="176" y="229"/>
                        <a:pt x="176" y="229"/>
                      </a:cubicBezTo>
                      <a:cubicBezTo>
                        <a:pt x="176" y="229"/>
                        <a:pt x="177" y="231"/>
                        <a:pt x="178" y="233"/>
                      </a:cubicBezTo>
                      <a:cubicBezTo>
                        <a:pt x="177" y="235"/>
                        <a:pt x="176" y="236"/>
                        <a:pt x="176" y="237"/>
                      </a:cubicBezTo>
                      <a:close/>
                      <a:moveTo>
                        <a:pt x="157" y="282"/>
                      </a:moveTo>
                      <a:cubicBezTo>
                        <a:pt x="156" y="281"/>
                        <a:pt x="154" y="281"/>
                        <a:pt x="152" y="280"/>
                      </a:cubicBezTo>
                      <a:cubicBezTo>
                        <a:pt x="150" y="283"/>
                        <a:pt x="148" y="285"/>
                        <a:pt x="146" y="287"/>
                      </a:cubicBezTo>
                      <a:cubicBezTo>
                        <a:pt x="148" y="288"/>
                        <a:pt x="149" y="288"/>
                        <a:pt x="151" y="289"/>
                      </a:cubicBezTo>
                      <a:cubicBezTo>
                        <a:pt x="153" y="286"/>
                        <a:pt x="155" y="284"/>
                        <a:pt x="157" y="282"/>
                      </a:cubicBezTo>
                      <a:close/>
                      <a:moveTo>
                        <a:pt x="132" y="302"/>
                      </a:moveTo>
                      <a:cubicBezTo>
                        <a:pt x="131" y="302"/>
                        <a:pt x="130" y="301"/>
                        <a:pt x="129" y="301"/>
                      </a:cubicBezTo>
                      <a:cubicBezTo>
                        <a:pt x="124" y="301"/>
                        <a:pt x="120" y="300"/>
                        <a:pt x="116" y="300"/>
                      </a:cubicBezTo>
                      <a:cubicBezTo>
                        <a:pt x="120" y="300"/>
                        <a:pt x="124" y="302"/>
                        <a:pt x="128" y="303"/>
                      </a:cubicBezTo>
                      <a:cubicBezTo>
                        <a:pt x="130" y="303"/>
                        <a:pt x="131" y="303"/>
                        <a:pt x="132" y="302"/>
                      </a:cubicBezTo>
                      <a:close/>
                      <a:moveTo>
                        <a:pt x="178" y="257"/>
                      </a:moveTo>
                      <a:cubicBezTo>
                        <a:pt x="180" y="256"/>
                        <a:pt x="181" y="256"/>
                        <a:pt x="183" y="256"/>
                      </a:cubicBezTo>
                      <a:cubicBezTo>
                        <a:pt x="184" y="255"/>
                        <a:pt x="185" y="253"/>
                        <a:pt x="186" y="252"/>
                      </a:cubicBezTo>
                      <a:cubicBezTo>
                        <a:pt x="184" y="252"/>
                        <a:pt x="182" y="252"/>
                        <a:pt x="181" y="253"/>
                      </a:cubicBezTo>
                      <a:cubicBezTo>
                        <a:pt x="180" y="254"/>
                        <a:pt x="179" y="255"/>
                        <a:pt x="178" y="257"/>
                      </a:cubicBezTo>
                      <a:close/>
                      <a:moveTo>
                        <a:pt x="168" y="254"/>
                      </a:moveTo>
                      <a:cubicBezTo>
                        <a:pt x="164" y="257"/>
                        <a:pt x="161" y="260"/>
                        <a:pt x="158" y="262"/>
                      </a:cubicBezTo>
                      <a:cubicBezTo>
                        <a:pt x="161" y="260"/>
                        <a:pt x="165" y="258"/>
                        <a:pt x="169" y="256"/>
                      </a:cubicBezTo>
                      <a:cubicBezTo>
                        <a:pt x="169" y="255"/>
                        <a:pt x="168" y="255"/>
                        <a:pt x="168" y="254"/>
                      </a:cubicBezTo>
                      <a:close/>
                      <a:moveTo>
                        <a:pt x="165" y="245"/>
                      </a:moveTo>
                      <a:cubicBezTo>
                        <a:pt x="164" y="246"/>
                        <a:pt x="164" y="247"/>
                        <a:pt x="165" y="247"/>
                      </a:cubicBezTo>
                      <a:cubicBezTo>
                        <a:pt x="165" y="248"/>
                        <a:pt x="166" y="248"/>
                        <a:pt x="167" y="247"/>
                      </a:cubicBezTo>
                      <a:cubicBezTo>
                        <a:pt x="167" y="247"/>
                        <a:pt x="167" y="246"/>
                        <a:pt x="167" y="245"/>
                      </a:cubicBezTo>
                      <a:cubicBezTo>
                        <a:pt x="166" y="245"/>
                        <a:pt x="166" y="245"/>
                        <a:pt x="165" y="245"/>
                      </a:cubicBezTo>
                      <a:close/>
                      <a:moveTo>
                        <a:pt x="488" y="325"/>
                      </a:moveTo>
                      <a:cubicBezTo>
                        <a:pt x="478" y="328"/>
                        <a:pt x="469" y="331"/>
                        <a:pt x="459" y="333"/>
                      </a:cubicBezTo>
                      <a:cubicBezTo>
                        <a:pt x="468" y="337"/>
                        <a:pt x="476" y="342"/>
                        <a:pt x="484" y="349"/>
                      </a:cubicBezTo>
                      <a:cubicBezTo>
                        <a:pt x="492" y="347"/>
                        <a:pt x="501" y="345"/>
                        <a:pt x="509" y="342"/>
                      </a:cubicBezTo>
                      <a:cubicBezTo>
                        <a:pt x="509" y="341"/>
                        <a:pt x="509" y="340"/>
                        <a:pt x="509" y="338"/>
                      </a:cubicBezTo>
                      <a:cubicBezTo>
                        <a:pt x="502" y="333"/>
                        <a:pt x="495" y="329"/>
                        <a:pt x="488" y="325"/>
                      </a:cubicBezTo>
                      <a:close/>
                      <a:moveTo>
                        <a:pt x="116" y="297"/>
                      </a:moveTo>
                      <a:cubicBezTo>
                        <a:pt x="120" y="297"/>
                        <a:pt x="125" y="298"/>
                        <a:pt x="129" y="298"/>
                      </a:cubicBezTo>
                      <a:cubicBezTo>
                        <a:pt x="130" y="298"/>
                        <a:pt x="131" y="297"/>
                        <a:pt x="132" y="297"/>
                      </a:cubicBezTo>
                      <a:cubicBezTo>
                        <a:pt x="131" y="296"/>
                        <a:pt x="130" y="296"/>
                        <a:pt x="129" y="296"/>
                      </a:cubicBezTo>
                      <a:cubicBezTo>
                        <a:pt x="125" y="297"/>
                        <a:pt x="120" y="297"/>
                        <a:pt x="116" y="297"/>
                      </a:cubicBezTo>
                      <a:close/>
                      <a:moveTo>
                        <a:pt x="104" y="376"/>
                      </a:moveTo>
                      <a:cubicBezTo>
                        <a:pt x="103" y="377"/>
                        <a:pt x="104" y="377"/>
                        <a:pt x="105" y="377"/>
                      </a:cubicBezTo>
                      <a:cubicBezTo>
                        <a:pt x="106" y="377"/>
                        <a:pt x="106" y="377"/>
                        <a:pt x="106" y="376"/>
                      </a:cubicBezTo>
                      <a:cubicBezTo>
                        <a:pt x="106" y="375"/>
                        <a:pt x="106" y="374"/>
                        <a:pt x="105" y="374"/>
                      </a:cubicBezTo>
                      <a:cubicBezTo>
                        <a:pt x="104" y="374"/>
                        <a:pt x="104" y="375"/>
                        <a:pt x="104" y="376"/>
                      </a:cubicBezTo>
                      <a:close/>
                      <a:moveTo>
                        <a:pt x="174" y="257"/>
                      </a:moveTo>
                      <a:cubicBezTo>
                        <a:pt x="174" y="258"/>
                        <a:pt x="173" y="259"/>
                        <a:pt x="174" y="259"/>
                      </a:cubicBezTo>
                      <a:cubicBezTo>
                        <a:pt x="174" y="260"/>
                        <a:pt x="175" y="260"/>
                        <a:pt x="176" y="260"/>
                      </a:cubicBezTo>
                      <a:cubicBezTo>
                        <a:pt x="176" y="259"/>
                        <a:pt x="177" y="258"/>
                        <a:pt x="176" y="258"/>
                      </a:cubicBezTo>
                      <a:cubicBezTo>
                        <a:pt x="176" y="257"/>
                        <a:pt x="175" y="257"/>
                        <a:pt x="174" y="257"/>
                      </a:cubicBezTo>
                      <a:close/>
                      <a:moveTo>
                        <a:pt x="169" y="271"/>
                      </a:moveTo>
                      <a:cubicBezTo>
                        <a:pt x="170" y="270"/>
                        <a:pt x="172" y="269"/>
                        <a:pt x="174" y="267"/>
                      </a:cubicBezTo>
                      <a:cubicBezTo>
                        <a:pt x="170" y="269"/>
                        <a:pt x="167" y="271"/>
                        <a:pt x="164" y="273"/>
                      </a:cubicBezTo>
                      <a:cubicBezTo>
                        <a:pt x="166" y="272"/>
                        <a:pt x="167" y="272"/>
                        <a:pt x="169" y="271"/>
                      </a:cubicBezTo>
                      <a:close/>
                      <a:moveTo>
                        <a:pt x="127" y="308"/>
                      </a:moveTo>
                      <a:cubicBezTo>
                        <a:pt x="128" y="308"/>
                        <a:pt x="129" y="308"/>
                        <a:pt x="130" y="308"/>
                      </a:cubicBezTo>
                      <a:cubicBezTo>
                        <a:pt x="129" y="307"/>
                        <a:pt x="128" y="306"/>
                        <a:pt x="128" y="306"/>
                      </a:cubicBezTo>
                      <a:cubicBezTo>
                        <a:pt x="123" y="305"/>
                        <a:pt x="119" y="303"/>
                        <a:pt x="115" y="302"/>
                      </a:cubicBezTo>
                      <a:cubicBezTo>
                        <a:pt x="119" y="303"/>
                        <a:pt x="123" y="305"/>
                        <a:pt x="127" y="308"/>
                      </a:cubicBezTo>
                      <a:close/>
                      <a:moveTo>
                        <a:pt x="140" y="312"/>
                      </a:moveTo>
                      <a:cubicBezTo>
                        <a:pt x="139" y="312"/>
                        <a:pt x="139" y="311"/>
                        <a:pt x="139" y="311"/>
                      </a:cubicBezTo>
                      <a:cubicBezTo>
                        <a:pt x="136" y="311"/>
                        <a:pt x="132" y="310"/>
                        <a:pt x="129" y="309"/>
                      </a:cubicBezTo>
                      <a:cubicBezTo>
                        <a:pt x="132" y="311"/>
                        <a:pt x="134" y="313"/>
                        <a:pt x="137" y="315"/>
                      </a:cubicBezTo>
                      <a:cubicBezTo>
                        <a:pt x="137" y="315"/>
                        <a:pt x="138" y="315"/>
                        <a:pt x="139" y="316"/>
                      </a:cubicBezTo>
                      <a:cubicBezTo>
                        <a:pt x="139" y="314"/>
                        <a:pt x="139" y="313"/>
                        <a:pt x="140" y="312"/>
                      </a:cubicBezTo>
                      <a:close/>
                      <a:moveTo>
                        <a:pt x="106" y="288"/>
                      </a:moveTo>
                      <a:cubicBezTo>
                        <a:pt x="106" y="284"/>
                        <a:pt x="106" y="280"/>
                        <a:pt x="107" y="276"/>
                      </a:cubicBezTo>
                      <a:cubicBezTo>
                        <a:pt x="106" y="275"/>
                        <a:pt x="106" y="274"/>
                        <a:pt x="106" y="273"/>
                      </a:cubicBezTo>
                      <a:cubicBezTo>
                        <a:pt x="105" y="274"/>
                        <a:pt x="105" y="275"/>
                        <a:pt x="105" y="276"/>
                      </a:cubicBezTo>
                      <a:cubicBezTo>
                        <a:pt x="105" y="280"/>
                        <a:pt x="106" y="284"/>
                        <a:pt x="106" y="288"/>
                      </a:cubicBezTo>
                      <a:close/>
                      <a:moveTo>
                        <a:pt x="162" y="242"/>
                      </a:moveTo>
                      <a:cubicBezTo>
                        <a:pt x="163" y="242"/>
                        <a:pt x="163" y="241"/>
                        <a:pt x="162" y="240"/>
                      </a:cubicBezTo>
                      <a:cubicBezTo>
                        <a:pt x="161" y="240"/>
                        <a:pt x="161" y="240"/>
                        <a:pt x="160" y="241"/>
                      </a:cubicBezTo>
                      <a:cubicBezTo>
                        <a:pt x="159" y="241"/>
                        <a:pt x="160" y="242"/>
                        <a:pt x="160" y="242"/>
                      </a:cubicBezTo>
                      <a:cubicBezTo>
                        <a:pt x="161" y="243"/>
                        <a:pt x="161" y="243"/>
                        <a:pt x="162" y="242"/>
                      </a:cubicBezTo>
                      <a:close/>
                      <a:moveTo>
                        <a:pt x="162" y="226"/>
                      </a:moveTo>
                      <a:cubicBezTo>
                        <a:pt x="161" y="227"/>
                        <a:pt x="159" y="228"/>
                        <a:pt x="158" y="228"/>
                      </a:cubicBezTo>
                      <a:cubicBezTo>
                        <a:pt x="157" y="230"/>
                        <a:pt x="157" y="232"/>
                        <a:pt x="157" y="233"/>
                      </a:cubicBezTo>
                      <a:cubicBezTo>
                        <a:pt x="158" y="233"/>
                        <a:pt x="160" y="232"/>
                        <a:pt x="161" y="231"/>
                      </a:cubicBezTo>
                      <a:cubicBezTo>
                        <a:pt x="161" y="229"/>
                        <a:pt x="162" y="228"/>
                        <a:pt x="162" y="226"/>
                      </a:cubicBezTo>
                      <a:close/>
                      <a:moveTo>
                        <a:pt x="163" y="248"/>
                      </a:moveTo>
                      <a:cubicBezTo>
                        <a:pt x="160" y="251"/>
                        <a:pt x="157" y="254"/>
                        <a:pt x="154" y="257"/>
                      </a:cubicBezTo>
                      <a:cubicBezTo>
                        <a:pt x="157" y="255"/>
                        <a:pt x="160" y="252"/>
                        <a:pt x="164" y="249"/>
                      </a:cubicBezTo>
                      <a:cubicBezTo>
                        <a:pt x="164" y="249"/>
                        <a:pt x="163" y="248"/>
                        <a:pt x="163" y="248"/>
                      </a:cubicBezTo>
                      <a:close/>
                      <a:moveTo>
                        <a:pt x="248" y="209"/>
                      </a:moveTo>
                      <a:cubicBezTo>
                        <a:pt x="250" y="208"/>
                        <a:pt x="249" y="205"/>
                        <a:pt x="247" y="203"/>
                      </a:cubicBezTo>
                      <a:cubicBezTo>
                        <a:pt x="246" y="202"/>
                        <a:pt x="243" y="202"/>
                        <a:pt x="241" y="204"/>
                      </a:cubicBezTo>
                      <a:cubicBezTo>
                        <a:pt x="240" y="206"/>
                        <a:pt x="240" y="208"/>
                        <a:pt x="242" y="210"/>
                      </a:cubicBezTo>
                      <a:cubicBezTo>
                        <a:pt x="244" y="211"/>
                        <a:pt x="246" y="211"/>
                        <a:pt x="248" y="209"/>
                      </a:cubicBezTo>
                      <a:close/>
                      <a:moveTo>
                        <a:pt x="136" y="224"/>
                      </a:moveTo>
                      <a:cubicBezTo>
                        <a:pt x="135" y="224"/>
                        <a:pt x="134" y="225"/>
                        <a:pt x="134" y="225"/>
                      </a:cubicBezTo>
                      <a:cubicBezTo>
                        <a:pt x="134" y="226"/>
                        <a:pt x="134" y="227"/>
                        <a:pt x="135" y="227"/>
                      </a:cubicBezTo>
                      <a:cubicBezTo>
                        <a:pt x="135" y="227"/>
                        <a:pt x="136" y="227"/>
                        <a:pt x="136" y="226"/>
                      </a:cubicBezTo>
                      <a:cubicBezTo>
                        <a:pt x="137" y="225"/>
                        <a:pt x="136" y="225"/>
                        <a:pt x="136" y="224"/>
                      </a:cubicBezTo>
                      <a:close/>
                      <a:moveTo>
                        <a:pt x="135" y="243"/>
                      </a:moveTo>
                      <a:cubicBezTo>
                        <a:pt x="137" y="240"/>
                        <a:pt x="139" y="236"/>
                        <a:pt x="141" y="232"/>
                      </a:cubicBezTo>
                      <a:cubicBezTo>
                        <a:pt x="140" y="232"/>
                        <a:pt x="140" y="231"/>
                        <a:pt x="139" y="231"/>
                      </a:cubicBezTo>
                      <a:cubicBezTo>
                        <a:pt x="138" y="235"/>
                        <a:pt x="136" y="239"/>
                        <a:pt x="135" y="243"/>
                      </a:cubicBezTo>
                      <a:close/>
                      <a:moveTo>
                        <a:pt x="152" y="279"/>
                      </a:moveTo>
                      <a:cubicBezTo>
                        <a:pt x="154" y="277"/>
                        <a:pt x="155" y="274"/>
                        <a:pt x="156" y="271"/>
                      </a:cubicBezTo>
                      <a:cubicBezTo>
                        <a:pt x="153" y="271"/>
                        <a:pt x="150" y="271"/>
                        <a:pt x="147" y="271"/>
                      </a:cubicBezTo>
                      <a:cubicBezTo>
                        <a:pt x="146" y="274"/>
                        <a:pt x="144" y="276"/>
                        <a:pt x="142" y="279"/>
                      </a:cubicBezTo>
                      <a:cubicBezTo>
                        <a:pt x="145" y="279"/>
                        <a:pt x="149" y="279"/>
                        <a:pt x="152" y="279"/>
                      </a:cubicBezTo>
                      <a:close/>
                      <a:moveTo>
                        <a:pt x="367" y="276"/>
                      </a:moveTo>
                      <a:cubicBezTo>
                        <a:pt x="364" y="276"/>
                        <a:pt x="362" y="276"/>
                        <a:pt x="362" y="277"/>
                      </a:cubicBezTo>
                      <a:cubicBezTo>
                        <a:pt x="362" y="278"/>
                        <a:pt x="364" y="278"/>
                        <a:pt x="367" y="279"/>
                      </a:cubicBezTo>
                      <a:cubicBezTo>
                        <a:pt x="366" y="281"/>
                        <a:pt x="367" y="284"/>
                        <a:pt x="367" y="284"/>
                      </a:cubicBezTo>
                      <a:cubicBezTo>
                        <a:pt x="368" y="284"/>
                        <a:pt x="369" y="282"/>
                        <a:pt x="369" y="279"/>
                      </a:cubicBezTo>
                      <a:cubicBezTo>
                        <a:pt x="372" y="280"/>
                        <a:pt x="374" y="280"/>
                        <a:pt x="374" y="279"/>
                      </a:cubicBezTo>
                      <a:cubicBezTo>
                        <a:pt x="375" y="278"/>
                        <a:pt x="373" y="277"/>
                        <a:pt x="370" y="276"/>
                      </a:cubicBezTo>
                      <a:cubicBezTo>
                        <a:pt x="370" y="274"/>
                        <a:pt x="370" y="272"/>
                        <a:pt x="369" y="271"/>
                      </a:cubicBezTo>
                      <a:cubicBezTo>
                        <a:pt x="368" y="271"/>
                        <a:pt x="368" y="273"/>
                        <a:pt x="367" y="276"/>
                      </a:cubicBezTo>
                      <a:close/>
                      <a:moveTo>
                        <a:pt x="351" y="277"/>
                      </a:moveTo>
                      <a:cubicBezTo>
                        <a:pt x="350" y="275"/>
                        <a:pt x="349" y="273"/>
                        <a:pt x="348" y="273"/>
                      </a:cubicBezTo>
                      <a:cubicBezTo>
                        <a:pt x="347" y="273"/>
                        <a:pt x="347" y="275"/>
                        <a:pt x="348" y="278"/>
                      </a:cubicBezTo>
                      <a:cubicBezTo>
                        <a:pt x="345" y="279"/>
                        <a:pt x="344" y="281"/>
                        <a:pt x="344" y="281"/>
                      </a:cubicBezTo>
                      <a:cubicBezTo>
                        <a:pt x="344" y="282"/>
                        <a:pt x="346" y="282"/>
                        <a:pt x="349" y="281"/>
                      </a:cubicBezTo>
                      <a:cubicBezTo>
                        <a:pt x="350" y="283"/>
                        <a:pt x="351" y="285"/>
                        <a:pt x="352" y="285"/>
                      </a:cubicBezTo>
                      <a:cubicBezTo>
                        <a:pt x="352" y="285"/>
                        <a:pt x="352" y="283"/>
                        <a:pt x="352" y="280"/>
                      </a:cubicBezTo>
                      <a:cubicBezTo>
                        <a:pt x="354" y="279"/>
                        <a:pt x="356" y="278"/>
                        <a:pt x="356" y="277"/>
                      </a:cubicBezTo>
                      <a:cubicBezTo>
                        <a:pt x="356" y="277"/>
                        <a:pt x="354" y="276"/>
                        <a:pt x="351" y="277"/>
                      </a:cubicBezTo>
                      <a:close/>
                      <a:moveTo>
                        <a:pt x="354" y="257"/>
                      </a:moveTo>
                      <a:cubicBezTo>
                        <a:pt x="357" y="261"/>
                        <a:pt x="359" y="265"/>
                        <a:pt x="361" y="269"/>
                      </a:cubicBezTo>
                      <a:cubicBezTo>
                        <a:pt x="362" y="265"/>
                        <a:pt x="364" y="260"/>
                        <a:pt x="366" y="256"/>
                      </a:cubicBezTo>
                      <a:cubicBezTo>
                        <a:pt x="364" y="252"/>
                        <a:pt x="362" y="247"/>
                        <a:pt x="359" y="243"/>
                      </a:cubicBezTo>
                      <a:cubicBezTo>
                        <a:pt x="357" y="247"/>
                        <a:pt x="355" y="252"/>
                        <a:pt x="354" y="257"/>
                      </a:cubicBezTo>
                      <a:close/>
                      <a:moveTo>
                        <a:pt x="339" y="261"/>
                      </a:moveTo>
                      <a:cubicBezTo>
                        <a:pt x="343" y="264"/>
                        <a:pt x="346" y="268"/>
                        <a:pt x="349" y="271"/>
                      </a:cubicBezTo>
                      <a:cubicBezTo>
                        <a:pt x="349" y="267"/>
                        <a:pt x="350" y="262"/>
                        <a:pt x="351" y="257"/>
                      </a:cubicBezTo>
                      <a:cubicBezTo>
                        <a:pt x="348" y="253"/>
                        <a:pt x="345" y="250"/>
                        <a:pt x="341" y="246"/>
                      </a:cubicBezTo>
                      <a:cubicBezTo>
                        <a:pt x="340" y="251"/>
                        <a:pt x="340" y="256"/>
                        <a:pt x="339" y="261"/>
                      </a:cubicBezTo>
                      <a:close/>
                      <a:moveTo>
                        <a:pt x="338" y="276"/>
                      </a:moveTo>
                      <a:cubicBezTo>
                        <a:pt x="337" y="272"/>
                        <a:pt x="336" y="267"/>
                        <a:pt x="336" y="262"/>
                      </a:cubicBezTo>
                      <a:cubicBezTo>
                        <a:pt x="333" y="259"/>
                        <a:pt x="328" y="256"/>
                        <a:pt x="324" y="254"/>
                      </a:cubicBezTo>
                      <a:cubicBezTo>
                        <a:pt x="324" y="258"/>
                        <a:pt x="325" y="263"/>
                        <a:pt x="326" y="268"/>
                      </a:cubicBezTo>
                      <a:cubicBezTo>
                        <a:pt x="328" y="269"/>
                        <a:pt x="329" y="270"/>
                        <a:pt x="331" y="271"/>
                      </a:cubicBezTo>
                      <a:cubicBezTo>
                        <a:pt x="333" y="273"/>
                        <a:pt x="336" y="274"/>
                        <a:pt x="338" y="276"/>
                      </a:cubicBezTo>
                      <a:close/>
                      <a:moveTo>
                        <a:pt x="235" y="234"/>
                      </a:moveTo>
                      <a:cubicBezTo>
                        <a:pt x="237" y="235"/>
                        <a:pt x="240" y="233"/>
                        <a:pt x="241" y="231"/>
                      </a:cubicBezTo>
                      <a:cubicBezTo>
                        <a:pt x="241" y="229"/>
                        <a:pt x="240" y="226"/>
                        <a:pt x="238" y="226"/>
                      </a:cubicBezTo>
                      <a:cubicBezTo>
                        <a:pt x="236" y="225"/>
                        <a:pt x="233" y="226"/>
                        <a:pt x="233" y="228"/>
                      </a:cubicBezTo>
                      <a:cubicBezTo>
                        <a:pt x="232" y="230"/>
                        <a:pt x="233" y="233"/>
                        <a:pt x="235" y="234"/>
                      </a:cubicBezTo>
                      <a:close/>
                      <a:moveTo>
                        <a:pt x="129" y="241"/>
                      </a:moveTo>
                      <a:cubicBezTo>
                        <a:pt x="131" y="237"/>
                        <a:pt x="133" y="233"/>
                        <a:pt x="135" y="229"/>
                      </a:cubicBezTo>
                      <a:cubicBezTo>
                        <a:pt x="134" y="229"/>
                        <a:pt x="134" y="229"/>
                        <a:pt x="133" y="229"/>
                      </a:cubicBezTo>
                      <a:cubicBezTo>
                        <a:pt x="132" y="233"/>
                        <a:pt x="131" y="237"/>
                        <a:pt x="129" y="241"/>
                      </a:cubicBezTo>
                      <a:close/>
                      <a:moveTo>
                        <a:pt x="294" y="249"/>
                      </a:moveTo>
                      <a:cubicBezTo>
                        <a:pt x="290" y="240"/>
                        <a:pt x="286" y="231"/>
                        <a:pt x="284" y="221"/>
                      </a:cubicBezTo>
                      <a:cubicBezTo>
                        <a:pt x="275" y="217"/>
                        <a:pt x="265" y="213"/>
                        <a:pt x="255" y="210"/>
                      </a:cubicBezTo>
                      <a:cubicBezTo>
                        <a:pt x="258" y="220"/>
                        <a:pt x="262" y="230"/>
                        <a:pt x="267" y="239"/>
                      </a:cubicBezTo>
                      <a:cubicBezTo>
                        <a:pt x="276" y="241"/>
                        <a:pt x="285" y="245"/>
                        <a:pt x="294" y="249"/>
                      </a:cubicBezTo>
                      <a:close/>
                      <a:moveTo>
                        <a:pt x="250" y="245"/>
                      </a:moveTo>
                      <a:cubicBezTo>
                        <a:pt x="254" y="245"/>
                        <a:pt x="259" y="245"/>
                        <a:pt x="263" y="246"/>
                      </a:cubicBezTo>
                      <a:cubicBezTo>
                        <a:pt x="263" y="245"/>
                        <a:pt x="262" y="245"/>
                        <a:pt x="262" y="244"/>
                      </a:cubicBezTo>
                      <a:cubicBezTo>
                        <a:pt x="252" y="242"/>
                        <a:pt x="242" y="241"/>
                        <a:pt x="232" y="241"/>
                      </a:cubicBezTo>
                      <a:cubicBezTo>
                        <a:pt x="233" y="242"/>
                        <a:pt x="234" y="244"/>
                        <a:pt x="236" y="246"/>
                      </a:cubicBezTo>
                      <a:cubicBezTo>
                        <a:pt x="240" y="245"/>
                        <a:pt x="245" y="245"/>
                        <a:pt x="250" y="245"/>
                      </a:cubicBezTo>
                      <a:close/>
                      <a:moveTo>
                        <a:pt x="413" y="140"/>
                      </a:moveTo>
                      <a:cubicBezTo>
                        <a:pt x="413" y="140"/>
                        <a:pt x="414" y="140"/>
                        <a:pt x="414" y="139"/>
                      </a:cubicBezTo>
                      <a:cubicBezTo>
                        <a:pt x="414" y="139"/>
                        <a:pt x="414" y="138"/>
                        <a:pt x="414" y="138"/>
                      </a:cubicBezTo>
                      <a:cubicBezTo>
                        <a:pt x="413" y="138"/>
                        <a:pt x="413" y="138"/>
                        <a:pt x="413" y="139"/>
                      </a:cubicBezTo>
                      <a:cubicBezTo>
                        <a:pt x="412" y="139"/>
                        <a:pt x="412" y="139"/>
                        <a:pt x="413" y="140"/>
                      </a:cubicBezTo>
                      <a:close/>
                      <a:moveTo>
                        <a:pt x="127" y="215"/>
                      </a:moveTo>
                      <a:cubicBezTo>
                        <a:pt x="127" y="217"/>
                        <a:pt x="128" y="218"/>
                        <a:pt x="128" y="220"/>
                      </a:cubicBezTo>
                      <a:cubicBezTo>
                        <a:pt x="129" y="219"/>
                        <a:pt x="130" y="217"/>
                        <a:pt x="131" y="216"/>
                      </a:cubicBezTo>
                      <a:cubicBezTo>
                        <a:pt x="131" y="214"/>
                        <a:pt x="131" y="213"/>
                        <a:pt x="130" y="211"/>
                      </a:cubicBezTo>
                      <a:cubicBezTo>
                        <a:pt x="129" y="212"/>
                        <a:pt x="128" y="214"/>
                        <a:pt x="127" y="215"/>
                      </a:cubicBezTo>
                      <a:close/>
                      <a:moveTo>
                        <a:pt x="112" y="320"/>
                      </a:moveTo>
                      <a:cubicBezTo>
                        <a:pt x="112" y="321"/>
                        <a:pt x="113" y="321"/>
                        <a:pt x="113" y="322"/>
                      </a:cubicBezTo>
                      <a:cubicBezTo>
                        <a:pt x="113" y="321"/>
                        <a:pt x="113" y="320"/>
                        <a:pt x="113" y="319"/>
                      </a:cubicBezTo>
                      <a:cubicBezTo>
                        <a:pt x="112" y="315"/>
                        <a:pt x="110" y="311"/>
                        <a:pt x="109" y="307"/>
                      </a:cubicBezTo>
                      <a:cubicBezTo>
                        <a:pt x="110" y="311"/>
                        <a:pt x="111" y="315"/>
                        <a:pt x="112" y="320"/>
                      </a:cubicBezTo>
                      <a:close/>
                      <a:moveTo>
                        <a:pt x="108" y="323"/>
                      </a:moveTo>
                      <a:cubicBezTo>
                        <a:pt x="108" y="322"/>
                        <a:pt x="108" y="321"/>
                        <a:pt x="109" y="320"/>
                      </a:cubicBezTo>
                      <a:cubicBezTo>
                        <a:pt x="108" y="316"/>
                        <a:pt x="107" y="312"/>
                        <a:pt x="107" y="307"/>
                      </a:cubicBezTo>
                      <a:cubicBezTo>
                        <a:pt x="107" y="312"/>
                        <a:pt x="107" y="316"/>
                        <a:pt x="107" y="320"/>
                      </a:cubicBezTo>
                      <a:cubicBezTo>
                        <a:pt x="107" y="321"/>
                        <a:pt x="107" y="322"/>
                        <a:pt x="108" y="323"/>
                      </a:cubicBezTo>
                      <a:close/>
                      <a:moveTo>
                        <a:pt x="102" y="320"/>
                      </a:moveTo>
                      <a:cubicBezTo>
                        <a:pt x="102" y="321"/>
                        <a:pt x="102" y="322"/>
                        <a:pt x="102" y="323"/>
                      </a:cubicBezTo>
                      <a:cubicBezTo>
                        <a:pt x="103" y="322"/>
                        <a:pt x="103" y="321"/>
                        <a:pt x="104" y="320"/>
                      </a:cubicBezTo>
                      <a:cubicBezTo>
                        <a:pt x="104" y="316"/>
                        <a:pt x="104" y="311"/>
                        <a:pt x="105" y="307"/>
                      </a:cubicBezTo>
                      <a:cubicBezTo>
                        <a:pt x="104" y="311"/>
                        <a:pt x="103" y="315"/>
                        <a:pt x="102" y="320"/>
                      </a:cubicBezTo>
                      <a:close/>
                      <a:moveTo>
                        <a:pt x="107" y="258"/>
                      </a:moveTo>
                      <a:cubicBezTo>
                        <a:pt x="106" y="260"/>
                        <a:pt x="105" y="261"/>
                        <a:pt x="105" y="263"/>
                      </a:cubicBezTo>
                      <a:cubicBezTo>
                        <a:pt x="106" y="266"/>
                        <a:pt x="106" y="269"/>
                        <a:pt x="107" y="273"/>
                      </a:cubicBezTo>
                      <a:cubicBezTo>
                        <a:pt x="108" y="270"/>
                        <a:pt x="108" y="266"/>
                        <a:pt x="109" y="263"/>
                      </a:cubicBezTo>
                      <a:cubicBezTo>
                        <a:pt x="109" y="262"/>
                        <a:pt x="108" y="260"/>
                        <a:pt x="107" y="258"/>
                      </a:cubicBezTo>
                      <a:close/>
                      <a:moveTo>
                        <a:pt x="108" y="289"/>
                      </a:moveTo>
                      <a:cubicBezTo>
                        <a:pt x="109" y="284"/>
                        <a:pt x="110" y="280"/>
                        <a:pt x="112" y="276"/>
                      </a:cubicBezTo>
                      <a:cubicBezTo>
                        <a:pt x="112" y="275"/>
                        <a:pt x="111" y="274"/>
                        <a:pt x="111" y="273"/>
                      </a:cubicBezTo>
                      <a:cubicBezTo>
                        <a:pt x="111" y="274"/>
                        <a:pt x="110" y="275"/>
                        <a:pt x="110" y="276"/>
                      </a:cubicBezTo>
                      <a:cubicBezTo>
                        <a:pt x="109" y="280"/>
                        <a:pt x="109" y="284"/>
                        <a:pt x="108" y="289"/>
                      </a:cubicBezTo>
                      <a:close/>
                      <a:moveTo>
                        <a:pt x="109" y="332"/>
                      </a:moveTo>
                      <a:cubicBezTo>
                        <a:pt x="108" y="329"/>
                        <a:pt x="107" y="326"/>
                        <a:pt x="106" y="323"/>
                      </a:cubicBezTo>
                      <a:cubicBezTo>
                        <a:pt x="106" y="326"/>
                        <a:pt x="105" y="329"/>
                        <a:pt x="104" y="332"/>
                      </a:cubicBezTo>
                      <a:cubicBezTo>
                        <a:pt x="105" y="334"/>
                        <a:pt x="105" y="336"/>
                        <a:pt x="106" y="338"/>
                      </a:cubicBezTo>
                      <a:cubicBezTo>
                        <a:pt x="107" y="336"/>
                        <a:pt x="108" y="334"/>
                        <a:pt x="109" y="332"/>
                      </a:cubicBezTo>
                      <a:close/>
                      <a:moveTo>
                        <a:pt x="118" y="238"/>
                      </a:moveTo>
                      <a:cubicBezTo>
                        <a:pt x="119" y="234"/>
                        <a:pt x="120" y="230"/>
                        <a:pt x="121" y="226"/>
                      </a:cubicBezTo>
                      <a:cubicBezTo>
                        <a:pt x="119" y="225"/>
                        <a:pt x="119" y="225"/>
                        <a:pt x="119" y="225"/>
                      </a:cubicBezTo>
                      <a:cubicBezTo>
                        <a:pt x="119" y="230"/>
                        <a:pt x="118" y="234"/>
                        <a:pt x="118" y="238"/>
                      </a:cubicBezTo>
                      <a:close/>
                      <a:moveTo>
                        <a:pt x="121" y="221"/>
                      </a:moveTo>
                      <a:cubicBezTo>
                        <a:pt x="120" y="220"/>
                        <a:pt x="119" y="221"/>
                        <a:pt x="119" y="222"/>
                      </a:cubicBezTo>
                      <a:cubicBezTo>
                        <a:pt x="119" y="223"/>
                        <a:pt x="119" y="223"/>
                        <a:pt x="120" y="223"/>
                      </a:cubicBezTo>
                      <a:cubicBezTo>
                        <a:pt x="121" y="223"/>
                        <a:pt x="122" y="223"/>
                        <a:pt x="122" y="222"/>
                      </a:cubicBezTo>
                      <a:cubicBezTo>
                        <a:pt x="122" y="221"/>
                        <a:pt x="121" y="221"/>
                        <a:pt x="121" y="221"/>
                      </a:cubicBezTo>
                      <a:close/>
                      <a:moveTo>
                        <a:pt x="123" y="261"/>
                      </a:moveTo>
                      <a:cubicBezTo>
                        <a:pt x="125" y="259"/>
                        <a:pt x="128" y="257"/>
                        <a:pt x="130" y="255"/>
                      </a:cubicBezTo>
                      <a:cubicBezTo>
                        <a:pt x="130" y="252"/>
                        <a:pt x="130" y="249"/>
                        <a:pt x="129" y="246"/>
                      </a:cubicBezTo>
                      <a:cubicBezTo>
                        <a:pt x="126" y="248"/>
                        <a:pt x="124" y="249"/>
                        <a:pt x="121" y="251"/>
                      </a:cubicBezTo>
                      <a:cubicBezTo>
                        <a:pt x="122" y="254"/>
                        <a:pt x="122" y="258"/>
                        <a:pt x="123" y="261"/>
                      </a:cubicBezTo>
                      <a:close/>
                      <a:moveTo>
                        <a:pt x="111" y="238"/>
                      </a:moveTo>
                      <a:cubicBezTo>
                        <a:pt x="112" y="233"/>
                        <a:pt x="112" y="229"/>
                        <a:pt x="113" y="225"/>
                      </a:cubicBezTo>
                      <a:cubicBezTo>
                        <a:pt x="112" y="225"/>
                        <a:pt x="112" y="225"/>
                        <a:pt x="111" y="225"/>
                      </a:cubicBezTo>
                      <a:cubicBezTo>
                        <a:pt x="111" y="229"/>
                        <a:pt x="111" y="233"/>
                        <a:pt x="111" y="238"/>
                      </a:cubicBezTo>
                      <a:close/>
                      <a:moveTo>
                        <a:pt x="110" y="213"/>
                      </a:moveTo>
                      <a:cubicBezTo>
                        <a:pt x="111" y="215"/>
                        <a:pt x="112" y="216"/>
                        <a:pt x="112" y="218"/>
                      </a:cubicBezTo>
                      <a:cubicBezTo>
                        <a:pt x="113" y="216"/>
                        <a:pt x="114" y="215"/>
                        <a:pt x="115" y="213"/>
                      </a:cubicBezTo>
                      <a:cubicBezTo>
                        <a:pt x="114" y="212"/>
                        <a:pt x="113" y="210"/>
                        <a:pt x="113" y="209"/>
                      </a:cubicBezTo>
                      <a:cubicBezTo>
                        <a:pt x="112" y="210"/>
                        <a:pt x="111" y="212"/>
                        <a:pt x="110" y="213"/>
                      </a:cubicBezTo>
                      <a:close/>
                      <a:moveTo>
                        <a:pt x="111" y="249"/>
                      </a:moveTo>
                      <a:cubicBezTo>
                        <a:pt x="112" y="252"/>
                        <a:pt x="113" y="255"/>
                        <a:pt x="114" y="258"/>
                      </a:cubicBezTo>
                      <a:cubicBezTo>
                        <a:pt x="116" y="256"/>
                        <a:pt x="118" y="253"/>
                        <a:pt x="120" y="251"/>
                      </a:cubicBezTo>
                      <a:cubicBezTo>
                        <a:pt x="119" y="248"/>
                        <a:pt x="118" y="245"/>
                        <a:pt x="117" y="243"/>
                      </a:cubicBezTo>
                      <a:cubicBezTo>
                        <a:pt x="115" y="245"/>
                        <a:pt x="112" y="247"/>
                        <a:pt x="111" y="249"/>
                      </a:cubicBezTo>
                      <a:close/>
                      <a:moveTo>
                        <a:pt x="113" y="221"/>
                      </a:moveTo>
                      <a:cubicBezTo>
                        <a:pt x="114" y="220"/>
                        <a:pt x="113" y="220"/>
                        <a:pt x="112" y="220"/>
                      </a:cubicBezTo>
                      <a:cubicBezTo>
                        <a:pt x="111" y="220"/>
                        <a:pt x="111" y="220"/>
                        <a:pt x="111" y="221"/>
                      </a:cubicBezTo>
                      <a:cubicBezTo>
                        <a:pt x="111" y="222"/>
                        <a:pt x="111" y="223"/>
                        <a:pt x="112" y="223"/>
                      </a:cubicBezTo>
                      <a:cubicBezTo>
                        <a:pt x="113" y="223"/>
                        <a:pt x="113" y="222"/>
                        <a:pt x="113" y="221"/>
                      </a:cubicBezTo>
                      <a:close/>
                      <a:moveTo>
                        <a:pt x="470" y="423"/>
                      </a:moveTo>
                      <a:cubicBezTo>
                        <a:pt x="468" y="426"/>
                        <a:pt x="470" y="431"/>
                        <a:pt x="474" y="433"/>
                      </a:cubicBezTo>
                      <a:cubicBezTo>
                        <a:pt x="474" y="433"/>
                        <a:pt x="475" y="433"/>
                        <a:pt x="476" y="433"/>
                      </a:cubicBezTo>
                      <a:cubicBezTo>
                        <a:pt x="479" y="429"/>
                        <a:pt x="481" y="426"/>
                        <a:pt x="483" y="422"/>
                      </a:cubicBezTo>
                      <a:cubicBezTo>
                        <a:pt x="482" y="421"/>
                        <a:pt x="481" y="420"/>
                        <a:pt x="480" y="419"/>
                      </a:cubicBezTo>
                      <a:cubicBezTo>
                        <a:pt x="476" y="417"/>
                        <a:pt x="472" y="419"/>
                        <a:pt x="470" y="423"/>
                      </a:cubicBezTo>
                      <a:close/>
                      <a:moveTo>
                        <a:pt x="452" y="287"/>
                      </a:moveTo>
                      <a:cubicBezTo>
                        <a:pt x="451" y="284"/>
                        <a:pt x="449" y="281"/>
                        <a:pt x="448" y="279"/>
                      </a:cubicBezTo>
                      <a:cubicBezTo>
                        <a:pt x="447" y="282"/>
                        <a:pt x="445" y="284"/>
                        <a:pt x="444" y="287"/>
                      </a:cubicBezTo>
                      <a:cubicBezTo>
                        <a:pt x="441" y="288"/>
                        <a:pt x="438" y="288"/>
                        <a:pt x="435" y="289"/>
                      </a:cubicBezTo>
                      <a:cubicBezTo>
                        <a:pt x="437" y="290"/>
                        <a:pt x="439" y="292"/>
                        <a:pt x="441" y="294"/>
                      </a:cubicBezTo>
                      <a:cubicBezTo>
                        <a:pt x="440" y="297"/>
                        <a:pt x="439" y="299"/>
                        <a:pt x="438" y="302"/>
                      </a:cubicBezTo>
                      <a:cubicBezTo>
                        <a:pt x="441" y="301"/>
                        <a:pt x="444" y="300"/>
                        <a:pt x="447" y="299"/>
                      </a:cubicBezTo>
                      <a:cubicBezTo>
                        <a:pt x="450" y="301"/>
                        <a:pt x="452" y="302"/>
                        <a:pt x="454" y="304"/>
                      </a:cubicBezTo>
                      <a:cubicBezTo>
                        <a:pt x="454" y="301"/>
                        <a:pt x="454" y="298"/>
                        <a:pt x="454" y="295"/>
                      </a:cubicBezTo>
                      <a:cubicBezTo>
                        <a:pt x="457" y="293"/>
                        <a:pt x="459" y="291"/>
                        <a:pt x="461" y="289"/>
                      </a:cubicBezTo>
                      <a:cubicBezTo>
                        <a:pt x="458" y="288"/>
                        <a:pt x="455" y="288"/>
                        <a:pt x="452" y="287"/>
                      </a:cubicBezTo>
                      <a:close/>
                      <a:moveTo>
                        <a:pt x="444" y="263"/>
                      </a:moveTo>
                      <a:cubicBezTo>
                        <a:pt x="453" y="260"/>
                        <a:pt x="462" y="258"/>
                        <a:pt x="472" y="257"/>
                      </a:cubicBezTo>
                      <a:cubicBezTo>
                        <a:pt x="477" y="252"/>
                        <a:pt x="481" y="245"/>
                        <a:pt x="485" y="239"/>
                      </a:cubicBezTo>
                      <a:cubicBezTo>
                        <a:pt x="483" y="237"/>
                        <a:pt x="482" y="235"/>
                        <a:pt x="481" y="233"/>
                      </a:cubicBezTo>
                      <a:cubicBezTo>
                        <a:pt x="473" y="234"/>
                        <a:pt x="466" y="236"/>
                        <a:pt x="459" y="238"/>
                      </a:cubicBezTo>
                      <a:cubicBezTo>
                        <a:pt x="454" y="247"/>
                        <a:pt x="449" y="255"/>
                        <a:pt x="444" y="263"/>
                      </a:cubicBezTo>
                      <a:close/>
                      <a:moveTo>
                        <a:pt x="422" y="305"/>
                      </a:moveTo>
                      <a:cubicBezTo>
                        <a:pt x="418" y="307"/>
                        <a:pt x="414" y="310"/>
                        <a:pt x="410" y="312"/>
                      </a:cubicBezTo>
                      <a:cubicBezTo>
                        <a:pt x="415" y="313"/>
                        <a:pt x="419" y="314"/>
                        <a:pt x="424" y="316"/>
                      </a:cubicBezTo>
                      <a:cubicBezTo>
                        <a:pt x="428" y="314"/>
                        <a:pt x="432" y="312"/>
                        <a:pt x="436" y="309"/>
                      </a:cubicBezTo>
                      <a:cubicBezTo>
                        <a:pt x="432" y="307"/>
                        <a:pt x="427" y="306"/>
                        <a:pt x="422" y="305"/>
                      </a:cubicBezTo>
                      <a:close/>
                      <a:moveTo>
                        <a:pt x="431" y="346"/>
                      </a:moveTo>
                      <a:cubicBezTo>
                        <a:pt x="428" y="342"/>
                        <a:pt x="424" y="338"/>
                        <a:pt x="421" y="335"/>
                      </a:cubicBezTo>
                      <a:cubicBezTo>
                        <a:pt x="416" y="335"/>
                        <a:pt x="411" y="336"/>
                        <a:pt x="407" y="335"/>
                      </a:cubicBezTo>
                      <a:cubicBezTo>
                        <a:pt x="410" y="338"/>
                        <a:pt x="413" y="342"/>
                        <a:pt x="416" y="346"/>
                      </a:cubicBezTo>
                      <a:cubicBezTo>
                        <a:pt x="421" y="346"/>
                        <a:pt x="426" y="346"/>
                        <a:pt x="431" y="346"/>
                      </a:cubicBezTo>
                      <a:close/>
                      <a:moveTo>
                        <a:pt x="400" y="324"/>
                      </a:moveTo>
                      <a:cubicBezTo>
                        <a:pt x="401" y="324"/>
                        <a:pt x="402" y="322"/>
                        <a:pt x="402" y="319"/>
                      </a:cubicBezTo>
                      <a:cubicBezTo>
                        <a:pt x="405" y="319"/>
                        <a:pt x="407" y="319"/>
                        <a:pt x="407" y="318"/>
                      </a:cubicBezTo>
                      <a:cubicBezTo>
                        <a:pt x="407" y="317"/>
                        <a:pt x="405" y="316"/>
                        <a:pt x="402" y="316"/>
                      </a:cubicBezTo>
                      <a:cubicBezTo>
                        <a:pt x="402" y="313"/>
                        <a:pt x="401" y="311"/>
                        <a:pt x="401" y="311"/>
                      </a:cubicBezTo>
                      <a:cubicBezTo>
                        <a:pt x="400" y="311"/>
                        <a:pt x="400" y="313"/>
                        <a:pt x="399" y="316"/>
                      </a:cubicBezTo>
                      <a:cubicBezTo>
                        <a:pt x="397" y="316"/>
                        <a:pt x="395" y="317"/>
                        <a:pt x="395" y="317"/>
                      </a:cubicBezTo>
                      <a:cubicBezTo>
                        <a:pt x="395" y="318"/>
                        <a:pt x="397" y="319"/>
                        <a:pt x="399" y="319"/>
                      </a:cubicBezTo>
                      <a:cubicBezTo>
                        <a:pt x="399" y="322"/>
                        <a:pt x="399" y="324"/>
                        <a:pt x="400" y="324"/>
                      </a:cubicBezTo>
                      <a:close/>
                      <a:moveTo>
                        <a:pt x="407" y="300"/>
                      </a:moveTo>
                      <a:cubicBezTo>
                        <a:pt x="412" y="300"/>
                        <a:pt x="417" y="300"/>
                        <a:pt x="421" y="301"/>
                      </a:cubicBezTo>
                      <a:cubicBezTo>
                        <a:pt x="425" y="298"/>
                        <a:pt x="429" y="295"/>
                        <a:pt x="432" y="291"/>
                      </a:cubicBezTo>
                      <a:cubicBezTo>
                        <a:pt x="427" y="290"/>
                        <a:pt x="422" y="290"/>
                        <a:pt x="417" y="290"/>
                      </a:cubicBezTo>
                      <a:cubicBezTo>
                        <a:pt x="414" y="294"/>
                        <a:pt x="411" y="297"/>
                        <a:pt x="407" y="300"/>
                      </a:cubicBezTo>
                      <a:close/>
                      <a:moveTo>
                        <a:pt x="392" y="341"/>
                      </a:moveTo>
                      <a:cubicBezTo>
                        <a:pt x="393" y="341"/>
                        <a:pt x="394" y="340"/>
                        <a:pt x="396" y="338"/>
                      </a:cubicBezTo>
                      <a:cubicBezTo>
                        <a:pt x="398" y="339"/>
                        <a:pt x="401" y="339"/>
                        <a:pt x="401" y="339"/>
                      </a:cubicBezTo>
                      <a:cubicBezTo>
                        <a:pt x="401" y="338"/>
                        <a:pt x="400" y="336"/>
                        <a:pt x="398" y="335"/>
                      </a:cubicBezTo>
                      <a:cubicBezTo>
                        <a:pt x="399" y="332"/>
                        <a:pt x="399" y="330"/>
                        <a:pt x="398" y="330"/>
                      </a:cubicBezTo>
                      <a:cubicBezTo>
                        <a:pt x="398" y="330"/>
                        <a:pt x="396" y="331"/>
                        <a:pt x="395" y="333"/>
                      </a:cubicBezTo>
                      <a:cubicBezTo>
                        <a:pt x="393" y="332"/>
                        <a:pt x="391" y="332"/>
                        <a:pt x="390" y="332"/>
                      </a:cubicBezTo>
                      <a:cubicBezTo>
                        <a:pt x="390" y="333"/>
                        <a:pt x="391" y="334"/>
                        <a:pt x="394" y="336"/>
                      </a:cubicBezTo>
                      <a:cubicBezTo>
                        <a:pt x="392" y="338"/>
                        <a:pt x="392" y="340"/>
                        <a:pt x="392" y="341"/>
                      </a:cubicBezTo>
                      <a:close/>
                      <a:moveTo>
                        <a:pt x="498" y="392"/>
                      </a:moveTo>
                      <a:cubicBezTo>
                        <a:pt x="500" y="388"/>
                        <a:pt x="501" y="384"/>
                        <a:pt x="502" y="379"/>
                      </a:cubicBezTo>
                      <a:cubicBezTo>
                        <a:pt x="501" y="380"/>
                        <a:pt x="499" y="380"/>
                        <a:pt x="498" y="382"/>
                      </a:cubicBezTo>
                      <a:cubicBezTo>
                        <a:pt x="495" y="385"/>
                        <a:pt x="495" y="389"/>
                        <a:pt x="498" y="392"/>
                      </a:cubicBezTo>
                      <a:close/>
                      <a:moveTo>
                        <a:pt x="460" y="308"/>
                      </a:moveTo>
                      <a:cubicBezTo>
                        <a:pt x="469" y="310"/>
                        <a:pt x="479" y="314"/>
                        <a:pt x="488" y="318"/>
                      </a:cubicBezTo>
                      <a:cubicBezTo>
                        <a:pt x="495" y="314"/>
                        <a:pt x="501" y="311"/>
                        <a:pt x="508" y="307"/>
                      </a:cubicBezTo>
                      <a:cubicBezTo>
                        <a:pt x="508" y="305"/>
                        <a:pt x="507" y="302"/>
                        <a:pt x="507" y="300"/>
                      </a:cubicBezTo>
                      <a:cubicBezTo>
                        <a:pt x="500" y="297"/>
                        <a:pt x="493" y="295"/>
                        <a:pt x="485" y="294"/>
                      </a:cubicBezTo>
                      <a:cubicBezTo>
                        <a:pt x="477" y="299"/>
                        <a:pt x="469" y="304"/>
                        <a:pt x="460" y="308"/>
                      </a:cubicBezTo>
                      <a:close/>
                      <a:moveTo>
                        <a:pt x="424" y="376"/>
                      </a:moveTo>
                      <a:cubicBezTo>
                        <a:pt x="422" y="373"/>
                        <a:pt x="420" y="371"/>
                        <a:pt x="418" y="369"/>
                      </a:cubicBezTo>
                      <a:cubicBezTo>
                        <a:pt x="417" y="371"/>
                        <a:pt x="417" y="374"/>
                        <a:pt x="416" y="376"/>
                      </a:cubicBezTo>
                      <a:cubicBezTo>
                        <a:pt x="413" y="377"/>
                        <a:pt x="410" y="377"/>
                        <a:pt x="408" y="378"/>
                      </a:cubicBezTo>
                      <a:cubicBezTo>
                        <a:pt x="410" y="380"/>
                        <a:pt x="412" y="382"/>
                        <a:pt x="414" y="384"/>
                      </a:cubicBezTo>
                      <a:cubicBezTo>
                        <a:pt x="414" y="387"/>
                        <a:pt x="413" y="390"/>
                        <a:pt x="413" y="393"/>
                      </a:cubicBezTo>
                      <a:cubicBezTo>
                        <a:pt x="416" y="392"/>
                        <a:pt x="418" y="390"/>
                        <a:pt x="421" y="389"/>
                      </a:cubicBezTo>
                      <a:cubicBezTo>
                        <a:pt x="424" y="390"/>
                        <a:pt x="427" y="391"/>
                        <a:pt x="430" y="392"/>
                      </a:cubicBezTo>
                      <a:cubicBezTo>
                        <a:pt x="429" y="389"/>
                        <a:pt x="428" y="386"/>
                        <a:pt x="427" y="383"/>
                      </a:cubicBezTo>
                      <a:cubicBezTo>
                        <a:pt x="429" y="381"/>
                        <a:pt x="431" y="378"/>
                        <a:pt x="433" y="376"/>
                      </a:cubicBezTo>
                      <a:cubicBezTo>
                        <a:pt x="430" y="376"/>
                        <a:pt x="427" y="376"/>
                        <a:pt x="424" y="376"/>
                      </a:cubicBezTo>
                      <a:close/>
                      <a:moveTo>
                        <a:pt x="425" y="470"/>
                      </a:moveTo>
                      <a:cubicBezTo>
                        <a:pt x="423" y="470"/>
                        <a:pt x="422" y="471"/>
                        <a:pt x="422" y="473"/>
                      </a:cubicBezTo>
                      <a:cubicBezTo>
                        <a:pt x="422" y="474"/>
                        <a:pt x="423" y="475"/>
                        <a:pt x="425" y="475"/>
                      </a:cubicBezTo>
                      <a:cubicBezTo>
                        <a:pt x="426" y="475"/>
                        <a:pt x="427" y="474"/>
                        <a:pt x="427" y="473"/>
                      </a:cubicBezTo>
                      <a:cubicBezTo>
                        <a:pt x="427" y="471"/>
                        <a:pt x="426" y="470"/>
                        <a:pt x="425" y="470"/>
                      </a:cubicBezTo>
                      <a:close/>
                      <a:moveTo>
                        <a:pt x="476" y="264"/>
                      </a:moveTo>
                      <a:cubicBezTo>
                        <a:pt x="469" y="271"/>
                        <a:pt x="462" y="278"/>
                        <a:pt x="455" y="284"/>
                      </a:cubicBezTo>
                      <a:cubicBezTo>
                        <a:pt x="464" y="284"/>
                        <a:pt x="474" y="285"/>
                        <a:pt x="484" y="287"/>
                      </a:cubicBezTo>
                      <a:cubicBezTo>
                        <a:pt x="489" y="282"/>
                        <a:pt x="495" y="277"/>
                        <a:pt x="500" y="272"/>
                      </a:cubicBezTo>
                      <a:cubicBezTo>
                        <a:pt x="499" y="270"/>
                        <a:pt x="498" y="267"/>
                        <a:pt x="497" y="265"/>
                      </a:cubicBezTo>
                      <a:cubicBezTo>
                        <a:pt x="490" y="264"/>
                        <a:pt x="483" y="264"/>
                        <a:pt x="476" y="264"/>
                      </a:cubicBezTo>
                      <a:close/>
                      <a:moveTo>
                        <a:pt x="424" y="427"/>
                      </a:moveTo>
                      <a:cubicBezTo>
                        <a:pt x="416" y="421"/>
                        <a:pt x="408" y="414"/>
                        <a:pt x="402" y="407"/>
                      </a:cubicBezTo>
                      <a:cubicBezTo>
                        <a:pt x="403" y="416"/>
                        <a:pt x="403" y="426"/>
                        <a:pt x="402" y="436"/>
                      </a:cubicBezTo>
                      <a:cubicBezTo>
                        <a:pt x="408" y="444"/>
                        <a:pt x="416" y="450"/>
                        <a:pt x="424" y="457"/>
                      </a:cubicBezTo>
                      <a:cubicBezTo>
                        <a:pt x="425" y="447"/>
                        <a:pt x="425" y="436"/>
                        <a:pt x="424" y="427"/>
                      </a:cubicBezTo>
                      <a:close/>
                      <a:moveTo>
                        <a:pt x="422" y="362"/>
                      </a:moveTo>
                      <a:cubicBezTo>
                        <a:pt x="420" y="357"/>
                        <a:pt x="417" y="353"/>
                        <a:pt x="415" y="349"/>
                      </a:cubicBezTo>
                      <a:cubicBezTo>
                        <a:pt x="410" y="348"/>
                        <a:pt x="405" y="347"/>
                        <a:pt x="401" y="346"/>
                      </a:cubicBezTo>
                      <a:cubicBezTo>
                        <a:pt x="403" y="349"/>
                        <a:pt x="406" y="354"/>
                        <a:pt x="407" y="358"/>
                      </a:cubicBezTo>
                      <a:cubicBezTo>
                        <a:pt x="412" y="360"/>
                        <a:pt x="417" y="361"/>
                        <a:pt x="422" y="362"/>
                      </a:cubicBezTo>
                      <a:close/>
                      <a:moveTo>
                        <a:pt x="409" y="375"/>
                      </a:moveTo>
                      <a:cubicBezTo>
                        <a:pt x="408" y="370"/>
                        <a:pt x="407" y="365"/>
                        <a:pt x="405" y="361"/>
                      </a:cubicBezTo>
                      <a:cubicBezTo>
                        <a:pt x="400" y="359"/>
                        <a:pt x="396" y="357"/>
                        <a:pt x="392" y="354"/>
                      </a:cubicBezTo>
                      <a:cubicBezTo>
                        <a:pt x="394" y="359"/>
                        <a:pt x="395" y="363"/>
                        <a:pt x="396" y="368"/>
                      </a:cubicBezTo>
                      <a:cubicBezTo>
                        <a:pt x="400" y="371"/>
                        <a:pt x="404" y="373"/>
                        <a:pt x="409" y="375"/>
                      </a:cubicBezTo>
                      <a:close/>
                      <a:moveTo>
                        <a:pt x="270" y="536"/>
                      </a:moveTo>
                      <a:cubicBezTo>
                        <a:pt x="267" y="530"/>
                        <a:pt x="263" y="526"/>
                        <a:pt x="261" y="527"/>
                      </a:cubicBezTo>
                      <a:cubicBezTo>
                        <a:pt x="259" y="528"/>
                        <a:pt x="260" y="533"/>
                        <a:pt x="263" y="540"/>
                      </a:cubicBezTo>
                      <a:cubicBezTo>
                        <a:pt x="263" y="540"/>
                        <a:pt x="263" y="540"/>
                        <a:pt x="263" y="540"/>
                      </a:cubicBezTo>
                      <a:cubicBezTo>
                        <a:pt x="268" y="540"/>
                        <a:pt x="274" y="539"/>
                        <a:pt x="280" y="539"/>
                      </a:cubicBezTo>
                      <a:cubicBezTo>
                        <a:pt x="282" y="537"/>
                        <a:pt x="284" y="535"/>
                        <a:pt x="284" y="534"/>
                      </a:cubicBezTo>
                      <a:cubicBezTo>
                        <a:pt x="283" y="532"/>
                        <a:pt x="277" y="533"/>
                        <a:pt x="270" y="536"/>
                      </a:cubicBezTo>
                      <a:close/>
                      <a:moveTo>
                        <a:pt x="445" y="255"/>
                      </a:moveTo>
                      <a:cubicBezTo>
                        <a:pt x="442" y="255"/>
                        <a:pt x="439" y="256"/>
                        <a:pt x="436" y="256"/>
                      </a:cubicBezTo>
                      <a:cubicBezTo>
                        <a:pt x="434" y="254"/>
                        <a:pt x="431" y="252"/>
                        <a:pt x="429" y="250"/>
                      </a:cubicBezTo>
                      <a:cubicBezTo>
                        <a:pt x="429" y="253"/>
                        <a:pt x="429" y="256"/>
                        <a:pt x="428" y="259"/>
                      </a:cubicBezTo>
                      <a:cubicBezTo>
                        <a:pt x="426" y="261"/>
                        <a:pt x="423" y="263"/>
                        <a:pt x="421" y="264"/>
                      </a:cubicBezTo>
                      <a:cubicBezTo>
                        <a:pt x="423" y="265"/>
                        <a:pt x="426" y="266"/>
                        <a:pt x="428" y="267"/>
                      </a:cubicBezTo>
                      <a:cubicBezTo>
                        <a:pt x="429" y="270"/>
                        <a:pt x="429" y="273"/>
                        <a:pt x="429" y="275"/>
                      </a:cubicBezTo>
                      <a:cubicBezTo>
                        <a:pt x="431" y="273"/>
                        <a:pt x="433" y="271"/>
                        <a:pt x="436" y="269"/>
                      </a:cubicBezTo>
                      <a:cubicBezTo>
                        <a:pt x="438" y="270"/>
                        <a:pt x="441" y="271"/>
                        <a:pt x="444" y="272"/>
                      </a:cubicBezTo>
                      <a:cubicBezTo>
                        <a:pt x="443" y="269"/>
                        <a:pt x="442" y="266"/>
                        <a:pt x="441" y="263"/>
                      </a:cubicBezTo>
                      <a:cubicBezTo>
                        <a:pt x="442" y="260"/>
                        <a:pt x="444" y="258"/>
                        <a:pt x="445" y="255"/>
                      </a:cubicBezTo>
                      <a:close/>
                      <a:moveTo>
                        <a:pt x="427" y="244"/>
                      </a:moveTo>
                      <a:cubicBezTo>
                        <a:pt x="436" y="240"/>
                        <a:pt x="445" y="235"/>
                        <a:pt x="454" y="232"/>
                      </a:cubicBezTo>
                      <a:cubicBezTo>
                        <a:pt x="457" y="224"/>
                        <a:pt x="460" y="216"/>
                        <a:pt x="462" y="208"/>
                      </a:cubicBezTo>
                      <a:cubicBezTo>
                        <a:pt x="461" y="207"/>
                        <a:pt x="460" y="206"/>
                        <a:pt x="459" y="205"/>
                      </a:cubicBezTo>
                      <a:cubicBezTo>
                        <a:pt x="451" y="208"/>
                        <a:pt x="443" y="212"/>
                        <a:pt x="436" y="216"/>
                      </a:cubicBezTo>
                      <a:cubicBezTo>
                        <a:pt x="434" y="226"/>
                        <a:pt x="431" y="235"/>
                        <a:pt x="427" y="244"/>
                      </a:cubicBezTo>
                      <a:close/>
                      <a:moveTo>
                        <a:pt x="393" y="385"/>
                      </a:moveTo>
                      <a:cubicBezTo>
                        <a:pt x="393" y="380"/>
                        <a:pt x="393" y="375"/>
                        <a:pt x="393" y="370"/>
                      </a:cubicBezTo>
                      <a:cubicBezTo>
                        <a:pt x="389" y="367"/>
                        <a:pt x="385" y="364"/>
                        <a:pt x="382" y="360"/>
                      </a:cubicBezTo>
                      <a:cubicBezTo>
                        <a:pt x="383" y="365"/>
                        <a:pt x="382" y="370"/>
                        <a:pt x="382" y="375"/>
                      </a:cubicBezTo>
                      <a:cubicBezTo>
                        <a:pt x="385" y="378"/>
                        <a:pt x="389" y="382"/>
                        <a:pt x="393" y="385"/>
                      </a:cubicBezTo>
                      <a:close/>
                      <a:moveTo>
                        <a:pt x="402" y="290"/>
                      </a:moveTo>
                      <a:cubicBezTo>
                        <a:pt x="406" y="288"/>
                        <a:pt x="411" y="288"/>
                        <a:pt x="416" y="287"/>
                      </a:cubicBezTo>
                      <a:cubicBezTo>
                        <a:pt x="419" y="283"/>
                        <a:pt x="421" y="279"/>
                        <a:pt x="423" y="274"/>
                      </a:cubicBezTo>
                      <a:cubicBezTo>
                        <a:pt x="418" y="275"/>
                        <a:pt x="414" y="276"/>
                        <a:pt x="409" y="277"/>
                      </a:cubicBezTo>
                      <a:cubicBezTo>
                        <a:pt x="407" y="282"/>
                        <a:pt x="404" y="286"/>
                        <a:pt x="402" y="290"/>
                      </a:cubicBezTo>
                      <a:close/>
                      <a:moveTo>
                        <a:pt x="380" y="281"/>
                      </a:moveTo>
                      <a:cubicBezTo>
                        <a:pt x="380" y="282"/>
                        <a:pt x="381" y="284"/>
                        <a:pt x="383" y="285"/>
                      </a:cubicBezTo>
                      <a:cubicBezTo>
                        <a:pt x="382" y="288"/>
                        <a:pt x="381" y="289"/>
                        <a:pt x="382" y="290"/>
                      </a:cubicBezTo>
                      <a:cubicBezTo>
                        <a:pt x="382" y="290"/>
                        <a:pt x="384" y="289"/>
                        <a:pt x="386" y="287"/>
                      </a:cubicBezTo>
                      <a:cubicBezTo>
                        <a:pt x="388" y="288"/>
                        <a:pt x="390" y="290"/>
                        <a:pt x="390" y="289"/>
                      </a:cubicBezTo>
                      <a:cubicBezTo>
                        <a:pt x="391" y="289"/>
                        <a:pt x="390" y="287"/>
                        <a:pt x="388" y="285"/>
                      </a:cubicBezTo>
                      <a:cubicBezTo>
                        <a:pt x="389" y="282"/>
                        <a:pt x="390" y="280"/>
                        <a:pt x="389" y="280"/>
                      </a:cubicBezTo>
                      <a:cubicBezTo>
                        <a:pt x="389" y="279"/>
                        <a:pt x="387" y="281"/>
                        <a:pt x="385" y="283"/>
                      </a:cubicBezTo>
                      <a:cubicBezTo>
                        <a:pt x="383" y="281"/>
                        <a:pt x="380" y="281"/>
                        <a:pt x="380" y="281"/>
                      </a:cubicBezTo>
                      <a:close/>
                      <a:moveTo>
                        <a:pt x="369" y="256"/>
                      </a:moveTo>
                      <a:cubicBezTo>
                        <a:pt x="371" y="261"/>
                        <a:pt x="372" y="266"/>
                        <a:pt x="372" y="270"/>
                      </a:cubicBezTo>
                      <a:cubicBezTo>
                        <a:pt x="375" y="266"/>
                        <a:pt x="378" y="262"/>
                        <a:pt x="381" y="259"/>
                      </a:cubicBezTo>
                      <a:cubicBezTo>
                        <a:pt x="380" y="254"/>
                        <a:pt x="379" y="249"/>
                        <a:pt x="378" y="244"/>
                      </a:cubicBezTo>
                      <a:cubicBezTo>
                        <a:pt x="375" y="248"/>
                        <a:pt x="372" y="252"/>
                        <a:pt x="369" y="256"/>
                      </a:cubicBezTo>
                      <a:close/>
                      <a:moveTo>
                        <a:pt x="394" y="281"/>
                      </a:moveTo>
                      <a:cubicBezTo>
                        <a:pt x="398" y="278"/>
                        <a:pt x="402" y="276"/>
                        <a:pt x="407" y="275"/>
                      </a:cubicBezTo>
                      <a:cubicBezTo>
                        <a:pt x="408" y="270"/>
                        <a:pt x="410" y="266"/>
                        <a:pt x="411" y="261"/>
                      </a:cubicBezTo>
                      <a:cubicBezTo>
                        <a:pt x="406" y="262"/>
                        <a:pt x="402" y="265"/>
                        <a:pt x="398" y="267"/>
                      </a:cubicBezTo>
                      <a:cubicBezTo>
                        <a:pt x="397" y="272"/>
                        <a:pt x="395" y="276"/>
                        <a:pt x="394" y="281"/>
                      </a:cubicBezTo>
                      <a:close/>
                      <a:moveTo>
                        <a:pt x="320" y="524"/>
                      </a:moveTo>
                      <a:cubicBezTo>
                        <a:pt x="319" y="517"/>
                        <a:pt x="318" y="511"/>
                        <a:pt x="315" y="512"/>
                      </a:cubicBezTo>
                      <a:cubicBezTo>
                        <a:pt x="313" y="512"/>
                        <a:pt x="312" y="517"/>
                        <a:pt x="312" y="524"/>
                      </a:cubicBezTo>
                      <a:cubicBezTo>
                        <a:pt x="304" y="525"/>
                        <a:pt x="299" y="528"/>
                        <a:pt x="299" y="530"/>
                      </a:cubicBezTo>
                      <a:cubicBezTo>
                        <a:pt x="300" y="531"/>
                        <a:pt x="305" y="532"/>
                        <a:pt x="312" y="532"/>
                      </a:cubicBezTo>
                      <a:cubicBezTo>
                        <a:pt x="312" y="533"/>
                        <a:pt x="312" y="533"/>
                        <a:pt x="313" y="534"/>
                      </a:cubicBezTo>
                      <a:cubicBezTo>
                        <a:pt x="315" y="534"/>
                        <a:pt x="317" y="533"/>
                        <a:pt x="320" y="533"/>
                      </a:cubicBezTo>
                      <a:cubicBezTo>
                        <a:pt x="320" y="532"/>
                        <a:pt x="320" y="532"/>
                        <a:pt x="320" y="532"/>
                      </a:cubicBezTo>
                      <a:cubicBezTo>
                        <a:pt x="322" y="532"/>
                        <a:pt x="324" y="531"/>
                        <a:pt x="325" y="531"/>
                      </a:cubicBezTo>
                      <a:cubicBezTo>
                        <a:pt x="327" y="531"/>
                        <a:pt x="330" y="530"/>
                        <a:pt x="332" y="530"/>
                      </a:cubicBezTo>
                      <a:cubicBezTo>
                        <a:pt x="332" y="529"/>
                        <a:pt x="332" y="529"/>
                        <a:pt x="332" y="529"/>
                      </a:cubicBezTo>
                      <a:cubicBezTo>
                        <a:pt x="333" y="527"/>
                        <a:pt x="327" y="524"/>
                        <a:pt x="320" y="524"/>
                      </a:cubicBezTo>
                      <a:close/>
                      <a:moveTo>
                        <a:pt x="370" y="311"/>
                      </a:moveTo>
                      <a:cubicBezTo>
                        <a:pt x="368" y="299"/>
                        <a:pt x="368" y="299"/>
                        <a:pt x="368" y="299"/>
                      </a:cubicBezTo>
                      <a:cubicBezTo>
                        <a:pt x="360" y="308"/>
                        <a:pt x="360" y="308"/>
                        <a:pt x="360" y="308"/>
                      </a:cubicBezTo>
                      <a:cubicBezTo>
                        <a:pt x="358" y="308"/>
                        <a:pt x="358" y="308"/>
                        <a:pt x="358" y="308"/>
                      </a:cubicBezTo>
                      <a:cubicBezTo>
                        <a:pt x="361" y="314"/>
                        <a:pt x="362" y="321"/>
                        <a:pt x="362" y="328"/>
                      </a:cubicBezTo>
                      <a:cubicBezTo>
                        <a:pt x="368" y="334"/>
                        <a:pt x="368" y="334"/>
                        <a:pt x="368" y="334"/>
                      </a:cubicBezTo>
                      <a:cubicBezTo>
                        <a:pt x="370" y="322"/>
                        <a:pt x="370" y="322"/>
                        <a:pt x="370" y="322"/>
                      </a:cubicBezTo>
                      <a:cubicBezTo>
                        <a:pt x="381" y="317"/>
                        <a:pt x="381" y="317"/>
                        <a:pt x="381" y="317"/>
                      </a:cubicBezTo>
                      <a:lnTo>
                        <a:pt x="370" y="311"/>
                      </a:lnTo>
                      <a:close/>
                      <a:moveTo>
                        <a:pt x="293" y="252"/>
                      </a:moveTo>
                      <a:cubicBezTo>
                        <a:pt x="295" y="252"/>
                        <a:pt x="296" y="253"/>
                        <a:pt x="298" y="253"/>
                      </a:cubicBezTo>
                      <a:cubicBezTo>
                        <a:pt x="298" y="251"/>
                        <a:pt x="298" y="250"/>
                        <a:pt x="298" y="248"/>
                      </a:cubicBezTo>
                      <a:cubicBezTo>
                        <a:pt x="296" y="249"/>
                        <a:pt x="295" y="250"/>
                        <a:pt x="293" y="252"/>
                      </a:cubicBezTo>
                      <a:close/>
                      <a:moveTo>
                        <a:pt x="386" y="354"/>
                      </a:moveTo>
                      <a:cubicBezTo>
                        <a:pt x="387" y="354"/>
                        <a:pt x="386" y="352"/>
                        <a:pt x="385" y="349"/>
                      </a:cubicBezTo>
                      <a:cubicBezTo>
                        <a:pt x="387" y="348"/>
                        <a:pt x="388" y="346"/>
                        <a:pt x="388" y="345"/>
                      </a:cubicBezTo>
                      <a:cubicBezTo>
                        <a:pt x="387" y="345"/>
                        <a:pt x="385" y="346"/>
                        <a:pt x="383" y="347"/>
                      </a:cubicBezTo>
                      <a:cubicBezTo>
                        <a:pt x="381" y="345"/>
                        <a:pt x="380" y="343"/>
                        <a:pt x="379" y="344"/>
                      </a:cubicBezTo>
                      <a:cubicBezTo>
                        <a:pt x="379" y="344"/>
                        <a:pt x="379" y="346"/>
                        <a:pt x="381" y="348"/>
                      </a:cubicBezTo>
                      <a:cubicBezTo>
                        <a:pt x="378" y="350"/>
                        <a:pt x="377" y="351"/>
                        <a:pt x="377" y="352"/>
                      </a:cubicBezTo>
                      <a:cubicBezTo>
                        <a:pt x="377" y="352"/>
                        <a:pt x="380" y="352"/>
                        <a:pt x="382" y="351"/>
                      </a:cubicBezTo>
                      <a:cubicBezTo>
                        <a:pt x="384" y="353"/>
                        <a:pt x="385" y="355"/>
                        <a:pt x="386" y="354"/>
                      </a:cubicBezTo>
                      <a:close/>
                      <a:moveTo>
                        <a:pt x="287" y="464"/>
                      </a:moveTo>
                      <a:cubicBezTo>
                        <a:pt x="287" y="465"/>
                        <a:pt x="288" y="466"/>
                        <a:pt x="290" y="466"/>
                      </a:cubicBezTo>
                      <a:cubicBezTo>
                        <a:pt x="291" y="466"/>
                        <a:pt x="292" y="465"/>
                        <a:pt x="292" y="464"/>
                      </a:cubicBezTo>
                      <a:cubicBezTo>
                        <a:pt x="292" y="462"/>
                        <a:pt x="291" y="461"/>
                        <a:pt x="290" y="461"/>
                      </a:cubicBezTo>
                      <a:cubicBezTo>
                        <a:pt x="288" y="461"/>
                        <a:pt x="287" y="462"/>
                        <a:pt x="287" y="464"/>
                      </a:cubicBezTo>
                      <a:close/>
                      <a:moveTo>
                        <a:pt x="262" y="461"/>
                      </a:moveTo>
                      <a:cubicBezTo>
                        <a:pt x="259" y="459"/>
                        <a:pt x="255" y="459"/>
                        <a:pt x="253" y="462"/>
                      </a:cubicBezTo>
                      <a:cubicBezTo>
                        <a:pt x="250" y="465"/>
                        <a:pt x="251" y="469"/>
                        <a:pt x="253" y="471"/>
                      </a:cubicBezTo>
                      <a:cubicBezTo>
                        <a:pt x="256" y="473"/>
                        <a:pt x="260" y="473"/>
                        <a:pt x="262" y="470"/>
                      </a:cubicBezTo>
                      <a:cubicBezTo>
                        <a:pt x="265" y="467"/>
                        <a:pt x="264" y="463"/>
                        <a:pt x="262" y="461"/>
                      </a:cubicBezTo>
                      <a:close/>
                      <a:moveTo>
                        <a:pt x="308" y="402"/>
                      </a:moveTo>
                      <a:cubicBezTo>
                        <a:pt x="305" y="403"/>
                        <a:pt x="301" y="404"/>
                        <a:pt x="298" y="405"/>
                      </a:cubicBezTo>
                      <a:cubicBezTo>
                        <a:pt x="293" y="408"/>
                        <a:pt x="289" y="411"/>
                        <a:pt x="284" y="414"/>
                      </a:cubicBezTo>
                      <a:cubicBezTo>
                        <a:pt x="281" y="423"/>
                        <a:pt x="279" y="433"/>
                        <a:pt x="278" y="443"/>
                      </a:cubicBezTo>
                      <a:cubicBezTo>
                        <a:pt x="287" y="439"/>
                        <a:pt x="296" y="433"/>
                        <a:pt x="303" y="427"/>
                      </a:cubicBezTo>
                      <a:cubicBezTo>
                        <a:pt x="304" y="418"/>
                        <a:pt x="306" y="410"/>
                        <a:pt x="308" y="402"/>
                      </a:cubicBezTo>
                      <a:close/>
                      <a:moveTo>
                        <a:pt x="146" y="298"/>
                      </a:moveTo>
                      <a:cubicBezTo>
                        <a:pt x="144" y="297"/>
                        <a:pt x="143" y="296"/>
                        <a:pt x="141" y="296"/>
                      </a:cubicBezTo>
                      <a:cubicBezTo>
                        <a:pt x="138" y="297"/>
                        <a:pt x="135" y="298"/>
                        <a:pt x="132" y="298"/>
                      </a:cubicBezTo>
                      <a:cubicBezTo>
                        <a:pt x="135" y="299"/>
                        <a:pt x="138" y="300"/>
                        <a:pt x="141" y="301"/>
                      </a:cubicBezTo>
                      <a:cubicBezTo>
                        <a:pt x="142" y="300"/>
                        <a:pt x="143" y="300"/>
                        <a:pt x="145" y="299"/>
                      </a:cubicBezTo>
                      <a:cubicBezTo>
                        <a:pt x="145" y="299"/>
                        <a:pt x="145" y="298"/>
                        <a:pt x="146" y="298"/>
                      </a:cubicBezTo>
                      <a:close/>
                      <a:moveTo>
                        <a:pt x="393" y="132"/>
                      </a:moveTo>
                      <a:cubicBezTo>
                        <a:pt x="393" y="132"/>
                        <a:pt x="394" y="132"/>
                        <a:pt x="394" y="132"/>
                      </a:cubicBezTo>
                      <a:cubicBezTo>
                        <a:pt x="394" y="131"/>
                        <a:pt x="394" y="131"/>
                        <a:pt x="393" y="131"/>
                      </a:cubicBezTo>
                      <a:cubicBezTo>
                        <a:pt x="393" y="131"/>
                        <a:pt x="392" y="131"/>
                        <a:pt x="392" y="131"/>
                      </a:cubicBezTo>
                      <a:cubicBezTo>
                        <a:pt x="392" y="132"/>
                        <a:pt x="392" y="132"/>
                        <a:pt x="393" y="132"/>
                      </a:cubicBezTo>
                      <a:close/>
                      <a:moveTo>
                        <a:pt x="393" y="136"/>
                      </a:moveTo>
                      <a:cubicBezTo>
                        <a:pt x="394" y="136"/>
                        <a:pt x="394" y="136"/>
                        <a:pt x="394" y="135"/>
                      </a:cubicBezTo>
                      <a:cubicBezTo>
                        <a:pt x="394" y="135"/>
                        <a:pt x="393" y="134"/>
                        <a:pt x="393" y="135"/>
                      </a:cubicBezTo>
                      <a:cubicBezTo>
                        <a:pt x="392" y="135"/>
                        <a:pt x="392" y="135"/>
                        <a:pt x="392" y="135"/>
                      </a:cubicBezTo>
                      <a:cubicBezTo>
                        <a:pt x="392" y="136"/>
                        <a:pt x="393" y="136"/>
                        <a:pt x="393" y="136"/>
                      </a:cubicBezTo>
                      <a:close/>
                      <a:moveTo>
                        <a:pt x="392" y="147"/>
                      </a:moveTo>
                      <a:cubicBezTo>
                        <a:pt x="393" y="147"/>
                        <a:pt x="393" y="147"/>
                        <a:pt x="394" y="147"/>
                      </a:cubicBezTo>
                      <a:cubicBezTo>
                        <a:pt x="394" y="147"/>
                        <a:pt x="394" y="146"/>
                        <a:pt x="393" y="146"/>
                      </a:cubicBezTo>
                      <a:cubicBezTo>
                        <a:pt x="393" y="145"/>
                        <a:pt x="393" y="146"/>
                        <a:pt x="392" y="146"/>
                      </a:cubicBezTo>
                      <a:cubicBezTo>
                        <a:pt x="392" y="146"/>
                        <a:pt x="392" y="147"/>
                        <a:pt x="392" y="147"/>
                      </a:cubicBezTo>
                      <a:close/>
                      <a:moveTo>
                        <a:pt x="394" y="128"/>
                      </a:moveTo>
                      <a:cubicBezTo>
                        <a:pt x="393" y="128"/>
                        <a:pt x="393" y="128"/>
                        <a:pt x="394" y="129"/>
                      </a:cubicBezTo>
                      <a:cubicBezTo>
                        <a:pt x="394" y="129"/>
                        <a:pt x="395" y="129"/>
                        <a:pt x="395" y="128"/>
                      </a:cubicBezTo>
                      <a:cubicBezTo>
                        <a:pt x="395" y="128"/>
                        <a:pt x="395" y="127"/>
                        <a:pt x="395" y="127"/>
                      </a:cubicBezTo>
                      <a:cubicBezTo>
                        <a:pt x="394" y="127"/>
                        <a:pt x="394" y="127"/>
                        <a:pt x="394" y="128"/>
                      </a:cubicBezTo>
                      <a:close/>
                      <a:moveTo>
                        <a:pt x="388" y="151"/>
                      </a:moveTo>
                      <a:cubicBezTo>
                        <a:pt x="388" y="151"/>
                        <a:pt x="388" y="151"/>
                        <a:pt x="389" y="152"/>
                      </a:cubicBezTo>
                      <a:cubicBezTo>
                        <a:pt x="389" y="152"/>
                        <a:pt x="389" y="152"/>
                        <a:pt x="389" y="152"/>
                      </a:cubicBezTo>
                      <a:cubicBezTo>
                        <a:pt x="389" y="151"/>
                        <a:pt x="389" y="151"/>
                        <a:pt x="389" y="151"/>
                      </a:cubicBezTo>
                      <a:cubicBezTo>
                        <a:pt x="389" y="151"/>
                        <a:pt x="389" y="151"/>
                        <a:pt x="388" y="151"/>
                      </a:cubicBezTo>
                      <a:close/>
                      <a:moveTo>
                        <a:pt x="394" y="161"/>
                      </a:moveTo>
                      <a:cubicBezTo>
                        <a:pt x="394" y="161"/>
                        <a:pt x="394" y="160"/>
                        <a:pt x="394" y="160"/>
                      </a:cubicBezTo>
                      <a:cubicBezTo>
                        <a:pt x="395" y="160"/>
                        <a:pt x="394" y="160"/>
                        <a:pt x="394" y="160"/>
                      </a:cubicBezTo>
                      <a:cubicBezTo>
                        <a:pt x="394" y="160"/>
                        <a:pt x="394" y="160"/>
                        <a:pt x="394" y="160"/>
                      </a:cubicBezTo>
                      <a:cubicBezTo>
                        <a:pt x="394" y="160"/>
                        <a:pt x="394" y="160"/>
                        <a:pt x="394" y="161"/>
                      </a:cubicBezTo>
                      <a:close/>
                      <a:moveTo>
                        <a:pt x="395" y="139"/>
                      </a:moveTo>
                      <a:cubicBezTo>
                        <a:pt x="395" y="138"/>
                        <a:pt x="394" y="138"/>
                        <a:pt x="394" y="138"/>
                      </a:cubicBezTo>
                      <a:cubicBezTo>
                        <a:pt x="393" y="138"/>
                        <a:pt x="393" y="139"/>
                        <a:pt x="394" y="139"/>
                      </a:cubicBezTo>
                      <a:cubicBezTo>
                        <a:pt x="394" y="140"/>
                        <a:pt x="394" y="140"/>
                        <a:pt x="395" y="140"/>
                      </a:cubicBezTo>
                      <a:cubicBezTo>
                        <a:pt x="395" y="139"/>
                        <a:pt x="395" y="139"/>
                        <a:pt x="395" y="139"/>
                      </a:cubicBezTo>
                      <a:close/>
                      <a:moveTo>
                        <a:pt x="389" y="116"/>
                      </a:moveTo>
                      <a:cubicBezTo>
                        <a:pt x="389" y="116"/>
                        <a:pt x="389" y="116"/>
                        <a:pt x="389" y="115"/>
                      </a:cubicBezTo>
                      <a:cubicBezTo>
                        <a:pt x="389" y="115"/>
                        <a:pt x="389" y="115"/>
                        <a:pt x="389" y="115"/>
                      </a:cubicBezTo>
                      <a:cubicBezTo>
                        <a:pt x="388" y="116"/>
                        <a:pt x="388" y="116"/>
                        <a:pt x="388" y="116"/>
                      </a:cubicBezTo>
                      <a:cubicBezTo>
                        <a:pt x="389" y="116"/>
                        <a:pt x="389" y="116"/>
                        <a:pt x="389" y="116"/>
                      </a:cubicBezTo>
                      <a:close/>
                      <a:moveTo>
                        <a:pt x="386" y="112"/>
                      </a:moveTo>
                      <a:cubicBezTo>
                        <a:pt x="386" y="112"/>
                        <a:pt x="386" y="112"/>
                        <a:pt x="386" y="111"/>
                      </a:cubicBezTo>
                      <a:cubicBezTo>
                        <a:pt x="386" y="111"/>
                        <a:pt x="385" y="111"/>
                        <a:pt x="385" y="111"/>
                      </a:cubicBezTo>
                      <a:cubicBezTo>
                        <a:pt x="385" y="112"/>
                        <a:pt x="385" y="112"/>
                        <a:pt x="385" y="112"/>
                      </a:cubicBezTo>
                      <a:cubicBezTo>
                        <a:pt x="385" y="112"/>
                        <a:pt x="386" y="112"/>
                        <a:pt x="386" y="112"/>
                      </a:cubicBezTo>
                      <a:close/>
                      <a:moveTo>
                        <a:pt x="386" y="155"/>
                      </a:moveTo>
                      <a:cubicBezTo>
                        <a:pt x="386" y="155"/>
                        <a:pt x="386" y="155"/>
                        <a:pt x="386" y="155"/>
                      </a:cubicBezTo>
                      <a:cubicBezTo>
                        <a:pt x="386" y="155"/>
                        <a:pt x="385" y="155"/>
                        <a:pt x="385" y="155"/>
                      </a:cubicBezTo>
                      <a:cubicBezTo>
                        <a:pt x="385" y="155"/>
                        <a:pt x="385" y="155"/>
                        <a:pt x="385" y="156"/>
                      </a:cubicBezTo>
                      <a:cubicBezTo>
                        <a:pt x="385" y="156"/>
                        <a:pt x="386" y="156"/>
                        <a:pt x="386" y="155"/>
                      </a:cubicBezTo>
                      <a:close/>
                      <a:moveTo>
                        <a:pt x="387" y="137"/>
                      </a:moveTo>
                      <a:cubicBezTo>
                        <a:pt x="388" y="137"/>
                        <a:pt x="388" y="137"/>
                        <a:pt x="388" y="136"/>
                      </a:cubicBezTo>
                      <a:cubicBezTo>
                        <a:pt x="388" y="136"/>
                        <a:pt x="387" y="135"/>
                        <a:pt x="387" y="136"/>
                      </a:cubicBezTo>
                      <a:cubicBezTo>
                        <a:pt x="386" y="136"/>
                        <a:pt x="386" y="136"/>
                        <a:pt x="386" y="137"/>
                      </a:cubicBezTo>
                      <a:cubicBezTo>
                        <a:pt x="386" y="137"/>
                        <a:pt x="387" y="137"/>
                        <a:pt x="387" y="137"/>
                      </a:cubicBezTo>
                      <a:close/>
                      <a:moveTo>
                        <a:pt x="396" y="112"/>
                      </a:moveTo>
                      <a:cubicBezTo>
                        <a:pt x="396" y="112"/>
                        <a:pt x="396" y="112"/>
                        <a:pt x="396" y="112"/>
                      </a:cubicBezTo>
                      <a:cubicBezTo>
                        <a:pt x="396" y="111"/>
                        <a:pt x="396" y="111"/>
                        <a:pt x="396" y="111"/>
                      </a:cubicBezTo>
                      <a:cubicBezTo>
                        <a:pt x="395" y="111"/>
                        <a:pt x="395" y="112"/>
                        <a:pt x="395" y="112"/>
                      </a:cubicBezTo>
                      <a:cubicBezTo>
                        <a:pt x="395" y="112"/>
                        <a:pt x="396" y="112"/>
                        <a:pt x="396" y="112"/>
                      </a:cubicBezTo>
                      <a:close/>
                      <a:moveTo>
                        <a:pt x="384" y="122"/>
                      </a:moveTo>
                      <a:cubicBezTo>
                        <a:pt x="384" y="122"/>
                        <a:pt x="384" y="122"/>
                        <a:pt x="384" y="121"/>
                      </a:cubicBezTo>
                      <a:cubicBezTo>
                        <a:pt x="384" y="121"/>
                        <a:pt x="383" y="121"/>
                        <a:pt x="383" y="122"/>
                      </a:cubicBezTo>
                      <a:cubicBezTo>
                        <a:pt x="383" y="122"/>
                        <a:pt x="383" y="122"/>
                        <a:pt x="383" y="122"/>
                      </a:cubicBezTo>
                      <a:cubicBezTo>
                        <a:pt x="384" y="123"/>
                        <a:pt x="384" y="122"/>
                        <a:pt x="384" y="122"/>
                      </a:cubicBezTo>
                      <a:close/>
                      <a:moveTo>
                        <a:pt x="394" y="107"/>
                      </a:moveTo>
                      <a:cubicBezTo>
                        <a:pt x="394" y="107"/>
                        <a:pt x="395" y="107"/>
                        <a:pt x="394" y="107"/>
                      </a:cubicBezTo>
                      <a:cubicBezTo>
                        <a:pt x="394" y="106"/>
                        <a:pt x="394" y="106"/>
                        <a:pt x="394" y="106"/>
                      </a:cubicBezTo>
                      <a:cubicBezTo>
                        <a:pt x="394" y="106"/>
                        <a:pt x="394" y="107"/>
                        <a:pt x="394" y="107"/>
                      </a:cubicBezTo>
                      <a:cubicBezTo>
                        <a:pt x="394" y="107"/>
                        <a:pt x="394" y="107"/>
                        <a:pt x="394" y="107"/>
                      </a:cubicBezTo>
                      <a:close/>
                      <a:moveTo>
                        <a:pt x="389" y="126"/>
                      </a:moveTo>
                      <a:cubicBezTo>
                        <a:pt x="389" y="126"/>
                        <a:pt x="390" y="126"/>
                        <a:pt x="390" y="125"/>
                      </a:cubicBezTo>
                      <a:cubicBezTo>
                        <a:pt x="390" y="125"/>
                        <a:pt x="390" y="125"/>
                        <a:pt x="390" y="124"/>
                      </a:cubicBezTo>
                      <a:cubicBezTo>
                        <a:pt x="389" y="124"/>
                        <a:pt x="389" y="124"/>
                        <a:pt x="388" y="125"/>
                      </a:cubicBezTo>
                      <a:cubicBezTo>
                        <a:pt x="388" y="125"/>
                        <a:pt x="388" y="125"/>
                        <a:pt x="389" y="126"/>
                      </a:cubicBezTo>
                      <a:close/>
                      <a:moveTo>
                        <a:pt x="413" y="128"/>
                      </a:moveTo>
                      <a:cubicBezTo>
                        <a:pt x="413" y="129"/>
                        <a:pt x="413" y="129"/>
                        <a:pt x="414" y="129"/>
                      </a:cubicBezTo>
                      <a:cubicBezTo>
                        <a:pt x="414" y="128"/>
                        <a:pt x="414" y="128"/>
                        <a:pt x="414" y="128"/>
                      </a:cubicBezTo>
                      <a:cubicBezTo>
                        <a:pt x="414" y="127"/>
                        <a:pt x="413" y="127"/>
                        <a:pt x="413" y="127"/>
                      </a:cubicBezTo>
                      <a:cubicBezTo>
                        <a:pt x="412" y="127"/>
                        <a:pt x="412" y="128"/>
                        <a:pt x="413" y="128"/>
                      </a:cubicBezTo>
                      <a:close/>
                      <a:moveTo>
                        <a:pt x="400" y="129"/>
                      </a:moveTo>
                      <a:cubicBezTo>
                        <a:pt x="401" y="129"/>
                        <a:pt x="401" y="129"/>
                        <a:pt x="401" y="128"/>
                      </a:cubicBezTo>
                      <a:cubicBezTo>
                        <a:pt x="400" y="128"/>
                        <a:pt x="400" y="128"/>
                        <a:pt x="399" y="128"/>
                      </a:cubicBezTo>
                      <a:cubicBezTo>
                        <a:pt x="399" y="128"/>
                        <a:pt x="399" y="129"/>
                        <a:pt x="399" y="129"/>
                      </a:cubicBezTo>
                      <a:cubicBezTo>
                        <a:pt x="400" y="130"/>
                        <a:pt x="400" y="130"/>
                        <a:pt x="400" y="129"/>
                      </a:cubicBezTo>
                      <a:close/>
                      <a:moveTo>
                        <a:pt x="400" y="124"/>
                      </a:moveTo>
                      <a:cubicBezTo>
                        <a:pt x="401" y="124"/>
                        <a:pt x="401" y="123"/>
                        <a:pt x="401" y="123"/>
                      </a:cubicBezTo>
                      <a:cubicBezTo>
                        <a:pt x="401" y="122"/>
                        <a:pt x="400" y="122"/>
                        <a:pt x="400" y="122"/>
                      </a:cubicBezTo>
                      <a:cubicBezTo>
                        <a:pt x="399" y="123"/>
                        <a:pt x="399" y="123"/>
                        <a:pt x="399" y="123"/>
                      </a:cubicBezTo>
                      <a:cubicBezTo>
                        <a:pt x="399" y="124"/>
                        <a:pt x="400" y="124"/>
                        <a:pt x="400" y="124"/>
                      </a:cubicBezTo>
                      <a:close/>
                      <a:moveTo>
                        <a:pt x="400" y="145"/>
                      </a:moveTo>
                      <a:cubicBezTo>
                        <a:pt x="400" y="145"/>
                        <a:pt x="401" y="144"/>
                        <a:pt x="401" y="144"/>
                      </a:cubicBezTo>
                      <a:cubicBezTo>
                        <a:pt x="401" y="144"/>
                        <a:pt x="401" y="143"/>
                        <a:pt x="400" y="143"/>
                      </a:cubicBezTo>
                      <a:cubicBezTo>
                        <a:pt x="400" y="143"/>
                        <a:pt x="399" y="143"/>
                        <a:pt x="399" y="143"/>
                      </a:cubicBezTo>
                      <a:cubicBezTo>
                        <a:pt x="399" y="144"/>
                        <a:pt x="399" y="144"/>
                        <a:pt x="400" y="145"/>
                      </a:cubicBezTo>
                      <a:close/>
                      <a:moveTo>
                        <a:pt x="398" y="130"/>
                      </a:moveTo>
                      <a:cubicBezTo>
                        <a:pt x="398" y="130"/>
                        <a:pt x="398" y="131"/>
                        <a:pt x="398" y="131"/>
                      </a:cubicBezTo>
                      <a:cubicBezTo>
                        <a:pt x="399" y="131"/>
                        <a:pt x="399" y="131"/>
                        <a:pt x="399" y="131"/>
                      </a:cubicBezTo>
                      <a:cubicBezTo>
                        <a:pt x="399" y="130"/>
                        <a:pt x="399" y="130"/>
                        <a:pt x="399" y="130"/>
                      </a:cubicBezTo>
                      <a:cubicBezTo>
                        <a:pt x="399" y="129"/>
                        <a:pt x="398" y="130"/>
                        <a:pt x="398" y="130"/>
                      </a:cubicBezTo>
                      <a:close/>
                      <a:moveTo>
                        <a:pt x="396" y="126"/>
                      </a:moveTo>
                      <a:cubicBezTo>
                        <a:pt x="396" y="126"/>
                        <a:pt x="397" y="126"/>
                        <a:pt x="397" y="126"/>
                      </a:cubicBezTo>
                      <a:cubicBezTo>
                        <a:pt x="398" y="125"/>
                        <a:pt x="398" y="125"/>
                        <a:pt x="397" y="125"/>
                      </a:cubicBezTo>
                      <a:cubicBezTo>
                        <a:pt x="397" y="124"/>
                        <a:pt x="397" y="124"/>
                        <a:pt x="396" y="124"/>
                      </a:cubicBezTo>
                      <a:cubicBezTo>
                        <a:pt x="396" y="125"/>
                        <a:pt x="396" y="125"/>
                        <a:pt x="396" y="126"/>
                      </a:cubicBezTo>
                      <a:close/>
                      <a:moveTo>
                        <a:pt x="398" y="118"/>
                      </a:moveTo>
                      <a:cubicBezTo>
                        <a:pt x="399" y="118"/>
                        <a:pt x="399" y="118"/>
                        <a:pt x="399" y="117"/>
                      </a:cubicBezTo>
                      <a:cubicBezTo>
                        <a:pt x="399" y="117"/>
                        <a:pt x="398" y="117"/>
                        <a:pt x="398" y="117"/>
                      </a:cubicBezTo>
                      <a:cubicBezTo>
                        <a:pt x="397" y="117"/>
                        <a:pt x="397" y="117"/>
                        <a:pt x="397" y="118"/>
                      </a:cubicBezTo>
                      <a:cubicBezTo>
                        <a:pt x="397" y="118"/>
                        <a:pt x="398" y="118"/>
                        <a:pt x="398" y="118"/>
                      </a:cubicBezTo>
                      <a:close/>
                      <a:moveTo>
                        <a:pt x="401" y="139"/>
                      </a:moveTo>
                      <a:cubicBezTo>
                        <a:pt x="401" y="138"/>
                        <a:pt x="401" y="138"/>
                        <a:pt x="400" y="137"/>
                      </a:cubicBezTo>
                      <a:cubicBezTo>
                        <a:pt x="400" y="137"/>
                        <a:pt x="400" y="137"/>
                        <a:pt x="399" y="138"/>
                      </a:cubicBezTo>
                      <a:cubicBezTo>
                        <a:pt x="399" y="138"/>
                        <a:pt x="399" y="138"/>
                        <a:pt x="399" y="139"/>
                      </a:cubicBezTo>
                      <a:cubicBezTo>
                        <a:pt x="400" y="139"/>
                        <a:pt x="400" y="139"/>
                        <a:pt x="401" y="139"/>
                      </a:cubicBezTo>
                      <a:close/>
                      <a:moveTo>
                        <a:pt x="398" y="135"/>
                      </a:moveTo>
                      <a:cubicBezTo>
                        <a:pt x="398" y="135"/>
                        <a:pt x="399" y="135"/>
                        <a:pt x="399" y="134"/>
                      </a:cubicBezTo>
                      <a:cubicBezTo>
                        <a:pt x="399" y="134"/>
                        <a:pt x="398" y="134"/>
                        <a:pt x="398" y="134"/>
                      </a:cubicBezTo>
                      <a:cubicBezTo>
                        <a:pt x="397" y="134"/>
                        <a:pt x="397" y="134"/>
                        <a:pt x="397" y="135"/>
                      </a:cubicBezTo>
                      <a:cubicBezTo>
                        <a:pt x="397" y="135"/>
                        <a:pt x="398" y="135"/>
                        <a:pt x="398" y="135"/>
                      </a:cubicBezTo>
                      <a:close/>
                      <a:moveTo>
                        <a:pt x="392" y="121"/>
                      </a:moveTo>
                      <a:cubicBezTo>
                        <a:pt x="393" y="121"/>
                        <a:pt x="393" y="121"/>
                        <a:pt x="393" y="121"/>
                      </a:cubicBezTo>
                      <a:cubicBezTo>
                        <a:pt x="394" y="121"/>
                        <a:pt x="394" y="120"/>
                        <a:pt x="394" y="120"/>
                      </a:cubicBezTo>
                      <a:cubicBezTo>
                        <a:pt x="393" y="120"/>
                        <a:pt x="393" y="120"/>
                        <a:pt x="392" y="120"/>
                      </a:cubicBezTo>
                      <a:cubicBezTo>
                        <a:pt x="392" y="120"/>
                        <a:pt x="392" y="121"/>
                        <a:pt x="392" y="121"/>
                      </a:cubicBezTo>
                      <a:close/>
                      <a:moveTo>
                        <a:pt x="392" y="165"/>
                      </a:moveTo>
                      <a:cubicBezTo>
                        <a:pt x="392" y="166"/>
                        <a:pt x="392" y="165"/>
                        <a:pt x="393" y="165"/>
                      </a:cubicBezTo>
                      <a:cubicBezTo>
                        <a:pt x="393" y="165"/>
                        <a:pt x="392" y="165"/>
                        <a:pt x="392" y="165"/>
                      </a:cubicBezTo>
                      <a:cubicBezTo>
                        <a:pt x="392" y="165"/>
                        <a:pt x="392" y="165"/>
                        <a:pt x="392" y="165"/>
                      </a:cubicBezTo>
                      <a:cubicBezTo>
                        <a:pt x="392" y="165"/>
                        <a:pt x="392" y="165"/>
                        <a:pt x="392" y="165"/>
                      </a:cubicBezTo>
                      <a:close/>
                      <a:moveTo>
                        <a:pt x="392" y="102"/>
                      </a:moveTo>
                      <a:cubicBezTo>
                        <a:pt x="392" y="102"/>
                        <a:pt x="393" y="102"/>
                        <a:pt x="393" y="102"/>
                      </a:cubicBezTo>
                      <a:cubicBezTo>
                        <a:pt x="392" y="101"/>
                        <a:pt x="392" y="101"/>
                        <a:pt x="392" y="101"/>
                      </a:cubicBezTo>
                      <a:cubicBezTo>
                        <a:pt x="392" y="101"/>
                        <a:pt x="392" y="102"/>
                        <a:pt x="392" y="102"/>
                      </a:cubicBezTo>
                      <a:cubicBezTo>
                        <a:pt x="392" y="102"/>
                        <a:pt x="392" y="102"/>
                        <a:pt x="392" y="102"/>
                      </a:cubicBezTo>
                      <a:close/>
                      <a:moveTo>
                        <a:pt x="398" y="150"/>
                      </a:moveTo>
                      <a:cubicBezTo>
                        <a:pt x="398" y="150"/>
                        <a:pt x="399" y="150"/>
                        <a:pt x="399" y="150"/>
                      </a:cubicBezTo>
                      <a:cubicBezTo>
                        <a:pt x="399" y="149"/>
                        <a:pt x="399" y="149"/>
                        <a:pt x="398" y="149"/>
                      </a:cubicBezTo>
                      <a:cubicBezTo>
                        <a:pt x="398" y="148"/>
                        <a:pt x="397" y="149"/>
                        <a:pt x="397" y="149"/>
                      </a:cubicBezTo>
                      <a:cubicBezTo>
                        <a:pt x="397" y="149"/>
                        <a:pt x="397" y="150"/>
                        <a:pt x="398" y="150"/>
                      </a:cubicBezTo>
                      <a:close/>
                      <a:moveTo>
                        <a:pt x="399" y="136"/>
                      </a:moveTo>
                      <a:cubicBezTo>
                        <a:pt x="399" y="136"/>
                        <a:pt x="399" y="136"/>
                        <a:pt x="398" y="136"/>
                      </a:cubicBezTo>
                      <a:cubicBezTo>
                        <a:pt x="398" y="136"/>
                        <a:pt x="398" y="136"/>
                        <a:pt x="398" y="137"/>
                      </a:cubicBezTo>
                      <a:cubicBezTo>
                        <a:pt x="398" y="137"/>
                        <a:pt x="399" y="137"/>
                        <a:pt x="399" y="137"/>
                      </a:cubicBezTo>
                      <a:cubicBezTo>
                        <a:pt x="399" y="137"/>
                        <a:pt x="399" y="136"/>
                        <a:pt x="399" y="136"/>
                      </a:cubicBezTo>
                      <a:close/>
                      <a:moveTo>
                        <a:pt x="396" y="141"/>
                      </a:moveTo>
                      <a:cubicBezTo>
                        <a:pt x="396" y="142"/>
                        <a:pt x="396" y="142"/>
                        <a:pt x="396" y="142"/>
                      </a:cubicBezTo>
                      <a:cubicBezTo>
                        <a:pt x="397" y="143"/>
                        <a:pt x="397" y="143"/>
                        <a:pt x="397" y="142"/>
                      </a:cubicBezTo>
                      <a:cubicBezTo>
                        <a:pt x="398" y="142"/>
                        <a:pt x="398" y="142"/>
                        <a:pt x="397" y="141"/>
                      </a:cubicBezTo>
                      <a:cubicBezTo>
                        <a:pt x="397" y="141"/>
                        <a:pt x="396" y="141"/>
                        <a:pt x="396" y="141"/>
                      </a:cubicBezTo>
                      <a:close/>
                      <a:moveTo>
                        <a:pt x="398" y="133"/>
                      </a:moveTo>
                      <a:cubicBezTo>
                        <a:pt x="398" y="133"/>
                        <a:pt x="399" y="133"/>
                        <a:pt x="399" y="133"/>
                      </a:cubicBezTo>
                      <a:cubicBezTo>
                        <a:pt x="399" y="132"/>
                        <a:pt x="398" y="132"/>
                        <a:pt x="398" y="132"/>
                      </a:cubicBezTo>
                      <a:cubicBezTo>
                        <a:pt x="398" y="132"/>
                        <a:pt x="397" y="132"/>
                        <a:pt x="397" y="132"/>
                      </a:cubicBezTo>
                      <a:cubicBezTo>
                        <a:pt x="397" y="133"/>
                        <a:pt x="397" y="133"/>
                        <a:pt x="398" y="133"/>
                      </a:cubicBezTo>
                      <a:close/>
                      <a:moveTo>
                        <a:pt x="387" y="131"/>
                      </a:moveTo>
                      <a:cubicBezTo>
                        <a:pt x="387" y="131"/>
                        <a:pt x="388" y="131"/>
                        <a:pt x="388" y="131"/>
                      </a:cubicBezTo>
                      <a:cubicBezTo>
                        <a:pt x="388" y="130"/>
                        <a:pt x="388" y="130"/>
                        <a:pt x="387" y="130"/>
                      </a:cubicBezTo>
                      <a:cubicBezTo>
                        <a:pt x="387" y="130"/>
                        <a:pt x="386" y="130"/>
                        <a:pt x="386" y="130"/>
                      </a:cubicBezTo>
                      <a:cubicBezTo>
                        <a:pt x="386" y="131"/>
                        <a:pt x="386" y="131"/>
                        <a:pt x="387" y="131"/>
                      </a:cubicBezTo>
                      <a:close/>
                      <a:moveTo>
                        <a:pt x="39" y="231"/>
                      </a:moveTo>
                      <a:cubicBezTo>
                        <a:pt x="39" y="232"/>
                        <a:pt x="41" y="230"/>
                        <a:pt x="43" y="229"/>
                      </a:cubicBezTo>
                      <a:cubicBezTo>
                        <a:pt x="45" y="230"/>
                        <a:pt x="46" y="231"/>
                        <a:pt x="47" y="231"/>
                      </a:cubicBezTo>
                      <a:cubicBezTo>
                        <a:pt x="47" y="230"/>
                        <a:pt x="46" y="229"/>
                        <a:pt x="45" y="227"/>
                      </a:cubicBezTo>
                      <a:cubicBezTo>
                        <a:pt x="47" y="225"/>
                        <a:pt x="48" y="224"/>
                        <a:pt x="48" y="223"/>
                      </a:cubicBezTo>
                      <a:cubicBezTo>
                        <a:pt x="47" y="223"/>
                        <a:pt x="46" y="223"/>
                        <a:pt x="43" y="225"/>
                      </a:cubicBezTo>
                      <a:cubicBezTo>
                        <a:pt x="42" y="224"/>
                        <a:pt x="40" y="223"/>
                        <a:pt x="40" y="223"/>
                      </a:cubicBezTo>
                      <a:cubicBezTo>
                        <a:pt x="39" y="224"/>
                        <a:pt x="40" y="225"/>
                        <a:pt x="41" y="227"/>
                      </a:cubicBezTo>
                      <a:cubicBezTo>
                        <a:pt x="39" y="229"/>
                        <a:pt x="38" y="231"/>
                        <a:pt x="39" y="231"/>
                      </a:cubicBezTo>
                      <a:close/>
                      <a:moveTo>
                        <a:pt x="93" y="204"/>
                      </a:moveTo>
                      <a:cubicBezTo>
                        <a:pt x="93" y="206"/>
                        <a:pt x="94" y="208"/>
                        <a:pt x="95" y="208"/>
                      </a:cubicBezTo>
                      <a:cubicBezTo>
                        <a:pt x="95" y="208"/>
                        <a:pt x="96" y="206"/>
                        <a:pt x="96" y="204"/>
                      </a:cubicBezTo>
                      <a:cubicBezTo>
                        <a:pt x="98" y="203"/>
                        <a:pt x="100" y="203"/>
                        <a:pt x="100" y="202"/>
                      </a:cubicBezTo>
                      <a:cubicBezTo>
                        <a:pt x="100" y="202"/>
                        <a:pt x="98" y="201"/>
                        <a:pt x="95" y="201"/>
                      </a:cubicBezTo>
                      <a:cubicBezTo>
                        <a:pt x="95" y="199"/>
                        <a:pt x="94" y="198"/>
                        <a:pt x="93" y="198"/>
                      </a:cubicBezTo>
                      <a:cubicBezTo>
                        <a:pt x="93" y="198"/>
                        <a:pt x="92" y="200"/>
                        <a:pt x="92" y="202"/>
                      </a:cubicBezTo>
                      <a:cubicBezTo>
                        <a:pt x="90" y="202"/>
                        <a:pt x="88" y="203"/>
                        <a:pt x="88" y="204"/>
                      </a:cubicBezTo>
                      <a:cubicBezTo>
                        <a:pt x="88" y="204"/>
                        <a:pt x="90" y="205"/>
                        <a:pt x="93" y="204"/>
                      </a:cubicBezTo>
                      <a:close/>
                      <a:moveTo>
                        <a:pt x="88" y="217"/>
                      </a:moveTo>
                      <a:cubicBezTo>
                        <a:pt x="88" y="218"/>
                        <a:pt x="89" y="219"/>
                        <a:pt x="89" y="219"/>
                      </a:cubicBezTo>
                      <a:cubicBezTo>
                        <a:pt x="90" y="219"/>
                        <a:pt x="90" y="218"/>
                        <a:pt x="89" y="216"/>
                      </a:cubicBezTo>
                      <a:cubicBezTo>
                        <a:pt x="91" y="216"/>
                        <a:pt x="92" y="215"/>
                        <a:pt x="92" y="215"/>
                      </a:cubicBezTo>
                      <a:cubicBezTo>
                        <a:pt x="92" y="214"/>
                        <a:pt x="91" y="214"/>
                        <a:pt x="89" y="215"/>
                      </a:cubicBezTo>
                      <a:cubicBezTo>
                        <a:pt x="88" y="213"/>
                        <a:pt x="88" y="212"/>
                        <a:pt x="87" y="212"/>
                      </a:cubicBezTo>
                      <a:cubicBezTo>
                        <a:pt x="87" y="212"/>
                        <a:pt x="87" y="213"/>
                        <a:pt x="87" y="215"/>
                      </a:cubicBezTo>
                      <a:cubicBezTo>
                        <a:pt x="86" y="216"/>
                        <a:pt x="84" y="216"/>
                        <a:pt x="85" y="217"/>
                      </a:cubicBezTo>
                      <a:cubicBezTo>
                        <a:pt x="85" y="217"/>
                        <a:pt x="86" y="217"/>
                        <a:pt x="88" y="217"/>
                      </a:cubicBezTo>
                      <a:close/>
                      <a:moveTo>
                        <a:pt x="118" y="214"/>
                      </a:moveTo>
                      <a:cubicBezTo>
                        <a:pt x="118" y="214"/>
                        <a:pt x="119" y="215"/>
                        <a:pt x="121" y="215"/>
                      </a:cubicBezTo>
                      <a:cubicBezTo>
                        <a:pt x="120" y="217"/>
                        <a:pt x="121" y="218"/>
                        <a:pt x="121" y="218"/>
                      </a:cubicBezTo>
                      <a:cubicBezTo>
                        <a:pt x="121" y="218"/>
                        <a:pt x="122" y="217"/>
                        <a:pt x="122" y="215"/>
                      </a:cubicBezTo>
                      <a:cubicBezTo>
                        <a:pt x="124" y="215"/>
                        <a:pt x="125" y="215"/>
                        <a:pt x="125" y="215"/>
                      </a:cubicBezTo>
                      <a:cubicBezTo>
                        <a:pt x="125" y="214"/>
                        <a:pt x="124" y="214"/>
                        <a:pt x="123" y="213"/>
                      </a:cubicBezTo>
                      <a:cubicBezTo>
                        <a:pt x="123" y="212"/>
                        <a:pt x="123" y="211"/>
                        <a:pt x="122" y="211"/>
                      </a:cubicBezTo>
                      <a:cubicBezTo>
                        <a:pt x="122" y="210"/>
                        <a:pt x="121" y="212"/>
                        <a:pt x="121" y="213"/>
                      </a:cubicBezTo>
                      <a:cubicBezTo>
                        <a:pt x="119" y="213"/>
                        <a:pt x="118" y="213"/>
                        <a:pt x="118" y="214"/>
                      </a:cubicBezTo>
                      <a:close/>
                      <a:moveTo>
                        <a:pt x="148" y="211"/>
                      </a:moveTo>
                      <a:cubicBezTo>
                        <a:pt x="147" y="214"/>
                        <a:pt x="147" y="215"/>
                        <a:pt x="148" y="215"/>
                      </a:cubicBezTo>
                      <a:cubicBezTo>
                        <a:pt x="148" y="216"/>
                        <a:pt x="149" y="215"/>
                        <a:pt x="151" y="213"/>
                      </a:cubicBezTo>
                      <a:cubicBezTo>
                        <a:pt x="153" y="214"/>
                        <a:pt x="155" y="214"/>
                        <a:pt x="155" y="214"/>
                      </a:cubicBezTo>
                      <a:cubicBezTo>
                        <a:pt x="155" y="213"/>
                        <a:pt x="154" y="212"/>
                        <a:pt x="152" y="210"/>
                      </a:cubicBezTo>
                      <a:cubicBezTo>
                        <a:pt x="152" y="208"/>
                        <a:pt x="153" y="207"/>
                        <a:pt x="152" y="206"/>
                      </a:cubicBezTo>
                      <a:cubicBezTo>
                        <a:pt x="151" y="206"/>
                        <a:pt x="150" y="207"/>
                        <a:pt x="149" y="209"/>
                      </a:cubicBezTo>
                      <a:cubicBezTo>
                        <a:pt x="146" y="208"/>
                        <a:pt x="144" y="208"/>
                        <a:pt x="144" y="209"/>
                      </a:cubicBezTo>
                      <a:cubicBezTo>
                        <a:pt x="144" y="209"/>
                        <a:pt x="146" y="210"/>
                        <a:pt x="148" y="211"/>
                      </a:cubicBezTo>
                      <a:close/>
                      <a:moveTo>
                        <a:pt x="134" y="217"/>
                      </a:moveTo>
                      <a:cubicBezTo>
                        <a:pt x="134" y="218"/>
                        <a:pt x="135" y="218"/>
                        <a:pt x="137" y="219"/>
                      </a:cubicBezTo>
                      <a:cubicBezTo>
                        <a:pt x="136" y="220"/>
                        <a:pt x="136" y="222"/>
                        <a:pt x="137" y="222"/>
                      </a:cubicBezTo>
                      <a:cubicBezTo>
                        <a:pt x="137" y="222"/>
                        <a:pt x="138" y="221"/>
                        <a:pt x="138" y="220"/>
                      </a:cubicBezTo>
                      <a:cubicBezTo>
                        <a:pt x="140" y="220"/>
                        <a:pt x="141" y="220"/>
                        <a:pt x="141" y="220"/>
                      </a:cubicBezTo>
                      <a:cubicBezTo>
                        <a:pt x="142" y="219"/>
                        <a:pt x="141" y="219"/>
                        <a:pt x="139" y="218"/>
                      </a:cubicBezTo>
                      <a:cubicBezTo>
                        <a:pt x="139" y="216"/>
                        <a:pt x="140" y="215"/>
                        <a:pt x="139" y="215"/>
                      </a:cubicBezTo>
                      <a:cubicBezTo>
                        <a:pt x="139" y="215"/>
                        <a:pt x="138" y="216"/>
                        <a:pt x="137" y="217"/>
                      </a:cubicBezTo>
                      <a:cubicBezTo>
                        <a:pt x="136" y="217"/>
                        <a:pt x="134" y="217"/>
                        <a:pt x="134" y="217"/>
                      </a:cubicBezTo>
                      <a:close/>
                      <a:moveTo>
                        <a:pt x="130" y="205"/>
                      </a:moveTo>
                      <a:cubicBezTo>
                        <a:pt x="130" y="208"/>
                        <a:pt x="130" y="209"/>
                        <a:pt x="131" y="210"/>
                      </a:cubicBezTo>
                      <a:cubicBezTo>
                        <a:pt x="131" y="210"/>
                        <a:pt x="132" y="208"/>
                        <a:pt x="133" y="206"/>
                      </a:cubicBezTo>
                      <a:cubicBezTo>
                        <a:pt x="135" y="207"/>
                        <a:pt x="137" y="207"/>
                        <a:pt x="138" y="206"/>
                      </a:cubicBezTo>
                      <a:cubicBezTo>
                        <a:pt x="138" y="206"/>
                        <a:pt x="136" y="205"/>
                        <a:pt x="134" y="204"/>
                      </a:cubicBezTo>
                      <a:cubicBezTo>
                        <a:pt x="134" y="202"/>
                        <a:pt x="134" y="200"/>
                        <a:pt x="133" y="200"/>
                      </a:cubicBezTo>
                      <a:cubicBezTo>
                        <a:pt x="132" y="200"/>
                        <a:pt x="131" y="201"/>
                        <a:pt x="131" y="203"/>
                      </a:cubicBezTo>
                      <a:cubicBezTo>
                        <a:pt x="128" y="203"/>
                        <a:pt x="126" y="203"/>
                        <a:pt x="126" y="203"/>
                      </a:cubicBezTo>
                      <a:cubicBezTo>
                        <a:pt x="126" y="204"/>
                        <a:pt x="128" y="205"/>
                        <a:pt x="130" y="205"/>
                      </a:cubicBezTo>
                      <a:close/>
                      <a:moveTo>
                        <a:pt x="19" y="258"/>
                      </a:moveTo>
                      <a:cubicBezTo>
                        <a:pt x="18" y="261"/>
                        <a:pt x="18" y="263"/>
                        <a:pt x="18" y="263"/>
                      </a:cubicBezTo>
                      <a:cubicBezTo>
                        <a:pt x="19" y="263"/>
                        <a:pt x="20" y="261"/>
                        <a:pt x="21" y="259"/>
                      </a:cubicBezTo>
                      <a:cubicBezTo>
                        <a:pt x="23" y="260"/>
                        <a:pt x="25" y="260"/>
                        <a:pt x="25" y="259"/>
                      </a:cubicBezTo>
                      <a:cubicBezTo>
                        <a:pt x="26" y="259"/>
                        <a:pt x="24" y="258"/>
                        <a:pt x="22" y="257"/>
                      </a:cubicBezTo>
                      <a:cubicBezTo>
                        <a:pt x="23" y="254"/>
                        <a:pt x="24" y="252"/>
                        <a:pt x="23" y="252"/>
                      </a:cubicBezTo>
                      <a:cubicBezTo>
                        <a:pt x="23" y="252"/>
                        <a:pt x="22" y="253"/>
                        <a:pt x="20" y="256"/>
                      </a:cubicBezTo>
                      <a:cubicBezTo>
                        <a:pt x="18" y="255"/>
                        <a:pt x="16" y="255"/>
                        <a:pt x="16" y="255"/>
                      </a:cubicBezTo>
                      <a:cubicBezTo>
                        <a:pt x="16" y="256"/>
                        <a:pt x="17" y="257"/>
                        <a:pt x="19" y="258"/>
                      </a:cubicBezTo>
                      <a:close/>
                      <a:moveTo>
                        <a:pt x="29" y="241"/>
                      </a:moveTo>
                      <a:cubicBezTo>
                        <a:pt x="27" y="244"/>
                        <a:pt x="27" y="246"/>
                        <a:pt x="27" y="246"/>
                      </a:cubicBezTo>
                      <a:cubicBezTo>
                        <a:pt x="28" y="246"/>
                        <a:pt x="29" y="245"/>
                        <a:pt x="31" y="243"/>
                      </a:cubicBezTo>
                      <a:cubicBezTo>
                        <a:pt x="32" y="244"/>
                        <a:pt x="34" y="245"/>
                        <a:pt x="35" y="244"/>
                      </a:cubicBezTo>
                      <a:cubicBezTo>
                        <a:pt x="35" y="244"/>
                        <a:pt x="34" y="242"/>
                        <a:pt x="32" y="241"/>
                      </a:cubicBezTo>
                      <a:cubicBezTo>
                        <a:pt x="34" y="238"/>
                        <a:pt x="35" y="237"/>
                        <a:pt x="34" y="236"/>
                      </a:cubicBezTo>
                      <a:cubicBezTo>
                        <a:pt x="34" y="236"/>
                        <a:pt x="32" y="237"/>
                        <a:pt x="30" y="239"/>
                      </a:cubicBezTo>
                      <a:cubicBezTo>
                        <a:pt x="28" y="238"/>
                        <a:pt x="27" y="237"/>
                        <a:pt x="26" y="238"/>
                      </a:cubicBezTo>
                      <a:cubicBezTo>
                        <a:pt x="26" y="239"/>
                        <a:pt x="27" y="240"/>
                        <a:pt x="29" y="241"/>
                      </a:cubicBezTo>
                      <a:close/>
                      <a:moveTo>
                        <a:pt x="142" y="388"/>
                      </a:moveTo>
                      <a:cubicBezTo>
                        <a:pt x="141" y="386"/>
                        <a:pt x="140" y="384"/>
                        <a:pt x="140" y="385"/>
                      </a:cubicBezTo>
                      <a:cubicBezTo>
                        <a:pt x="139" y="385"/>
                        <a:pt x="139" y="387"/>
                        <a:pt x="140" y="389"/>
                      </a:cubicBezTo>
                      <a:cubicBezTo>
                        <a:pt x="137" y="390"/>
                        <a:pt x="136" y="391"/>
                        <a:pt x="136" y="391"/>
                      </a:cubicBezTo>
                      <a:cubicBezTo>
                        <a:pt x="136" y="392"/>
                        <a:pt x="138" y="392"/>
                        <a:pt x="140" y="391"/>
                      </a:cubicBezTo>
                      <a:cubicBezTo>
                        <a:pt x="141" y="393"/>
                        <a:pt x="142" y="394"/>
                        <a:pt x="143" y="394"/>
                      </a:cubicBezTo>
                      <a:cubicBezTo>
                        <a:pt x="144" y="394"/>
                        <a:pt x="144" y="392"/>
                        <a:pt x="143" y="390"/>
                      </a:cubicBezTo>
                      <a:cubicBezTo>
                        <a:pt x="146" y="389"/>
                        <a:pt x="147" y="388"/>
                        <a:pt x="147" y="387"/>
                      </a:cubicBezTo>
                      <a:cubicBezTo>
                        <a:pt x="147" y="387"/>
                        <a:pt x="145" y="387"/>
                        <a:pt x="142" y="388"/>
                      </a:cubicBezTo>
                      <a:close/>
                      <a:moveTo>
                        <a:pt x="243" y="514"/>
                      </a:moveTo>
                      <a:cubicBezTo>
                        <a:pt x="242" y="511"/>
                        <a:pt x="234" y="514"/>
                        <a:pt x="226" y="520"/>
                      </a:cubicBezTo>
                      <a:cubicBezTo>
                        <a:pt x="219" y="513"/>
                        <a:pt x="212" y="509"/>
                        <a:pt x="210" y="511"/>
                      </a:cubicBezTo>
                      <a:cubicBezTo>
                        <a:pt x="208" y="513"/>
                        <a:pt x="211" y="520"/>
                        <a:pt x="218" y="527"/>
                      </a:cubicBezTo>
                      <a:cubicBezTo>
                        <a:pt x="214" y="531"/>
                        <a:pt x="212" y="535"/>
                        <a:pt x="211" y="538"/>
                      </a:cubicBezTo>
                      <a:cubicBezTo>
                        <a:pt x="214" y="538"/>
                        <a:pt x="217" y="539"/>
                        <a:pt x="221" y="539"/>
                      </a:cubicBezTo>
                      <a:cubicBezTo>
                        <a:pt x="222" y="538"/>
                        <a:pt x="224" y="537"/>
                        <a:pt x="225" y="535"/>
                      </a:cubicBezTo>
                      <a:cubicBezTo>
                        <a:pt x="227" y="537"/>
                        <a:pt x="229" y="538"/>
                        <a:pt x="231" y="540"/>
                      </a:cubicBezTo>
                      <a:cubicBezTo>
                        <a:pt x="234" y="540"/>
                        <a:pt x="237" y="540"/>
                        <a:pt x="240" y="540"/>
                      </a:cubicBezTo>
                      <a:cubicBezTo>
                        <a:pt x="239" y="537"/>
                        <a:pt x="237" y="533"/>
                        <a:pt x="233" y="528"/>
                      </a:cubicBezTo>
                      <a:cubicBezTo>
                        <a:pt x="240" y="521"/>
                        <a:pt x="245" y="516"/>
                        <a:pt x="243" y="514"/>
                      </a:cubicBezTo>
                      <a:close/>
                      <a:moveTo>
                        <a:pt x="161" y="381"/>
                      </a:moveTo>
                      <a:cubicBezTo>
                        <a:pt x="160" y="381"/>
                        <a:pt x="160" y="380"/>
                        <a:pt x="159" y="379"/>
                      </a:cubicBezTo>
                      <a:cubicBezTo>
                        <a:pt x="159" y="379"/>
                        <a:pt x="159" y="380"/>
                        <a:pt x="159" y="380"/>
                      </a:cubicBezTo>
                      <a:cubicBezTo>
                        <a:pt x="158" y="378"/>
                        <a:pt x="157" y="377"/>
                        <a:pt x="156" y="377"/>
                      </a:cubicBezTo>
                      <a:cubicBezTo>
                        <a:pt x="155" y="377"/>
                        <a:pt x="156" y="379"/>
                        <a:pt x="157" y="381"/>
                      </a:cubicBezTo>
                      <a:cubicBezTo>
                        <a:pt x="155" y="382"/>
                        <a:pt x="153" y="384"/>
                        <a:pt x="153" y="384"/>
                      </a:cubicBezTo>
                      <a:cubicBezTo>
                        <a:pt x="154" y="385"/>
                        <a:pt x="156" y="384"/>
                        <a:pt x="158" y="383"/>
                      </a:cubicBezTo>
                      <a:cubicBezTo>
                        <a:pt x="159" y="385"/>
                        <a:pt x="161" y="386"/>
                        <a:pt x="161" y="386"/>
                      </a:cubicBezTo>
                      <a:cubicBezTo>
                        <a:pt x="162" y="385"/>
                        <a:pt x="161" y="384"/>
                        <a:pt x="160" y="382"/>
                      </a:cubicBezTo>
                      <a:cubicBezTo>
                        <a:pt x="161" y="381"/>
                        <a:pt x="161" y="381"/>
                        <a:pt x="161" y="381"/>
                      </a:cubicBezTo>
                      <a:close/>
                      <a:moveTo>
                        <a:pt x="371" y="193"/>
                      </a:moveTo>
                      <a:cubicBezTo>
                        <a:pt x="367" y="184"/>
                        <a:pt x="363" y="175"/>
                        <a:pt x="358" y="166"/>
                      </a:cubicBezTo>
                      <a:cubicBezTo>
                        <a:pt x="353" y="175"/>
                        <a:pt x="350" y="184"/>
                        <a:pt x="347" y="194"/>
                      </a:cubicBezTo>
                      <a:cubicBezTo>
                        <a:pt x="352" y="202"/>
                        <a:pt x="356" y="211"/>
                        <a:pt x="360" y="220"/>
                      </a:cubicBezTo>
                      <a:cubicBezTo>
                        <a:pt x="363" y="211"/>
                        <a:pt x="366" y="202"/>
                        <a:pt x="371" y="193"/>
                      </a:cubicBezTo>
                      <a:close/>
                      <a:moveTo>
                        <a:pt x="129" y="380"/>
                      </a:moveTo>
                      <a:cubicBezTo>
                        <a:pt x="129" y="379"/>
                        <a:pt x="128" y="378"/>
                        <a:pt x="128" y="378"/>
                      </a:cubicBezTo>
                      <a:cubicBezTo>
                        <a:pt x="127" y="378"/>
                        <a:pt x="127" y="379"/>
                        <a:pt x="128" y="381"/>
                      </a:cubicBezTo>
                      <a:cubicBezTo>
                        <a:pt x="126" y="381"/>
                        <a:pt x="125" y="382"/>
                        <a:pt x="125" y="382"/>
                      </a:cubicBezTo>
                      <a:cubicBezTo>
                        <a:pt x="125" y="383"/>
                        <a:pt x="126" y="383"/>
                        <a:pt x="128" y="382"/>
                      </a:cubicBezTo>
                      <a:cubicBezTo>
                        <a:pt x="129" y="384"/>
                        <a:pt x="129" y="385"/>
                        <a:pt x="130" y="385"/>
                      </a:cubicBezTo>
                      <a:cubicBezTo>
                        <a:pt x="130" y="385"/>
                        <a:pt x="130" y="384"/>
                        <a:pt x="130" y="382"/>
                      </a:cubicBezTo>
                      <a:cubicBezTo>
                        <a:pt x="132" y="381"/>
                        <a:pt x="133" y="381"/>
                        <a:pt x="132" y="380"/>
                      </a:cubicBezTo>
                      <a:cubicBezTo>
                        <a:pt x="132" y="380"/>
                        <a:pt x="131" y="380"/>
                        <a:pt x="129" y="380"/>
                      </a:cubicBezTo>
                      <a:close/>
                      <a:moveTo>
                        <a:pt x="124" y="393"/>
                      </a:moveTo>
                      <a:cubicBezTo>
                        <a:pt x="124" y="391"/>
                        <a:pt x="123" y="389"/>
                        <a:pt x="122" y="389"/>
                      </a:cubicBezTo>
                      <a:cubicBezTo>
                        <a:pt x="122" y="389"/>
                        <a:pt x="121" y="391"/>
                        <a:pt x="121" y="393"/>
                      </a:cubicBezTo>
                      <a:cubicBezTo>
                        <a:pt x="119" y="394"/>
                        <a:pt x="117" y="394"/>
                        <a:pt x="117" y="395"/>
                      </a:cubicBezTo>
                      <a:cubicBezTo>
                        <a:pt x="117" y="395"/>
                        <a:pt x="119" y="396"/>
                        <a:pt x="122" y="396"/>
                      </a:cubicBezTo>
                      <a:cubicBezTo>
                        <a:pt x="122" y="398"/>
                        <a:pt x="123" y="399"/>
                        <a:pt x="124" y="399"/>
                      </a:cubicBezTo>
                      <a:cubicBezTo>
                        <a:pt x="124" y="399"/>
                        <a:pt x="125" y="397"/>
                        <a:pt x="125" y="395"/>
                      </a:cubicBezTo>
                      <a:cubicBezTo>
                        <a:pt x="127" y="395"/>
                        <a:pt x="129" y="394"/>
                        <a:pt x="129" y="393"/>
                      </a:cubicBezTo>
                      <a:cubicBezTo>
                        <a:pt x="129" y="392"/>
                        <a:pt x="127" y="392"/>
                        <a:pt x="124" y="393"/>
                      </a:cubicBezTo>
                      <a:close/>
                      <a:moveTo>
                        <a:pt x="376" y="139"/>
                      </a:moveTo>
                      <a:cubicBezTo>
                        <a:pt x="376" y="139"/>
                        <a:pt x="376" y="139"/>
                        <a:pt x="376" y="138"/>
                      </a:cubicBezTo>
                      <a:cubicBezTo>
                        <a:pt x="376" y="138"/>
                        <a:pt x="376" y="138"/>
                        <a:pt x="376" y="138"/>
                      </a:cubicBezTo>
                      <a:cubicBezTo>
                        <a:pt x="376" y="138"/>
                        <a:pt x="375" y="138"/>
                        <a:pt x="375" y="138"/>
                      </a:cubicBezTo>
                      <a:cubicBezTo>
                        <a:pt x="375" y="139"/>
                        <a:pt x="376" y="139"/>
                        <a:pt x="376" y="139"/>
                      </a:cubicBezTo>
                      <a:close/>
                      <a:moveTo>
                        <a:pt x="376" y="129"/>
                      </a:moveTo>
                      <a:cubicBezTo>
                        <a:pt x="376" y="129"/>
                        <a:pt x="376" y="129"/>
                        <a:pt x="376" y="129"/>
                      </a:cubicBezTo>
                      <a:cubicBezTo>
                        <a:pt x="376" y="128"/>
                        <a:pt x="376" y="128"/>
                        <a:pt x="376" y="128"/>
                      </a:cubicBezTo>
                      <a:cubicBezTo>
                        <a:pt x="376" y="128"/>
                        <a:pt x="375" y="128"/>
                        <a:pt x="375" y="128"/>
                      </a:cubicBezTo>
                      <a:cubicBezTo>
                        <a:pt x="375" y="129"/>
                        <a:pt x="376" y="129"/>
                        <a:pt x="376" y="129"/>
                      </a:cubicBezTo>
                      <a:close/>
                      <a:moveTo>
                        <a:pt x="380" y="119"/>
                      </a:moveTo>
                      <a:cubicBezTo>
                        <a:pt x="380" y="119"/>
                        <a:pt x="380" y="119"/>
                        <a:pt x="379" y="119"/>
                      </a:cubicBezTo>
                      <a:cubicBezTo>
                        <a:pt x="379" y="119"/>
                        <a:pt x="379" y="119"/>
                        <a:pt x="379" y="119"/>
                      </a:cubicBezTo>
                      <a:cubicBezTo>
                        <a:pt x="379" y="119"/>
                        <a:pt x="379" y="120"/>
                        <a:pt x="379" y="120"/>
                      </a:cubicBezTo>
                      <a:cubicBezTo>
                        <a:pt x="379" y="120"/>
                        <a:pt x="379" y="120"/>
                        <a:pt x="380" y="119"/>
                      </a:cubicBezTo>
                      <a:close/>
                      <a:moveTo>
                        <a:pt x="379" y="148"/>
                      </a:moveTo>
                      <a:cubicBezTo>
                        <a:pt x="380" y="148"/>
                        <a:pt x="380" y="148"/>
                        <a:pt x="380" y="147"/>
                      </a:cubicBezTo>
                      <a:cubicBezTo>
                        <a:pt x="379" y="147"/>
                        <a:pt x="379" y="147"/>
                        <a:pt x="379" y="147"/>
                      </a:cubicBezTo>
                      <a:cubicBezTo>
                        <a:pt x="379" y="147"/>
                        <a:pt x="379" y="148"/>
                        <a:pt x="379" y="148"/>
                      </a:cubicBezTo>
                      <a:cubicBezTo>
                        <a:pt x="379" y="148"/>
                        <a:pt x="379" y="148"/>
                        <a:pt x="379" y="148"/>
                      </a:cubicBezTo>
                      <a:close/>
                      <a:moveTo>
                        <a:pt x="381" y="138"/>
                      </a:moveTo>
                      <a:cubicBezTo>
                        <a:pt x="381" y="138"/>
                        <a:pt x="382" y="138"/>
                        <a:pt x="382" y="137"/>
                      </a:cubicBezTo>
                      <a:cubicBezTo>
                        <a:pt x="381" y="137"/>
                        <a:pt x="381" y="137"/>
                        <a:pt x="381" y="137"/>
                      </a:cubicBezTo>
                      <a:cubicBezTo>
                        <a:pt x="381" y="137"/>
                        <a:pt x="380" y="137"/>
                        <a:pt x="380" y="138"/>
                      </a:cubicBezTo>
                      <a:cubicBezTo>
                        <a:pt x="380" y="138"/>
                        <a:pt x="381" y="138"/>
                        <a:pt x="381" y="138"/>
                      </a:cubicBezTo>
                      <a:close/>
                      <a:moveTo>
                        <a:pt x="381" y="130"/>
                      </a:moveTo>
                      <a:cubicBezTo>
                        <a:pt x="381" y="130"/>
                        <a:pt x="381" y="130"/>
                        <a:pt x="382" y="130"/>
                      </a:cubicBezTo>
                      <a:cubicBezTo>
                        <a:pt x="382" y="129"/>
                        <a:pt x="381" y="129"/>
                        <a:pt x="381" y="129"/>
                      </a:cubicBezTo>
                      <a:cubicBezTo>
                        <a:pt x="381" y="129"/>
                        <a:pt x="380" y="129"/>
                        <a:pt x="380" y="129"/>
                      </a:cubicBezTo>
                      <a:cubicBezTo>
                        <a:pt x="380" y="130"/>
                        <a:pt x="381" y="130"/>
                        <a:pt x="381" y="130"/>
                      </a:cubicBezTo>
                      <a:close/>
                      <a:moveTo>
                        <a:pt x="382" y="108"/>
                      </a:moveTo>
                      <a:cubicBezTo>
                        <a:pt x="382" y="108"/>
                        <a:pt x="382" y="108"/>
                        <a:pt x="382" y="107"/>
                      </a:cubicBezTo>
                      <a:cubicBezTo>
                        <a:pt x="382" y="107"/>
                        <a:pt x="382" y="107"/>
                        <a:pt x="382" y="107"/>
                      </a:cubicBezTo>
                      <a:cubicBezTo>
                        <a:pt x="382" y="107"/>
                        <a:pt x="382" y="108"/>
                        <a:pt x="382" y="108"/>
                      </a:cubicBezTo>
                      <a:cubicBezTo>
                        <a:pt x="382" y="108"/>
                        <a:pt x="382" y="108"/>
                        <a:pt x="382" y="108"/>
                      </a:cubicBezTo>
                      <a:close/>
                      <a:moveTo>
                        <a:pt x="382" y="160"/>
                      </a:moveTo>
                      <a:cubicBezTo>
                        <a:pt x="382" y="159"/>
                        <a:pt x="382" y="159"/>
                        <a:pt x="382" y="159"/>
                      </a:cubicBezTo>
                      <a:cubicBezTo>
                        <a:pt x="382" y="159"/>
                        <a:pt x="382" y="159"/>
                        <a:pt x="382" y="159"/>
                      </a:cubicBezTo>
                      <a:cubicBezTo>
                        <a:pt x="382" y="159"/>
                        <a:pt x="382" y="159"/>
                        <a:pt x="382" y="160"/>
                      </a:cubicBezTo>
                      <a:cubicBezTo>
                        <a:pt x="382" y="160"/>
                        <a:pt x="382" y="160"/>
                        <a:pt x="382" y="160"/>
                      </a:cubicBezTo>
                      <a:close/>
                      <a:moveTo>
                        <a:pt x="370" y="128"/>
                      </a:moveTo>
                      <a:cubicBezTo>
                        <a:pt x="371" y="128"/>
                        <a:pt x="371" y="128"/>
                        <a:pt x="371" y="128"/>
                      </a:cubicBezTo>
                      <a:cubicBezTo>
                        <a:pt x="371" y="127"/>
                        <a:pt x="371" y="127"/>
                        <a:pt x="371" y="127"/>
                      </a:cubicBezTo>
                      <a:cubicBezTo>
                        <a:pt x="370" y="127"/>
                        <a:pt x="370" y="127"/>
                        <a:pt x="370" y="128"/>
                      </a:cubicBezTo>
                      <a:cubicBezTo>
                        <a:pt x="370" y="128"/>
                        <a:pt x="370" y="128"/>
                        <a:pt x="370" y="128"/>
                      </a:cubicBezTo>
                      <a:close/>
                      <a:moveTo>
                        <a:pt x="363" y="154"/>
                      </a:moveTo>
                      <a:cubicBezTo>
                        <a:pt x="364" y="153"/>
                        <a:pt x="364" y="150"/>
                        <a:pt x="362" y="148"/>
                      </a:cubicBezTo>
                      <a:cubicBezTo>
                        <a:pt x="360" y="147"/>
                        <a:pt x="358" y="147"/>
                        <a:pt x="356" y="149"/>
                      </a:cubicBezTo>
                      <a:cubicBezTo>
                        <a:pt x="355" y="151"/>
                        <a:pt x="355" y="153"/>
                        <a:pt x="357" y="155"/>
                      </a:cubicBezTo>
                      <a:cubicBezTo>
                        <a:pt x="359" y="156"/>
                        <a:pt x="361" y="156"/>
                        <a:pt x="363" y="154"/>
                      </a:cubicBezTo>
                      <a:close/>
                      <a:moveTo>
                        <a:pt x="371" y="140"/>
                      </a:moveTo>
                      <a:cubicBezTo>
                        <a:pt x="371" y="140"/>
                        <a:pt x="371" y="139"/>
                        <a:pt x="371" y="139"/>
                      </a:cubicBezTo>
                      <a:cubicBezTo>
                        <a:pt x="371" y="139"/>
                        <a:pt x="371" y="139"/>
                        <a:pt x="370" y="139"/>
                      </a:cubicBezTo>
                      <a:cubicBezTo>
                        <a:pt x="370" y="139"/>
                        <a:pt x="370" y="139"/>
                        <a:pt x="370" y="139"/>
                      </a:cubicBezTo>
                      <a:cubicBezTo>
                        <a:pt x="370" y="140"/>
                        <a:pt x="370" y="140"/>
                        <a:pt x="371" y="140"/>
                      </a:cubicBezTo>
                      <a:close/>
                      <a:moveTo>
                        <a:pt x="375" y="151"/>
                      </a:moveTo>
                      <a:cubicBezTo>
                        <a:pt x="375" y="151"/>
                        <a:pt x="375" y="150"/>
                        <a:pt x="375" y="150"/>
                      </a:cubicBezTo>
                      <a:cubicBezTo>
                        <a:pt x="375" y="150"/>
                        <a:pt x="375" y="150"/>
                        <a:pt x="374" y="150"/>
                      </a:cubicBezTo>
                      <a:cubicBezTo>
                        <a:pt x="374" y="150"/>
                        <a:pt x="374" y="150"/>
                        <a:pt x="374" y="150"/>
                      </a:cubicBezTo>
                      <a:cubicBezTo>
                        <a:pt x="374" y="151"/>
                        <a:pt x="375" y="151"/>
                        <a:pt x="375" y="151"/>
                      </a:cubicBezTo>
                      <a:close/>
                      <a:moveTo>
                        <a:pt x="375" y="117"/>
                      </a:moveTo>
                      <a:cubicBezTo>
                        <a:pt x="375" y="117"/>
                        <a:pt x="375" y="116"/>
                        <a:pt x="375" y="116"/>
                      </a:cubicBezTo>
                      <a:cubicBezTo>
                        <a:pt x="375" y="116"/>
                        <a:pt x="374" y="116"/>
                        <a:pt x="374" y="116"/>
                      </a:cubicBezTo>
                      <a:cubicBezTo>
                        <a:pt x="374" y="117"/>
                        <a:pt x="374" y="117"/>
                        <a:pt x="374" y="117"/>
                      </a:cubicBezTo>
                      <a:cubicBezTo>
                        <a:pt x="375" y="117"/>
                        <a:pt x="375" y="117"/>
                        <a:pt x="375" y="117"/>
                      </a:cubicBezTo>
                      <a:close/>
                      <a:moveTo>
                        <a:pt x="377" y="222"/>
                      </a:moveTo>
                      <a:cubicBezTo>
                        <a:pt x="374" y="222"/>
                        <a:pt x="371" y="222"/>
                        <a:pt x="368" y="222"/>
                      </a:cubicBezTo>
                      <a:cubicBezTo>
                        <a:pt x="370" y="224"/>
                        <a:pt x="372" y="227"/>
                        <a:pt x="374" y="229"/>
                      </a:cubicBezTo>
                      <a:cubicBezTo>
                        <a:pt x="373" y="232"/>
                        <a:pt x="372" y="235"/>
                        <a:pt x="371" y="238"/>
                      </a:cubicBezTo>
                      <a:cubicBezTo>
                        <a:pt x="374" y="237"/>
                        <a:pt x="376" y="236"/>
                        <a:pt x="379" y="235"/>
                      </a:cubicBezTo>
                      <a:cubicBezTo>
                        <a:pt x="381" y="237"/>
                        <a:pt x="383" y="239"/>
                        <a:pt x="384" y="241"/>
                      </a:cubicBezTo>
                      <a:cubicBezTo>
                        <a:pt x="385" y="238"/>
                        <a:pt x="385" y="235"/>
                        <a:pt x="386" y="232"/>
                      </a:cubicBezTo>
                      <a:cubicBezTo>
                        <a:pt x="388" y="230"/>
                        <a:pt x="391" y="229"/>
                        <a:pt x="394" y="228"/>
                      </a:cubicBezTo>
                      <a:cubicBezTo>
                        <a:pt x="391" y="226"/>
                        <a:pt x="388" y="225"/>
                        <a:pt x="385" y="224"/>
                      </a:cubicBezTo>
                      <a:cubicBezTo>
                        <a:pt x="385" y="223"/>
                        <a:pt x="385" y="222"/>
                        <a:pt x="385" y="221"/>
                      </a:cubicBezTo>
                      <a:cubicBezTo>
                        <a:pt x="390" y="214"/>
                        <a:pt x="395" y="206"/>
                        <a:pt x="402" y="199"/>
                      </a:cubicBezTo>
                      <a:cubicBezTo>
                        <a:pt x="401" y="189"/>
                        <a:pt x="399" y="179"/>
                        <a:pt x="396" y="169"/>
                      </a:cubicBezTo>
                      <a:cubicBezTo>
                        <a:pt x="389" y="177"/>
                        <a:pt x="383" y="185"/>
                        <a:pt x="378" y="194"/>
                      </a:cubicBezTo>
                      <a:cubicBezTo>
                        <a:pt x="380" y="201"/>
                        <a:pt x="382" y="208"/>
                        <a:pt x="383" y="215"/>
                      </a:cubicBezTo>
                      <a:cubicBezTo>
                        <a:pt x="383" y="215"/>
                        <a:pt x="383" y="215"/>
                        <a:pt x="383" y="215"/>
                      </a:cubicBezTo>
                      <a:cubicBezTo>
                        <a:pt x="381" y="217"/>
                        <a:pt x="379" y="219"/>
                        <a:pt x="377" y="222"/>
                      </a:cubicBezTo>
                      <a:close/>
                      <a:moveTo>
                        <a:pt x="384" y="145"/>
                      </a:moveTo>
                      <a:cubicBezTo>
                        <a:pt x="384" y="145"/>
                        <a:pt x="384" y="145"/>
                        <a:pt x="384" y="145"/>
                      </a:cubicBezTo>
                      <a:cubicBezTo>
                        <a:pt x="384" y="144"/>
                        <a:pt x="384" y="144"/>
                        <a:pt x="383" y="145"/>
                      </a:cubicBezTo>
                      <a:cubicBezTo>
                        <a:pt x="383" y="145"/>
                        <a:pt x="383" y="145"/>
                        <a:pt x="383" y="145"/>
                      </a:cubicBezTo>
                      <a:cubicBezTo>
                        <a:pt x="383" y="146"/>
                        <a:pt x="384" y="146"/>
                        <a:pt x="384" y="145"/>
                      </a:cubicBezTo>
                      <a:close/>
                      <a:moveTo>
                        <a:pt x="390" y="143"/>
                      </a:moveTo>
                      <a:cubicBezTo>
                        <a:pt x="390" y="142"/>
                        <a:pt x="390" y="142"/>
                        <a:pt x="390" y="141"/>
                      </a:cubicBezTo>
                      <a:cubicBezTo>
                        <a:pt x="390" y="141"/>
                        <a:pt x="389" y="141"/>
                        <a:pt x="389" y="141"/>
                      </a:cubicBezTo>
                      <a:cubicBezTo>
                        <a:pt x="388" y="141"/>
                        <a:pt x="388" y="142"/>
                        <a:pt x="388" y="142"/>
                      </a:cubicBezTo>
                      <a:cubicBezTo>
                        <a:pt x="389" y="143"/>
                        <a:pt x="389" y="143"/>
                        <a:pt x="390" y="143"/>
                      </a:cubicBezTo>
                      <a:close/>
                      <a:moveTo>
                        <a:pt x="149" y="261"/>
                      </a:moveTo>
                      <a:cubicBezTo>
                        <a:pt x="146" y="261"/>
                        <a:pt x="143" y="262"/>
                        <a:pt x="140" y="262"/>
                      </a:cubicBezTo>
                      <a:cubicBezTo>
                        <a:pt x="139" y="265"/>
                        <a:pt x="138" y="269"/>
                        <a:pt x="137" y="271"/>
                      </a:cubicBezTo>
                      <a:cubicBezTo>
                        <a:pt x="140" y="271"/>
                        <a:pt x="143" y="270"/>
                        <a:pt x="147" y="270"/>
                      </a:cubicBezTo>
                      <a:cubicBezTo>
                        <a:pt x="148" y="267"/>
                        <a:pt x="149" y="264"/>
                        <a:pt x="149" y="261"/>
                      </a:cubicBezTo>
                      <a:close/>
                      <a:moveTo>
                        <a:pt x="150" y="231"/>
                      </a:moveTo>
                      <a:cubicBezTo>
                        <a:pt x="149" y="231"/>
                        <a:pt x="148" y="231"/>
                        <a:pt x="148" y="232"/>
                      </a:cubicBezTo>
                      <a:cubicBezTo>
                        <a:pt x="147" y="232"/>
                        <a:pt x="147" y="233"/>
                        <a:pt x="148" y="234"/>
                      </a:cubicBezTo>
                      <a:cubicBezTo>
                        <a:pt x="149" y="234"/>
                        <a:pt x="150" y="234"/>
                        <a:pt x="150" y="233"/>
                      </a:cubicBezTo>
                      <a:cubicBezTo>
                        <a:pt x="150" y="232"/>
                        <a:pt x="150" y="231"/>
                        <a:pt x="150" y="231"/>
                      </a:cubicBezTo>
                      <a:close/>
                      <a:moveTo>
                        <a:pt x="340" y="195"/>
                      </a:moveTo>
                      <a:cubicBezTo>
                        <a:pt x="334" y="187"/>
                        <a:pt x="328" y="179"/>
                        <a:pt x="320" y="172"/>
                      </a:cubicBezTo>
                      <a:cubicBezTo>
                        <a:pt x="318" y="182"/>
                        <a:pt x="317" y="192"/>
                        <a:pt x="317" y="202"/>
                      </a:cubicBezTo>
                      <a:cubicBezTo>
                        <a:pt x="324" y="209"/>
                        <a:pt x="330" y="216"/>
                        <a:pt x="336" y="224"/>
                      </a:cubicBezTo>
                      <a:cubicBezTo>
                        <a:pt x="336" y="214"/>
                        <a:pt x="337" y="205"/>
                        <a:pt x="340" y="195"/>
                      </a:cubicBezTo>
                      <a:close/>
                      <a:moveTo>
                        <a:pt x="154" y="235"/>
                      </a:moveTo>
                      <a:cubicBezTo>
                        <a:pt x="153" y="236"/>
                        <a:pt x="153" y="237"/>
                        <a:pt x="154" y="237"/>
                      </a:cubicBezTo>
                      <a:cubicBezTo>
                        <a:pt x="154" y="238"/>
                        <a:pt x="155" y="238"/>
                        <a:pt x="156" y="237"/>
                      </a:cubicBezTo>
                      <a:cubicBezTo>
                        <a:pt x="156" y="236"/>
                        <a:pt x="156" y="235"/>
                        <a:pt x="155" y="235"/>
                      </a:cubicBezTo>
                      <a:cubicBezTo>
                        <a:pt x="155" y="235"/>
                        <a:pt x="154" y="235"/>
                        <a:pt x="154" y="235"/>
                      </a:cubicBezTo>
                      <a:close/>
                      <a:moveTo>
                        <a:pt x="395" y="265"/>
                      </a:moveTo>
                      <a:cubicBezTo>
                        <a:pt x="395" y="260"/>
                        <a:pt x="396" y="255"/>
                        <a:pt x="395" y="250"/>
                      </a:cubicBezTo>
                      <a:cubicBezTo>
                        <a:pt x="391" y="253"/>
                        <a:pt x="388" y="257"/>
                        <a:pt x="384" y="260"/>
                      </a:cubicBezTo>
                      <a:cubicBezTo>
                        <a:pt x="384" y="265"/>
                        <a:pt x="384" y="270"/>
                        <a:pt x="384" y="274"/>
                      </a:cubicBezTo>
                      <a:cubicBezTo>
                        <a:pt x="387" y="271"/>
                        <a:pt x="391" y="268"/>
                        <a:pt x="395" y="265"/>
                      </a:cubicBezTo>
                      <a:close/>
                      <a:moveTo>
                        <a:pt x="310" y="231"/>
                      </a:moveTo>
                      <a:cubicBezTo>
                        <a:pt x="310" y="233"/>
                        <a:pt x="310" y="234"/>
                        <a:pt x="311" y="236"/>
                      </a:cubicBezTo>
                      <a:cubicBezTo>
                        <a:pt x="308" y="238"/>
                        <a:pt x="306" y="240"/>
                        <a:pt x="304" y="243"/>
                      </a:cubicBezTo>
                      <a:cubicBezTo>
                        <a:pt x="307" y="243"/>
                        <a:pt x="310" y="243"/>
                        <a:pt x="313" y="244"/>
                      </a:cubicBezTo>
                      <a:cubicBezTo>
                        <a:pt x="314" y="247"/>
                        <a:pt x="316" y="249"/>
                        <a:pt x="317" y="252"/>
                      </a:cubicBezTo>
                      <a:cubicBezTo>
                        <a:pt x="318" y="250"/>
                        <a:pt x="319" y="247"/>
                        <a:pt x="320" y="245"/>
                      </a:cubicBezTo>
                      <a:cubicBezTo>
                        <a:pt x="323" y="245"/>
                        <a:pt x="326" y="245"/>
                        <a:pt x="329" y="245"/>
                      </a:cubicBezTo>
                      <a:cubicBezTo>
                        <a:pt x="327" y="243"/>
                        <a:pt x="325" y="240"/>
                        <a:pt x="323" y="238"/>
                      </a:cubicBezTo>
                      <a:cubicBezTo>
                        <a:pt x="324" y="235"/>
                        <a:pt x="325" y="232"/>
                        <a:pt x="327" y="229"/>
                      </a:cubicBezTo>
                      <a:cubicBezTo>
                        <a:pt x="324" y="230"/>
                        <a:pt x="321" y="231"/>
                        <a:pt x="318" y="232"/>
                      </a:cubicBezTo>
                      <a:cubicBezTo>
                        <a:pt x="316" y="231"/>
                        <a:pt x="314" y="229"/>
                        <a:pt x="312" y="228"/>
                      </a:cubicBezTo>
                      <a:cubicBezTo>
                        <a:pt x="311" y="221"/>
                        <a:pt x="310" y="213"/>
                        <a:pt x="310" y="205"/>
                      </a:cubicBezTo>
                      <a:cubicBezTo>
                        <a:pt x="302" y="198"/>
                        <a:pt x="294" y="192"/>
                        <a:pt x="285" y="187"/>
                      </a:cubicBezTo>
                      <a:cubicBezTo>
                        <a:pt x="286" y="197"/>
                        <a:pt x="287" y="207"/>
                        <a:pt x="289" y="217"/>
                      </a:cubicBezTo>
                      <a:cubicBezTo>
                        <a:pt x="297" y="221"/>
                        <a:pt x="304" y="226"/>
                        <a:pt x="310" y="231"/>
                      </a:cubicBezTo>
                      <a:close/>
                      <a:moveTo>
                        <a:pt x="430" y="212"/>
                      </a:moveTo>
                      <a:cubicBezTo>
                        <a:pt x="431" y="202"/>
                        <a:pt x="432" y="192"/>
                        <a:pt x="432" y="182"/>
                      </a:cubicBezTo>
                      <a:cubicBezTo>
                        <a:pt x="423" y="188"/>
                        <a:pt x="415" y="194"/>
                        <a:pt x="408" y="201"/>
                      </a:cubicBezTo>
                      <a:cubicBezTo>
                        <a:pt x="409" y="211"/>
                        <a:pt x="408" y="221"/>
                        <a:pt x="407" y="231"/>
                      </a:cubicBezTo>
                      <a:cubicBezTo>
                        <a:pt x="414" y="224"/>
                        <a:pt x="422" y="218"/>
                        <a:pt x="430" y="212"/>
                      </a:cubicBezTo>
                      <a:close/>
                      <a:moveTo>
                        <a:pt x="325" y="164"/>
                      </a:moveTo>
                      <a:cubicBezTo>
                        <a:pt x="327" y="162"/>
                        <a:pt x="327" y="159"/>
                        <a:pt x="325" y="158"/>
                      </a:cubicBezTo>
                      <a:cubicBezTo>
                        <a:pt x="323" y="156"/>
                        <a:pt x="320" y="156"/>
                        <a:pt x="319" y="158"/>
                      </a:cubicBezTo>
                      <a:cubicBezTo>
                        <a:pt x="317" y="160"/>
                        <a:pt x="318" y="163"/>
                        <a:pt x="319" y="164"/>
                      </a:cubicBezTo>
                      <a:cubicBezTo>
                        <a:pt x="321" y="166"/>
                        <a:pt x="324" y="166"/>
                        <a:pt x="325" y="164"/>
                      </a:cubicBezTo>
                      <a:close/>
                      <a:moveTo>
                        <a:pt x="43" y="244"/>
                      </a:moveTo>
                      <a:cubicBezTo>
                        <a:pt x="43" y="244"/>
                        <a:pt x="44" y="243"/>
                        <a:pt x="46" y="242"/>
                      </a:cubicBezTo>
                      <a:cubicBezTo>
                        <a:pt x="47" y="243"/>
                        <a:pt x="48" y="244"/>
                        <a:pt x="48" y="243"/>
                      </a:cubicBezTo>
                      <a:cubicBezTo>
                        <a:pt x="49" y="243"/>
                        <a:pt x="48" y="242"/>
                        <a:pt x="47" y="241"/>
                      </a:cubicBezTo>
                      <a:cubicBezTo>
                        <a:pt x="48" y="239"/>
                        <a:pt x="49" y="238"/>
                        <a:pt x="48" y="238"/>
                      </a:cubicBezTo>
                      <a:cubicBezTo>
                        <a:pt x="48" y="238"/>
                        <a:pt x="47" y="238"/>
                        <a:pt x="46" y="240"/>
                      </a:cubicBezTo>
                      <a:cubicBezTo>
                        <a:pt x="44" y="239"/>
                        <a:pt x="43" y="238"/>
                        <a:pt x="43" y="238"/>
                      </a:cubicBezTo>
                      <a:cubicBezTo>
                        <a:pt x="42" y="239"/>
                        <a:pt x="43" y="240"/>
                        <a:pt x="44" y="241"/>
                      </a:cubicBezTo>
                      <a:cubicBezTo>
                        <a:pt x="43" y="242"/>
                        <a:pt x="43" y="243"/>
                        <a:pt x="43" y="244"/>
                      </a:cubicBezTo>
                      <a:close/>
                      <a:moveTo>
                        <a:pt x="48" y="255"/>
                      </a:moveTo>
                      <a:cubicBezTo>
                        <a:pt x="52" y="258"/>
                        <a:pt x="56" y="260"/>
                        <a:pt x="59" y="262"/>
                      </a:cubicBezTo>
                      <a:cubicBezTo>
                        <a:pt x="56" y="260"/>
                        <a:pt x="53" y="257"/>
                        <a:pt x="49" y="254"/>
                      </a:cubicBezTo>
                      <a:cubicBezTo>
                        <a:pt x="49" y="254"/>
                        <a:pt x="49" y="255"/>
                        <a:pt x="48" y="255"/>
                      </a:cubicBezTo>
                      <a:close/>
                      <a:moveTo>
                        <a:pt x="8" y="314"/>
                      </a:moveTo>
                      <a:cubicBezTo>
                        <a:pt x="8" y="314"/>
                        <a:pt x="9" y="315"/>
                        <a:pt x="12" y="315"/>
                      </a:cubicBezTo>
                      <a:cubicBezTo>
                        <a:pt x="12" y="317"/>
                        <a:pt x="13" y="319"/>
                        <a:pt x="14" y="319"/>
                      </a:cubicBezTo>
                      <a:cubicBezTo>
                        <a:pt x="14" y="319"/>
                        <a:pt x="14" y="317"/>
                        <a:pt x="14" y="314"/>
                      </a:cubicBezTo>
                      <a:cubicBezTo>
                        <a:pt x="16" y="314"/>
                        <a:pt x="18" y="313"/>
                        <a:pt x="18" y="312"/>
                      </a:cubicBezTo>
                      <a:cubicBezTo>
                        <a:pt x="18" y="312"/>
                        <a:pt x="16" y="311"/>
                        <a:pt x="14" y="311"/>
                      </a:cubicBezTo>
                      <a:cubicBezTo>
                        <a:pt x="13" y="309"/>
                        <a:pt x="12" y="307"/>
                        <a:pt x="12" y="307"/>
                      </a:cubicBezTo>
                      <a:cubicBezTo>
                        <a:pt x="11" y="307"/>
                        <a:pt x="11" y="309"/>
                        <a:pt x="11" y="312"/>
                      </a:cubicBezTo>
                      <a:cubicBezTo>
                        <a:pt x="9" y="312"/>
                        <a:pt x="7" y="313"/>
                        <a:pt x="8" y="314"/>
                      </a:cubicBezTo>
                      <a:close/>
                      <a:moveTo>
                        <a:pt x="75" y="209"/>
                      </a:moveTo>
                      <a:cubicBezTo>
                        <a:pt x="76" y="211"/>
                        <a:pt x="77" y="212"/>
                        <a:pt x="77" y="212"/>
                      </a:cubicBezTo>
                      <a:cubicBezTo>
                        <a:pt x="78" y="212"/>
                        <a:pt x="78" y="210"/>
                        <a:pt x="77" y="208"/>
                      </a:cubicBezTo>
                      <a:cubicBezTo>
                        <a:pt x="80" y="207"/>
                        <a:pt x="81" y="206"/>
                        <a:pt x="81" y="206"/>
                      </a:cubicBezTo>
                      <a:cubicBezTo>
                        <a:pt x="81" y="205"/>
                        <a:pt x="79" y="205"/>
                        <a:pt x="77" y="206"/>
                      </a:cubicBezTo>
                      <a:cubicBezTo>
                        <a:pt x="76" y="204"/>
                        <a:pt x="75" y="202"/>
                        <a:pt x="74" y="203"/>
                      </a:cubicBezTo>
                      <a:cubicBezTo>
                        <a:pt x="73" y="203"/>
                        <a:pt x="73" y="205"/>
                        <a:pt x="74" y="207"/>
                      </a:cubicBezTo>
                      <a:cubicBezTo>
                        <a:pt x="71" y="208"/>
                        <a:pt x="70" y="209"/>
                        <a:pt x="70" y="210"/>
                      </a:cubicBezTo>
                      <a:cubicBezTo>
                        <a:pt x="70" y="210"/>
                        <a:pt x="72" y="210"/>
                        <a:pt x="75" y="209"/>
                      </a:cubicBezTo>
                      <a:close/>
                      <a:moveTo>
                        <a:pt x="52" y="247"/>
                      </a:moveTo>
                      <a:cubicBezTo>
                        <a:pt x="53" y="247"/>
                        <a:pt x="53" y="246"/>
                        <a:pt x="52" y="245"/>
                      </a:cubicBezTo>
                      <a:cubicBezTo>
                        <a:pt x="52" y="245"/>
                        <a:pt x="51" y="245"/>
                        <a:pt x="50" y="245"/>
                      </a:cubicBezTo>
                      <a:cubicBezTo>
                        <a:pt x="50" y="246"/>
                        <a:pt x="50" y="247"/>
                        <a:pt x="50" y="247"/>
                      </a:cubicBezTo>
                      <a:cubicBezTo>
                        <a:pt x="51" y="248"/>
                        <a:pt x="52" y="248"/>
                        <a:pt x="52" y="247"/>
                      </a:cubicBezTo>
                      <a:close/>
                      <a:moveTo>
                        <a:pt x="145" y="249"/>
                      </a:moveTo>
                      <a:cubicBezTo>
                        <a:pt x="148" y="246"/>
                        <a:pt x="150" y="243"/>
                        <a:pt x="153" y="240"/>
                      </a:cubicBezTo>
                      <a:cubicBezTo>
                        <a:pt x="152" y="238"/>
                        <a:pt x="152" y="238"/>
                        <a:pt x="152" y="238"/>
                      </a:cubicBezTo>
                      <a:cubicBezTo>
                        <a:pt x="150" y="242"/>
                        <a:pt x="147" y="246"/>
                        <a:pt x="145" y="249"/>
                      </a:cubicBezTo>
                      <a:close/>
                      <a:moveTo>
                        <a:pt x="58" y="217"/>
                      </a:moveTo>
                      <a:cubicBezTo>
                        <a:pt x="59" y="219"/>
                        <a:pt x="61" y="220"/>
                        <a:pt x="61" y="220"/>
                      </a:cubicBezTo>
                      <a:cubicBezTo>
                        <a:pt x="62" y="220"/>
                        <a:pt x="61" y="218"/>
                        <a:pt x="60" y="216"/>
                      </a:cubicBezTo>
                      <a:cubicBezTo>
                        <a:pt x="62" y="215"/>
                        <a:pt x="64" y="213"/>
                        <a:pt x="64" y="213"/>
                      </a:cubicBezTo>
                      <a:cubicBezTo>
                        <a:pt x="63" y="212"/>
                        <a:pt x="61" y="213"/>
                        <a:pt x="59" y="214"/>
                      </a:cubicBezTo>
                      <a:cubicBezTo>
                        <a:pt x="58" y="212"/>
                        <a:pt x="56" y="211"/>
                        <a:pt x="56" y="211"/>
                      </a:cubicBezTo>
                      <a:cubicBezTo>
                        <a:pt x="55" y="212"/>
                        <a:pt x="56" y="213"/>
                        <a:pt x="57" y="215"/>
                      </a:cubicBezTo>
                      <a:cubicBezTo>
                        <a:pt x="54" y="217"/>
                        <a:pt x="53" y="218"/>
                        <a:pt x="53" y="219"/>
                      </a:cubicBezTo>
                      <a:cubicBezTo>
                        <a:pt x="54" y="219"/>
                        <a:pt x="56" y="219"/>
                        <a:pt x="58" y="217"/>
                      </a:cubicBezTo>
                      <a:close/>
                      <a:moveTo>
                        <a:pt x="416" y="102"/>
                      </a:moveTo>
                      <a:cubicBezTo>
                        <a:pt x="416" y="102"/>
                        <a:pt x="416" y="101"/>
                        <a:pt x="415" y="101"/>
                      </a:cubicBezTo>
                      <a:cubicBezTo>
                        <a:pt x="415" y="101"/>
                        <a:pt x="415" y="101"/>
                        <a:pt x="415" y="102"/>
                      </a:cubicBezTo>
                      <a:cubicBezTo>
                        <a:pt x="415" y="102"/>
                        <a:pt x="415" y="102"/>
                        <a:pt x="415" y="102"/>
                      </a:cubicBezTo>
                      <a:cubicBezTo>
                        <a:pt x="415" y="102"/>
                        <a:pt x="416" y="102"/>
                        <a:pt x="416" y="102"/>
                      </a:cubicBezTo>
                      <a:close/>
                      <a:moveTo>
                        <a:pt x="415" y="165"/>
                      </a:moveTo>
                      <a:cubicBezTo>
                        <a:pt x="416" y="165"/>
                        <a:pt x="416" y="165"/>
                        <a:pt x="416" y="165"/>
                      </a:cubicBezTo>
                      <a:cubicBezTo>
                        <a:pt x="416" y="165"/>
                        <a:pt x="415" y="165"/>
                        <a:pt x="415" y="165"/>
                      </a:cubicBezTo>
                      <a:cubicBezTo>
                        <a:pt x="415" y="165"/>
                        <a:pt x="415" y="165"/>
                        <a:pt x="415" y="165"/>
                      </a:cubicBezTo>
                      <a:cubicBezTo>
                        <a:pt x="415" y="165"/>
                        <a:pt x="415" y="166"/>
                        <a:pt x="415" y="165"/>
                      </a:cubicBezTo>
                      <a:close/>
                      <a:moveTo>
                        <a:pt x="415" y="132"/>
                      </a:moveTo>
                      <a:cubicBezTo>
                        <a:pt x="415" y="132"/>
                        <a:pt x="415" y="132"/>
                        <a:pt x="415" y="131"/>
                      </a:cubicBezTo>
                      <a:cubicBezTo>
                        <a:pt x="415" y="131"/>
                        <a:pt x="415" y="131"/>
                        <a:pt x="414" y="131"/>
                      </a:cubicBezTo>
                      <a:cubicBezTo>
                        <a:pt x="414" y="131"/>
                        <a:pt x="414" y="131"/>
                        <a:pt x="414" y="132"/>
                      </a:cubicBezTo>
                      <a:cubicBezTo>
                        <a:pt x="414" y="132"/>
                        <a:pt x="414" y="132"/>
                        <a:pt x="415" y="132"/>
                      </a:cubicBezTo>
                      <a:close/>
                      <a:moveTo>
                        <a:pt x="414" y="136"/>
                      </a:moveTo>
                      <a:cubicBezTo>
                        <a:pt x="415" y="136"/>
                        <a:pt x="415" y="136"/>
                        <a:pt x="415" y="135"/>
                      </a:cubicBezTo>
                      <a:cubicBezTo>
                        <a:pt x="415" y="135"/>
                        <a:pt x="415" y="135"/>
                        <a:pt x="415" y="135"/>
                      </a:cubicBezTo>
                      <a:cubicBezTo>
                        <a:pt x="414" y="134"/>
                        <a:pt x="414" y="135"/>
                        <a:pt x="414" y="135"/>
                      </a:cubicBezTo>
                      <a:cubicBezTo>
                        <a:pt x="414" y="136"/>
                        <a:pt x="414" y="136"/>
                        <a:pt x="414" y="136"/>
                      </a:cubicBezTo>
                      <a:close/>
                      <a:moveTo>
                        <a:pt x="414" y="120"/>
                      </a:moveTo>
                      <a:cubicBezTo>
                        <a:pt x="414" y="120"/>
                        <a:pt x="414" y="121"/>
                        <a:pt x="414" y="121"/>
                      </a:cubicBezTo>
                      <a:cubicBezTo>
                        <a:pt x="414" y="121"/>
                        <a:pt x="415" y="121"/>
                        <a:pt x="415" y="121"/>
                      </a:cubicBezTo>
                      <a:cubicBezTo>
                        <a:pt x="416" y="121"/>
                        <a:pt x="415" y="120"/>
                        <a:pt x="415" y="120"/>
                      </a:cubicBezTo>
                      <a:cubicBezTo>
                        <a:pt x="415" y="120"/>
                        <a:pt x="414" y="120"/>
                        <a:pt x="414" y="120"/>
                      </a:cubicBezTo>
                      <a:close/>
                      <a:moveTo>
                        <a:pt x="413" y="160"/>
                      </a:moveTo>
                      <a:cubicBezTo>
                        <a:pt x="413" y="160"/>
                        <a:pt x="413" y="160"/>
                        <a:pt x="413" y="160"/>
                      </a:cubicBezTo>
                      <a:cubicBezTo>
                        <a:pt x="413" y="160"/>
                        <a:pt x="413" y="161"/>
                        <a:pt x="414" y="161"/>
                      </a:cubicBezTo>
                      <a:cubicBezTo>
                        <a:pt x="414" y="160"/>
                        <a:pt x="414" y="160"/>
                        <a:pt x="414" y="160"/>
                      </a:cubicBezTo>
                      <a:cubicBezTo>
                        <a:pt x="414" y="160"/>
                        <a:pt x="414" y="160"/>
                        <a:pt x="413" y="160"/>
                      </a:cubicBezTo>
                      <a:close/>
                      <a:moveTo>
                        <a:pt x="414" y="106"/>
                      </a:moveTo>
                      <a:cubicBezTo>
                        <a:pt x="413" y="106"/>
                        <a:pt x="413" y="106"/>
                        <a:pt x="413" y="107"/>
                      </a:cubicBezTo>
                      <a:cubicBezTo>
                        <a:pt x="413" y="107"/>
                        <a:pt x="413" y="107"/>
                        <a:pt x="413" y="107"/>
                      </a:cubicBezTo>
                      <a:cubicBezTo>
                        <a:pt x="414" y="107"/>
                        <a:pt x="414" y="107"/>
                        <a:pt x="414" y="107"/>
                      </a:cubicBezTo>
                      <a:cubicBezTo>
                        <a:pt x="414" y="107"/>
                        <a:pt x="414" y="106"/>
                        <a:pt x="414" y="106"/>
                      </a:cubicBezTo>
                      <a:close/>
                      <a:moveTo>
                        <a:pt x="108" y="338"/>
                      </a:moveTo>
                      <a:cubicBezTo>
                        <a:pt x="107" y="341"/>
                        <a:pt x="106" y="344"/>
                        <a:pt x="104" y="347"/>
                      </a:cubicBezTo>
                      <a:cubicBezTo>
                        <a:pt x="105" y="349"/>
                        <a:pt x="107" y="352"/>
                        <a:pt x="109" y="354"/>
                      </a:cubicBezTo>
                      <a:cubicBezTo>
                        <a:pt x="111" y="352"/>
                        <a:pt x="112" y="349"/>
                        <a:pt x="114" y="346"/>
                      </a:cubicBezTo>
                      <a:cubicBezTo>
                        <a:pt x="112" y="344"/>
                        <a:pt x="110" y="341"/>
                        <a:pt x="108" y="338"/>
                      </a:cubicBezTo>
                      <a:close/>
                      <a:moveTo>
                        <a:pt x="408" y="136"/>
                      </a:moveTo>
                      <a:cubicBezTo>
                        <a:pt x="408" y="136"/>
                        <a:pt x="408" y="137"/>
                        <a:pt x="409" y="137"/>
                      </a:cubicBezTo>
                      <a:cubicBezTo>
                        <a:pt x="409" y="137"/>
                        <a:pt x="409" y="137"/>
                        <a:pt x="410" y="137"/>
                      </a:cubicBezTo>
                      <a:cubicBezTo>
                        <a:pt x="410" y="136"/>
                        <a:pt x="410" y="136"/>
                        <a:pt x="409" y="136"/>
                      </a:cubicBezTo>
                      <a:cubicBezTo>
                        <a:pt x="409" y="136"/>
                        <a:pt x="408" y="136"/>
                        <a:pt x="408" y="136"/>
                      </a:cubicBezTo>
                      <a:close/>
                      <a:moveTo>
                        <a:pt x="410" y="135"/>
                      </a:moveTo>
                      <a:cubicBezTo>
                        <a:pt x="410" y="135"/>
                        <a:pt x="410" y="135"/>
                        <a:pt x="410" y="135"/>
                      </a:cubicBezTo>
                      <a:cubicBezTo>
                        <a:pt x="411" y="134"/>
                        <a:pt x="410" y="134"/>
                        <a:pt x="410" y="134"/>
                      </a:cubicBezTo>
                      <a:cubicBezTo>
                        <a:pt x="409" y="134"/>
                        <a:pt x="409" y="134"/>
                        <a:pt x="409" y="134"/>
                      </a:cubicBezTo>
                      <a:cubicBezTo>
                        <a:pt x="409" y="135"/>
                        <a:pt x="409" y="135"/>
                        <a:pt x="410" y="135"/>
                      </a:cubicBezTo>
                      <a:close/>
                      <a:moveTo>
                        <a:pt x="409" y="149"/>
                      </a:moveTo>
                      <a:cubicBezTo>
                        <a:pt x="409" y="149"/>
                        <a:pt x="409" y="149"/>
                        <a:pt x="409" y="150"/>
                      </a:cubicBezTo>
                      <a:cubicBezTo>
                        <a:pt x="409" y="150"/>
                        <a:pt x="409" y="150"/>
                        <a:pt x="410" y="150"/>
                      </a:cubicBezTo>
                      <a:cubicBezTo>
                        <a:pt x="410" y="150"/>
                        <a:pt x="410" y="149"/>
                        <a:pt x="410" y="149"/>
                      </a:cubicBezTo>
                      <a:cubicBezTo>
                        <a:pt x="410" y="149"/>
                        <a:pt x="410" y="148"/>
                        <a:pt x="409" y="149"/>
                      </a:cubicBezTo>
                      <a:close/>
                      <a:moveTo>
                        <a:pt x="411" y="155"/>
                      </a:moveTo>
                      <a:cubicBezTo>
                        <a:pt x="411" y="156"/>
                        <a:pt x="412" y="156"/>
                        <a:pt x="412" y="156"/>
                      </a:cubicBezTo>
                      <a:cubicBezTo>
                        <a:pt x="412" y="156"/>
                        <a:pt x="412" y="155"/>
                        <a:pt x="412" y="155"/>
                      </a:cubicBezTo>
                      <a:cubicBezTo>
                        <a:pt x="412" y="155"/>
                        <a:pt x="412" y="155"/>
                        <a:pt x="411" y="155"/>
                      </a:cubicBezTo>
                      <a:cubicBezTo>
                        <a:pt x="411" y="155"/>
                        <a:pt x="411" y="155"/>
                        <a:pt x="411" y="155"/>
                      </a:cubicBezTo>
                      <a:close/>
                      <a:moveTo>
                        <a:pt x="410" y="133"/>
                      </a:moveTo>
                      <a:cubicBezTo>
                        <a:pt x="410" y="133"/>
                        <a:pt x="411" y="133"/>
                        <a:pt x="410" y="132"/>
                      </a:cubicBezTo>
                      <a:cubicBezTo>
                        <a:pt x="410" y="132"/>
                        <a:pt x="410" y="132"/>
                        <a:pt x="410" y="132"/>
                      </a:cubicBezTo>
                      <a:cubicBezTo>
                        <a:pt x="409" y="132"/>
                        <a:pt x="409" y="132"/>
                        <a:pt x="409" y="133"/>
                      </a:cubicBezTo>
                      <a:cubicBezTo>
                        <a:pt x="409" y="133"/>
                        <a:pt x="409" y="133"/>
                        <a:pt x="410" y="133"/>
                      </a:cubicBezTo>
                      <a:close/>
                      <a:moveTo>
                        <a:pt x="415" y="147"/>
                      </a:moveTo>
                      <a:cubicBezTo>
                        <a:pt x="415" y="147"/>
                        <a:pt x="416" y="146"/>
                        <a:pt x="415" y="146"/>
                      </a:cubicBezTo>
                      <a:cubicBezTo>
                        <a:pt x="415" y="146"/>
                        <a:pt x="414" y="145"/>
                        <a:pt x="414" y="146"/>
                      </a:cubicBezTo>
                      <a:cubicBezTo>
                        <a:pt x="414" y="146"/>
                        <a:pt x="414" y="147"/>
                        <a:pt x="414" y="147"/>
                      </a:cubicBezTo>
                      <a:cubicBezTo>
                        <a:pt x="414" y="147"/>
                        <a:pt x="415" y="147"/>
                        <a:pt x="415" y="147"/>
                      </a:cubicBezTo>
                      <a:close/>
                      <a:moveTo>
                        <a:pt x="407" y="137"/>
                      </a:moveTo>
                      <a:cubicBezTo>
                        <a:pt x="407" y="138"/>
                        <a:pt x="407" y="138"/>
                        <a:pt x="407" y="139"/>
                      </a:cubicBezTo>
                      <a:cubicBezTo>
                        <a:pt x="407" y="139"/>
                        <a:pt x="408" y="139"/>
                        <a:pt x="408" y="139"/>
                      </a:cubicBezTo>
                      <a:cubicBezTo>
                        <a:pt x="408" y="138"/>
                        <a:pt x="409" y="138"/>
                        <a:pt x="408" y="138"/>
                      </a:cubicBezTo>
                      <a:cubicBezTo>
                        <a:pt x="408" y="137"/>
                        <a:pt x="407" y="137"/>
                        <a:pt x="407" y="137"/>
                      </a:cubicBezTo>
                      <a:close/>
                      <a:moveTo>
                        <a:pt x="410" y="141"/>
                      </a:moveTo>
                      <a:cubicBezTo>
                        <a:pt x="410" y="142"/>
                        <a:pt x="410" y="142"/>
                        <a:pt x="410" y="142"/>
                      </a:cubicBezTo>
                      <a:cubicBezTo>
                        <a:pt x="410" y="143"/>
                        <a:pt x="411" y="143"/>
                        <a:pt x="411" y="142"/>
                      </a:cubicBezTo>
                      <a:cubicBezTo>
                        <a:pt x="412" y="142"/>
                        <a:pt x="412" y="142"/>
                        <a:pt x="411" y="141"/>
                      </a:cubicBezTo>
                      <a:cubicBezTo>
                        <a:pt x="411" y="141"/>
                        <a:pt x="411" y="141"/>
                        <a:pt x="410" y="141"/>
                      </a:cubicBezTo>
                      <a:close/>
                      <a:moveTo>
                        <a:pt x="396" y="156"/>
                      </a:moveTo>
                      <a:cubicBezTo>
                        <a:pt x="396" y="156"/>
                        <a:pt x="396" y="156"/>
                        <a:pt x="396" y="155"/>
                      </a:cubicBezTo>
                      <a:cubicBezTo>
                        <a:pt x="396" y="155"/>
                        <a:pt x="396" y="155"/>
                        <a:pt x="396" y="155"/>
                      </a:cubicBezTo>
                      <a:cubicBezTo>
                        <a:pt x="396" y="155"/>
                        <a:pt x="395" y="155"/>
                        <a:pt x="395" y="155"/>
                      </a:cubicBezTo>
                      <a:cubicBezTo>
                        <a:pt x="395" y="155"/>
                        <a:pt x="395" y="156"/>
                        <a:pt x="396" y="156"/>
                      </a:cubicBezTo>
                      <a:close/>
                      <a:moveTo>
                        <a:pt x="404" y="161"/>
                      </a:moveTo>
                      <a:cubicBezTo>
                        <a:pt x="404" y="161"/>
                        <a:pt x="403" y="162"/>
                        <a:pt x="403" y="162"/>
                      </a:cubicBezTo>
                      <a:cubicBezTo>
                        <a:pt x="403" y="162"/>
                        <a:pt x="404" y="162"/>
                        <a:pt x="404" y="162"/>
                      </a:cubicBezTo>
                      <a:cubicBezTo>
                        <a:pt x="404" y="162"/>
                        <a:pt x="404" y="162"/>
                        <a:pt x="404" y="162"/>
                      </a:cubicBezTo>
                      <a:cubicBezTo>
                        <a:pt x="404" y="162"/>
                        <a:pt x="404" y="161"/>
                        <a:pt x="404" y="161"/>
                      </a:cubicBezTo>
                      <a:close/>
                      <a:moveTo>
                        <a:pt x="404" y="145"/>
                      </a:moveTo>
                      <a:cubicBezTo>
                        <a:pt x="404" y="145"/>
                        <a:pt x="405" y="145"/>
                        <a:pt x="405" y="144"/>
                      </a:cubicBezTo>
                      <a:cubicBezTo>
                        <a:pt x="405" y="144"/>
                        <a:pt x="404" y="144"/>
                        <a:pt x="404" y="144"/>
                      </a:cubicBezTo>
                      <a:cubicBezTo>
                        <a:pt x="403" y="144"/>
                        <a:pt x="403" y="144"/>
                        <a:pt x="403" y="144"/>
                      </a:cubicBezTo>
                      <a:cubicBezTo>
                        <a:pt x="403" y="145"/>
                        <a:pt x="403" y="145"/>
                        <a:pt x="404" y="145"/>
                      </a:cubicBezTo>
                      <a:close/>
                      <a:moveTo>
                        <a:pt x="406" y="129"/>
                      </a:moveTo>
                      <a:cubicBezTo>
                        <a:pt x="406" y="129"/>
                        <a:pt x="406" y="128"/>
                        <a:pt x="407" y="128"/>
                      </a:cubicBezTo>
                      <a:cubicBezTo>
                        <a:pt x="407" y="128"/>
                        <a:pt x="407" y="127"/>
                        <a:pt x="406" y="127"/>
                      </a:cubicBezTo>
                      <a:cubicBezTo>
                        <a:pt x="406" y="127"/>
                        <a:pt x="405" y="127"/>
                        <a:pt x="405" y="128"/>
                      </a:cubicBezTo>
                      <a:cubicBezTo>
                        <a:pt x="405" y="128"/>
                        <a:pt x="405" y="128"/>
                        <a:pt x="406" y="129"/>
                      </a:cubicBezTo>
                      <a:close/>
                      <a:moveTo>
                        <a:pt x="404" y="167"/>
                      </a:moveTo>
                      <a:cubicBezTo>
                        <a:pt x="404" y="167"/>
                        <a:pt x="403" y="167"/>
                        <a:pt x="403" y="167"/>
                      </a:cubicBezTo>
                      <a:cubicBezTo>
                        <a:pt x="403" y="167"/>
                        <a:pt x="404" y="168"/>
                        <a:pt x="404" y="168"/>
                      </a:cubicBezTo>
                      <a:cubicBezTo>
                        <a:pt x="404" y="168"/>
                        <a:pt x="404" y="167"/>
                        <a:pt x="404" y="167"/>
                      </a:cubicBezTo>
                      <a:cubicBezTo>
                        <a:pt x="404" y="167"/>
                        <a:pt x="404" y="167"/>
                        <a:pt x="404" y="167"/>
                      </a:cubicBezTo>
                      <a:close/>
                      <a:moveTo>
                        <a:pt x="404" y="156"/>
                      </a:moveTo>
                      <a:cubicBezTo>
                        <a:pt x="403" y="156"/>
                        <a:pt x="403" y="156"/>
                        <a:pt x="403" y="157"/>
                      </a:cubicBezTo>
                      <a:cubicBezTo>
                        <a:pt x="403" y="157"/>
                        <a:pt x="403" y="157"/>
                        <a:pt x="404" y="157"/>
                      </a:cubicBezTo>
                      <a:cubicBezTo>
                        <a:pt x="404" y="157"/>
                        <a:pt x="404" y="157"/>
                        <a:pt x="404" y="157"/>
                      </a:cubicBezTo>
                      <a:cubicBezTo>
                        <a:pt x="404" y="156"/>
                        <a:pt x="404" y="156"/>
                        <a:pt x="404" y="156"/>
                      </a:cubicBezTo>
                      <a:close/>
                      <a:moveTo>
                        <a:pt x="406" y="140"/>
                      </a:moveTo>
                      <a:cubicBezTo>
                        <a:pt x="407" y="140"/>
                        <a:pt x="407" y="139"/>
                        <a:pt x="407" y="139"/>
                      </a:cubicBezTo>
                      <a:cubicBezTo>
                        <a:pt x="406" y="138"/>
                        <a:pt x="406" y="138"/>
                        <a:pt x="406" y="138"/>
                      </a:cubicBezTo>
                      <a:cubicBezTo>
                        <a:pt x="405" y="138"/>
                        <a:pt x="405" y="139"/>
                        <a:pt x="405" y="139"/>
                      </a:cubicBezTo>
                      <a:cubicBezTo>
                        <a:pt x="405" y="140"/>
                        <a:pt x="406" y="140"/>
                        <a:pt x="406" y="140"/>
                      </a:cubicBezTo>
                      <a:close/>
                      <a:moveTo>
                        <a:pt x="406" y="246"/>
                      </a:moveTo>
                      <a:cubicBezTo>
                        <a:pt x="408" y="249"/>
                        <a:pt x="409" y="251"/>
                        <a:pt x="410" y="254"/>
                      </a:cubicBezTo>
                      <a:cubicBezTo>
                        <a:pt x="411" y="251"/>
                        <a:pt x="413" y="249"/>
                        <a:pt x="414" y="246"/>
                      </a:cubicBezTo>
                      <a:cubicBezTo>
                        <a:pt x="417" y="245"/>
                        <a:pt x="420" y="245"/>
                        <a:pt x="423" y="245"/>
                      </a:cubicBezTo>
                      <a:cubicBezTo>
                        <a:pt x="421" y="243"/>
                        <a:pt x="419" y="240"/>
                        <a:pt x="417" y="238"/>
                      </a:cubicBezTo>
                      <a:cubicBezTo>
                        <a:pt x="417" y="235"/>
                        <a:pt x="418" y="232"/>
                        <a:pt x="418" y="229"/>
                      </a:cubicBezTo>
                      <a:cubicBezTo>
                        <a:pt x="415" y="230"/>
                        <a:pt x="412" y="232"/>
                        <a:pt x="410" y="234"/>
                      </a:cubicBezTo>
                      <a:cubicBezTo>
                        <a:pt x="407" y="232"/>
                        <a:pt x="404" y="231"/>
                        <a:pt x="401" y="231"/>
                      </a:cubicBezTo>
                      <a:cubicBezTo>
                        <a:pt x="402" y="233"/>
                        <a:pt x="403" y="236"/>
                        <a:pt x="404" y="239"/>
                      </a:cubicBezTo>
                      <a:cubicBezTo>
                        <a:pt x="402" y="242"/>
                        <a:pt x="400" y="244"/>
                        <a:pt x="398" y="247"/>
                      </a:cubicBezTo>
                      <a:cubicBezTo>
                        <a:pt x="401" y="246"/>
                        <a:pt x="404" y="246"/>
                        <a:pt x="406" y="246"/>
                      </a:cubicBezTo>
                      <a:close/>
                      <a:moveTo>
                        <a:pt x="404" y="151"/>
                      </a:moveTo>
                      <a:cubicBezTo>
                        <a:pt x="404" y="151"/>
                        <a:pt x="405" y="151"/>
                        <a:pt x="405" y="150"/>
                      </a:cubicBezTo>
                      <a:cubicBezTo>
                        <a:pt x="405" y="150"/>
                        <a:pt x="404" y="150"/>
                        <a:pt x="404" y="150"/>
                      </a:cubicBezTo>
                      <a:cubicBezTo>
                        <a:pt x="403" y="150"/>
                        <a:pt x="403" y="150"/>
                        <a:pt x="403" y="150"/>
                      </a:cubicBezTo>
                      <a:cubicBezTo>
                        <a:pt x="403" y="151"/>
                        <a:pt x="403" y="151"/>
                        <a:pt x="404" y="151"/>
                      </a:cubicBezTo>
                      <a:close/>
                      <a:moveTo>
                        <a:pt x="404" y="111"/>
                      </a:moveTo>
                      <a:cubicBezTo>
                        <a:pt x="404" y="111"/>
                        <a:pt x="404" y="111"/>
                        <a:pt x="404" y="110"/>
                      </a:cubicBezTo>
                      <a:cubicBezTo>
                        <a:pt x="404" y="110"/>
                        <a:pt x="404" y="110"/>
                        <a:pt x="404" y="110"/>
                      </a:cubicBezTo>
                      <a:cubicBezTo>
                        <a:pt x="403" y="110"/>
                        <a:pt x="403" y="110"/>
                        <a:pt x="403" y="110"/>
                      </a:cubicBezTo>
                      <a:cubicBezTo>
                        <a:pt x="403" y="111"/>
                        <a:pt x="403" y="111"/>
                        <a:pt x="404" y="111"/>
                      </a:cubicBezTo>
                      <a:close/>
                      <a:moveTo>
                        <a:pt x="404" y="100"/>
                      </a:moveTo>
                      <a:cubicBezTo>
                        <a:pt x="404" y="100"/>
                        <a:pt x="404" y="100"/>
                        <a:pt x="404" y="100"/>
                      </a:cubicBezTo>
                      <a:cubicBezTo>
                        <a:pt x="404" y="100"/>
                        <a:pt x="404" y="99"/>
                        <a:pt x="404" y="99"/>
                      </a:cubicBezTo>
                      <a:cubicBezTo>
                        <a:pt x="404" y="99"/>
                        <a:pt x="403" y="100"/>
                        <a:pt x="403" y="100"/>
                      </a:cubicBezTo>
                      <a:cubicBezTo>
                        <a:pt x="403" y="100"/>
                        <a:pt x="404" y="100"/>
                        <a:pt x="404" y="100"/>
                      </a:cubicBezTo>
                      <a:close/>
                      <a:moveTo>
                        <a:pt x="404" y="106"/>
                      </a:moveTo>
                      <a:cubicBezTo>
                        <a:pt x="404" y="106"/>
                        <a:pt x="404" y="105"/>
                        <a:pt x="404" y="105"/>
                      </a:cubicBezTo>
                      <a:cubicBezTo>
                        <a:pt x="404" y="105"/>
                        <a:pt x="404" y="105"/>
                        <a:pt x="404" y="105"/>
                      </a:cubicBezTo>
                      <a:cubicBezTo>
                        <a:pt x="404" y="105"/>
                        <a:pt x="403" y="105"/>
                        <a:pt x="403" y="105"/>
                      </a:cubicBezTo>
                      <a:cubicBezTo>
                        <a:pt x="403" y="105"/>
                        <a:pt x="404" y="106"/>
                        <a:pt x="404" y="106"/>
                      </a:cubicBezTo>
                      <a:close/>
                      <a:moveTo>
                        <a:pt x="404" y="140"/>
                      </a:moveTo>
                      <a:cubicBezTo>
                        <a:pt x="404" y="140"/>
                        <a:pt x="405" y="140"/>
                        <a:pt x="405" y="139"/>
                      </a:cubicBezTo>
                      <a:cubicBezTo>
                        <a:pt x="405" y="139"/>
                        <a:pt x="404" y="139"/>
                        <a:pt x="404" y="139"/>
                      </a:cubicBezTo>
                      <a:cubicBezTo>
                        <a:pt x="403" y="139"/>
                        <a:pt x="403" y="139"/>
                        <a:pt x="403" y="139"/>
                      </a:cubicBezTo>
                      <a:cubicBezTo>
                        <a:pt x="403" y="140"/>
                        <a:pt x="403" y="140"/>
                        <a:pt x="404" y="140"/>
                      </a:cubicBezTo>
                      <a:close/>
                      <a:moveTo>
                        <a:pt x="404" y="128"/>
                      </a:moveTo>
                      <a:cubicBezTo>
                        <a:pt x="404" y="128"/>
                        <a:pt x="405" y="128"/>
                        <a:pt x="405" y="127"/>
                      </a:cubicBezTo>
                      <a:cubicBezTo>
                        <a:pt x="405" y="127"/>
                        <a:pt x="404" y="127"/>
                        <a:pt x="404" y="127"/>
                      </a:cubicBezTo>
                      <a:cubicBezTo>
                        <a:pt x="403" y="127"/>
                        <a:pt x="403" y="127"/>
                        <a:pt x="403" y="127"/>
                      </a:cubicBezTo>
                      <a:cubicBezTo>
                        <a:pt x="403" y="128"/>
                        <a:pt x="403" y="128"/>
                        <a:pt x="404" y="128"/>
                      </a:cubicBezTo>
                      <a:close/>
                      <a:moveTo>
                        <a:pt x="404" y="117"/>
                      </a:moveTo>
                      <a:cubicBezTo>
                        <a:pt x="404" y="117"/>
                        <a:pt x="405" y="117"/>
                        <a:pt x="405" y="117"/>
                      </a:cubicBezTo>
                      <a:cubicBezTo>
                        <a:pt x="405" y="116"/>
                        <a:pt x="404" y="116"/>
                        <a:pt x="404" y="116"/>
                      </a:cubicBezTo>
                      <a:cubicBezTo>
                        <a:pt x="403" y="116"/>
                        <a:pt x="403" y="116"/>
                        <a:pt x="403" y="117"/>
                      </a:cubicBezTo>
                      <a:cubicBezTo>
                        <a:pt x="403" y="117"/>
                        <a:pt x="403" y="117"/>
                        <a:pt x="404" y="117"/>
                      </a:cubicBezTo>
                      <a:close/>
                      <a:moveTo>
                        <a:pt x="404" y="123"/>
                      </a:moveTo>
                      <a:cubicBezTo>
                        <a:pt x="404" y="123"/>
                        <a:pt x="405" y="123"/>
                        <a:pt x="405" y="122"/>
                      </a:cubicBezTo>
                      <a:cubicBezTo>
                        <a:pt x="405" y="122"/>
                        <a:pt x="404" y="122"/>
                        <a:pt x="404" y="122"/>
                      </a:cubicBezTo>
                      <a:cubicBezTo>
                        <a:pt x="403" y="122"/>
                        <a:pt x="403" y="122"/>
                        <a:pt x="403" y="122"/>
                      </a:cubicBezTo>
                      <a:cubicBezTo>
                        <a:pt x="403" y="123"/>
                        <a:pt x="403" y="123"/>
                        <a:pt x="404" y="123"/>
                      </a:cubicBezTo>
                      <a:close/>
                      <a:moveTo>
                        <a:pt x="120" y="371"/>
                      </a:moveTo>
                      <a:cubicBezTo>
                        <a:pt x="119" y="367"/>
                        <a:pt x="119" y="363"/>
                        <a:pt x="118" y="359"/>
                      </a:cubicBezTo>
                      <a:cubicBezTo>
                        <a:pt x="118" y="363"/>
                        <a:pt x="118" y="367"/>
                        <a:pt x="119" y="372"/>
                      </a:cubicBezTo>
                      <a:cubicBezTo>
                        <a:pt x="119" y="372"/>
                        <a:pt x="120" y="372"/>
                        <a:pt x="120" y="371"/>
                      </a:cubicBezTo>
                      <a:close/>
                      <a:moveTo>
                        <a:pt x="123" y="383"/>
                      </a:moveTo>
                      <a:cubicBezTo>
                        <a:pt x="122" y="381"/>
                        <a:pt x="121" y="380"/>
                        <a:pt x="121" y="379"/>
                      </a:cubicBezTo>
                      <a:cubicBezTo>
                        <a:pt x="120" y="380"/>
                        <a:pt x="120" y="382"/>
                        <a:pt x="119" y="383"/>
                      </a:cubicBezTo>
                      <a:cubicBezTo>
                        <a:pt x="120" y="385"/>
                        <a:pt x="121" y="386"/>
                        <a:pt x="122" y="387"/>
                      </a:cubicBezTo>
                      <a:cubicBezTo>
                        <a:pt x="122" y="386"/>
                        <a:pt x="123" y="384"/>
                        <a:pt x="123" y="383"/>
                      </a:cubicBezTo>
                      <a:close/>
                      <a:moveTo>
                        <a:pt x="420" y="137"/>
                      </a:moveTo>
                      <a:cubicBezTo>
                        <a:pt x="421" y="137"/>
                        <a:pt x="421" y="137"/>
                        <a:pt x="421" y="137"/>
                      </a:cubicBezTo>
                      <a:cubicBezTo>
                        <a:pt x="421" y="136"/>
                        <a:pt x="421" y="136"/>
                        <a:pt x="421" y="136"/>
                      </a:cubicBezTo>
                      <a:cubicBezTo>
                        <a:pt x="420" y="135"/>
                        <a:pt x="420" y="136"/>
                        <a:pt x="420" y="136"/>
                      </a:cubicBezTo>
                      <a:cubicBezTo>
                        <a:pt x="420" y="137"/>
                        <a:pt x="420" y="137"/>
                        <a:pt x="420" y="137"/>
                      </a:cubicBezTo>
                      <a:close/>
                      <a:moveTo>
                        <a:pt x="127" y="370"/>
                      </a:moveTo>
                      <a:cubicBezTo>
                        <a:pt x="126" y="366"/>
                        <a:pt x="124" y="362"/>
                        <a:pt x="123" y="358"/>
                      </a:cubicBezTo>
                      <a:cubicBezTo>
                        <a:pt x="124" y="362"/>
                        <a:pt x="124" y="366"/>
                        <a:pt x="125" y="371"/>
                      </a:cubicBezTo>
                      <a:lnTo>
                        <a:pt x="127" y="370"/>
                      </a:lnTo>
                      <a:close/>
                      <a:moveTo>
                        <a:pt x="134" y="338"/>
                      </a:moveTo>
                      <a:cubicBezTo>
                        <a:pt x="131" y="337"/>
                        <a:pt x="128" y="335"/>
                        <a:pt x="126" y="333"/>
                      </a:cubicBezTo>
                      <a:cubicBezTo>
                        <a:pt x="126" y="337"/>
                        <a:pt x="126" y="340"/>
                        <a:pt x="125" y="343"/>
                      </a:cubicBezTo>
                      <a:cubicBezTo>
                        <a:pt x="128" y="345"/>
                        <a:pt x="130" y="346"/>
                        <a:pt x="133" y="348"/>
                      </a:cubicBezTo>
                      <a:cubicBezTo>
                        <a:pt x="134" y="344"/>
                        <a:pt x="134" y="341"/>
                        <a:pt x="134" y="338"/>
                      </a:cubicBezTo>
                      <a:close/>
                      <a:moveTo>
                        <a:pt x="112" y="377"/>
                      </a:moveTo>
                      <a:cubicBezTo>
                        <a:pt x="113" y="377"/>
                        <a:pt x="113" y="377"/>
                        <a:pt x="113" y="376"/>
                      </a:cubicBezTo>
                      <a:cubicBezTo>
                        <a:pt x="113" y="375"/>
                        <a:pt x="112" y="374"/>
                        <a:pt x="112" y="374"/>
                      </a:cubicBezTo>
                      <a:cubicBezTo>
                        <a:pt x="111" y="374"/>
                        <a:pt x="110" y="375"/>
                        <a:pt x="110" y="376"/>
                      </a:cubicBezTo>
                      <a:cubicBezTo>
                        <a:pt x="110" y="377"/>
                        <a:pt x="111" y="377"/>
                        <a:pt x="112" y="377"/>
                      </a:cubicBezTo>
                      <a:close/>
                      <a:moveTo>
                        <a:pt x="127" y="375"/>
                      </a:moveTo>
                      <a:cubicBezTo>
                        <a:pt x="128" y="375"/>
                        <a:pt x="128" y="374"/>
                        <a:pt x="128" y="373"/>
                      </a:cubicBezTo>
                      <a:cubicBezTo>
                        <a:pt x="128" y="373"/>
                        <a:pt x="127" y="372"/>
                        <a:pt x="127" y="372"/>
                      </a:cubicBezTo>
                      <a:cubicBezTo>
                        <a:pt x="126" y="372"/>
                        <a:pt x="125" y="373"/>
                        <a:pt x="126" y="374"/>
                      </a:cubicBezTo>
                      <a:cubicBezTo>
                        <a:pt x="126" y="375"/>
                        <a:pt x="126" y="375"/>
                        <a:pt x="127" y="375"/>
                      </a:cubicBezTo>
                      <a:close/>
                      <a:moveTo>
                        <a:pt x="120" y="376"/>
                      </a:moveTo>
                      <a:cubicBezTo>
                        <a:pt x="121" y="376"/>
                        <a:pt x="122" y="376"/>
                        <a:pt x="121" y="375"/>
                      </a:cubicBezTo>
                      <a:cubicBezTo>
                        <a:pt x="121" y="374"/>
                        <a:pt x="121" y="374"/>
                        <a:pt x="120" y="374"/>
                      </a:cubicBezTo>
                      <a:cubicBezTo>
                        <a:pt x="119" y="374"/>
                        <a:pt x="119" y="374"/>
                        <a:pt x="119" y="375"/>
                      </a:cubicBezTo>
                      <a:cubicBezTo>
                        <a:pt x="119" y="376"/>
                        <a:pt x="120" y="377"/>
                        <a:pt x="120" y="376"/>
                      </a:cubicBezTo>
                      <a:close/>
                      <a:moveTo>
                        <a:pt x="111" y="359"/>
                      </a:moveTo>
                      <a:cubicBezTo>
                        <a:pt x="111" y="364"/>
                        <a:pt x="111" y="368"/>
                        <a:pt x="111" y="372"/>
                      </a:cubicBezTo>
                      <a:cubicBezTo>
                        <a:pt x="113" y="372"/>
                        <a:pt x="113" y="372"/>
                        <a:pt x="113" y="372"/>
                      </a:cubicBezTo>
                      <a:cubicBezTo>
                        <a:pt x="112" y="368"/>
                        <a:pt x="112" y="364"/>
                        <a:pt x="111" y="359"/>
                      </a:cubicBezTo>
                      <a:close/>
                      <a:moveTo>
                        <a:pt x="444" y="16"/>
                      </a:moveTo>
                      <a:cubicBezTo>
                        <a:pt x="442" y="22"/>
                        <a:pt x="443" y="27"/>
                        <a:pt x="444" y="27"/>
                      </a:cubicBezTo>
                      <a:cubicBezTo>
                        <a:pt x="445" y="27"/>
                        <a:pt x="447" y="23"/>
                        <a:pt x="449" y="17"/>
                      </a:cubicBezTo>
                      <a:cubicBezTo>
                        <a:pt x="454" y="18"/>
                        <a:pt x="458" y="18"/>
                        <a:pt x="458" y="17"/>
                      </a:cubicBezTo>
                      <a:cubicBezTo>
                        <a:pt x="459" y="15"/>
                        <a:pt x="455" y="13"/>
                        <a:pt x="451" y="11"/>
                      </a:cubicBezTo>
                      <a:cubicBezTo>
                        <a:pt x="452" y="5"/>
                        <a:pt x="452" y="1"/>
                        <a:pt x="451" y="0"/>
                      </a:cubicBezTo>
                      <a:cubicBezTo>
                        <a:pt x="450" y="0"/>
                        <a:pt x="447" y="4"/>
                        <a:pt x="445" y="10"/>
                      </a:cubicBezTo>
                      <a:cubicBezTo>
                        <a:pt x="440" y="9"/>
                        <a:pt x="436" y="9"/>
                        <a:pt x="436" y="11"/>
                      </a:cubicBezTo>
                      <a:cubicBezTo>
                        <a:pt x="435" y="12"/>
                        <a:pt x="439" y="15"/>
                        <a:pt x="444" y="16"/>
                      </a:cubicBezTo>
                      <a:close/>
                      <a:moveTo>
                        <a:pt x="426" y="108"/>
                      </a:moveTo>
                      <a:cubicBezTo>
                        <a:pt x="426" y="108"/>
                        <a:pt x="426" y="107"/>
                        <a:pt x="426" y="107"/>
                      </a:cubicBezTo>
                      <a:cubicBezTo>
                        <a:pt x="426" y="107"/>
                        <a:pt x="425" y="107"/>
                        <a:pt x="425" y="107"/>
                      </a:cubicBezTo>
                      <a:cubicBezTo>
                        <a:pt x="425" y="108"/>
                        <a:pt x="425" y="108"/>
                        <a:pt x="425" y="108"/>
                      </a:cubicBezTo>
                      <a:cubicBezTo>
                        <a:pt x="425" y="108"/>
                        <a:pt x="426" y="108"/>
                        <a:pt x="426" y="108"/>
                      </a:cubicBezTo>
                      <a:close/>
                      <a:moveTo>
                        <a:pt x="424" y="145"/>
                      </a:moveTo>
                      <a:cubicBezTo>
                        <a:pt x="424" y="145"/>
                        <a:pt x="424" y="145"/>
                        <a:pt x="424" y="145"/>
                      </a:cubicBezTo>
                      <a:cubicBezTo>
                        <a:pt x="424" y="144"/>
                        <a:pt x="423" y="144"/>
                        <a:pt x="423" y="145"/>
                      </a:cubicBezTo>
                      <a:cubicBezTo>
                        <a:pt x="423" y="145"/>
                        <a:pt x="423" y="145"/>
                        <a:pt x="424" y="145"/>
                      </a:cubicBezTo>
                      <a:cubicBezTo>
                        <a:pt x="424" y="146"/>
                        <a:pt x="424" y="146"/>
                        <a:pt x="424" y="145"/>
                      </a:cubicBezTo>
                      <a:close/>
                      <a:moveTo>
                        <a:pt x="424" y="122"/>
                      </a:moveTo>
                      <a:cubicBezTo>
                        <a:pt x="424" y="122"/>
                        <a:pt x="424" y="122"/>
                        <a:pt x="424" y="122"/>
                      </a:cubicBezTo>
                      <a:cubicBezTo>
                        <a:pt x="424" y="121"/>
                        <a:pt x="424" y="121"/>
                        <a:pt x="424" y="121"/>
                      </a:cubicBezTo>
                      <a:cubicBezTo>
                        <a:pt x="423" y="122"/>
                        <a:pt x="423" y="122"/>
                        <a:pt x="423" y="122"/>
                      </a:cubicBezTo>
                      <a:cubicBezTo>
                        <a:pt x="423" y="122"/>
                        <a:pt x="424" y="123"/>
                        <a:pt x="424" y="122"/>
                      </a:cubicBezTo>
                      <a:close/>
                      <a:moveTo>
                        <a:pt x="427" y="130"/>
                      </a:moveTo>
                      <a:cubicBezTo>
                        <a:pt x="427" y="130"/>
                        <a:pt x="427" y="130"/>
                        <a:pt x="427" y="129"/>
                      </a:cubicBezTo>
                      <a:cubicBezTo>
                        <a:pt x="427" y="129"/>
                        <a:pt x="427" y="129"/>
                        <a:pt x="426" y="129"/>
                      </a:cubicBezTo>
                      <a:cubicBezTo>
                        <a:pt x="426" y="129"/>
                        <a:pt x="426" y="129"/>
                        <a:pt x="426" y="130"/>
                      </a:cubicBezTo>
                      <a:cubicBezTo>
                        <a:pt x="426" y="130"/>
                        <a:pt x="426" y="130"/>
                        <a:pt x="427" y="130"/>
                      </a:cubicBezTo>
                      <a:close/>
                      <a:moveTo>
                        <a:pt x="426" y="138"/>
                      </a:moveTo>
                      <a:cubicBezTo>
                        <a:pt x="427" y="138"/>
                        <a:pt x="427" y="138"/>
                        <a:pt x="427" y="138"/>
                      </a:cubicBezTo>
                      <a:cubicBezTo>
                        <a:pt x="427" y="137"/>
                        <a:pt x="427" y="137"/>
                        <a:pt x="427" y="137"/>
                      </a:cubicBezTo>
                      <a:cubicBezTo>
                        <a:pt x="426" y="137"/>
                        <a:pt x="426" y="137"/>
                        <a:pt x="426" y="137"/>
                      </a:cubicBezTo>
                      <a:cubicBezTo>
                        <a:pt x="426" y="138"/>
                        <a:pt x="426" y="138"/>
                        <a:pt x="426" y="138"/>
                      </a:cubicBezTo>
                      <a:close/>
                      <a:moveTo>
                        <a:pt x="33" y="419"/>
                      </a:moveTo>
                      <a:cubicBezTo>
                        <a:pt x="32" y="419"/>
                        <a:pt x="31" y="419"/>
                        <a:pt x="31" y="419"/>
                      </a:cubicBezTo>
                      <a:cubicBezTo>
                        <a:pt x="29" y="421"/>
                        <a:pt x="24" y="426"/>
                        <a:pt x="24" y="426"/>
                      </a:cubicBezTo>
                      <a:cubicBezTo>
                        <a:pt x="24" y="427"/>
                        <a:pt x="30" y="422"/>
                        <a:pt x="32" y="421"/>
                      </a:cubicBezTo>
                      <a:cubicBezTo>
                        <a:pt x="33" y="420"/>
                        <a:pt x="33" y="420"/>
                        <a:pt x="33" y="419"/>
                      </a:cubicBezTo>
                      <a:close/>
                      <a:moveTo>
                        <a:pt x="95" y="454"/>
                      </a:moveTo>
                      <a:cubicBezTo>
                        <a:pt x="95" y="455"/>
                        <a:pt x="97" y="457"/>
                        <a:pt x="98" y="456"/>
                      </a:cubicBezTo>
                      <a:cubicBezTo>
                        <a:pt x="100" y="456"/>
                        <a:pt x="101" y="455"/>
                        <a:pt x="101" y="453"/>
                      </a:cubicBezTo>
                      <a:cubicBezTo>
                        <a:pt x="101" y="451"/>
                        <a:pt x="100" y="450"/>
                        <a:pt x="98" y="450"/>
                      </a:cubicBezTo>
                      <a:cubicBezTo>
                        <a:pt x="96" y="450"/>
                        <a:pt x="95" y="452"/>
                        <a:pt x="95" y="454"/>
                      </a:cubicBezTo>
                      <a:close/>
                      <a:moveTo>
                        <a:pt x="103" y="419"/>
                      </a:moveTo>
                      <a:cubicBezTo>
                        <a:pt x="103" y="418"/>
                        <a:pt x="102" y="416"/>
                        <a:pt x="101" y="415"/>
                      </a:cubicBezTo>
                      <a:cubicBezTo>
                        <a:pt x="99" y="414"/>
                        <a:pt x="97" y="415"/>
                        <a:pt x="96" y="417"/>
                      </a:cubicBezTo>
                      <a:cubicBezTo>
                        <a:pt x="96" y="419"/>
                        <a:pt x="96" y="421"/>
                        <a:pt x="98" y="421"/>
                      </a:cubicBezTo>
                      <a:cubicBezTo>
                        <a:pt x="100" y="422"/>
                        <a:pt x="102" y="421"/>
                        <a:pt x="103" y="419"/>
                      </a:cubicBezTo>
                      <a:close/>
                      <a:moveTo>
                        <a:pt x="105" y="394"/>
                      </a:moveTo>
                      <a:cubicBezTo>
                        <a:pt x="105" y="392"/>
                        <a:pt x="105" y="390"/>
                        <a:pt x="104" y="390"/>
                      </a:cubicBezTo>
                      <a:cubicBezTo>
                        <a:pt x="104" y="390"/>
                        <a:pt x="103" y="392"/>
                        <a:pt x="103" y="394"/>
                      </a:cubicBezTo>
                      <a:cubicBezTo>
                        <a:pt x="100" y="394"/>
                        <a:pt x="98" y="394"/>
                        <a:pt x="98" y="395"/>
                      </a:cubicBezTo>
                      <a:cubicBezTo>
                        <a:pt x="98" y="395"/>
                        <a:pt x="100" y="396"/>
                        <a:pt x="102" y="396"/>
                      </a:cubicBezTo>
                      <a:cubicBezTo>
                        <a:pt x="102" y="398"/>
                        <a:pt x="103" y="400"/>
                        <a:pt x="104" y="400"/>
                      </a:cubicBezTo>
                      <a:cubicBezTo>
                        <a:pt x="104" y="400"/>
                        <a:pt x="105" y="399"/>
                        <a:pt x="105" y="396"/>
                      </a:cubicBezTo>
                      <a:cubicBezTo>
                        <a:pt x="108" y="396"/>
                        <a:pt x="110" y="396"/>
                        <a:pt x="110" y="395"/>
                      </a:cubicBezTo>
                      <a:cubicBezTo>
                        <a:pt x="110" y="395"/>
                        <a:pt x="108" y="394"/>
                        <a:pt x="105" y="394"/>
                      </a:cubicBezTo>
                      <a:close/>
                      <a:moveTo>
                        <a:pt x="108" y="469"/>
                      </a:moveTo>
                      <a:cubicBezTo>
                        <a:pt x="108" y="467"/>
                        <a:pt x="107" y="466"/>
                        <a:pt x="105" y="466"/>
                      </a:cubicBezTo>
                      <a:cubicBezTo>
                        <a:pt x="103" y="466"/>
                        <a:pt x="102" y="467"/>
                        <a:pt x="102" y="469"/>
                      </a:cubicBezTo>
                      <a:cubicBezTo>
                        <a:pt x="101" y="471"/>
                        <a:pt x="103" y="472"/>
                        <a:pt x="104" y="472"/>
                      </a:cubicBezTo>
                      <a:cubicBezTo>
                        <a:pt x="106" y="472"/>
                        <a:pt x="108" y="471"/>
                        <a:pt x="108" y="469"/>
                      </a:cubicBezTo>
                      <a:close/>
                      <a:moveTo>
                        <a:pt x="124" y="334"/>
                      </a:moveTo>
                      <a:cubicBezTo>
                        <a:pt x="124" y="332"/>
                        <a:pt x="124" y="330"/>
                        <a:pt x="124" y="328"/>
                      </a:cubicBezTo>
                      <a:cubicBezTo>
                        <a:pt x="121" y="326"/>
                        <a:pt x="119" y="323"/>
                        <a:pt x="117" y="321"/>
                      </a:cubicBezTo>
                      <a:cubicBezTo>
                        <a:pt x="118" y="324"/>
                        <a:pt x="119" y="327"/>
                        <a:pt x="119" y="330"/>
                      </a:cubicBezTo>
                      <a:cubicBezTo>
                        <a:pt x="121" y="332"/>
                        <a:pt x="122" y="333"/>
                        <a:pt x="124" y="334"/>
                      </a:cubicBezTo>
                      <a:close/>
                      <a:moveTo>
                        <a:pt x="116" y="331"/>
                      </a:moveTo>
                      <a:cubicBezTo>
                        <a:pt x="115" y="328"/>
                        <a:pt x="113" y="326"/>
                        <a:pt x="112" y="323"/>
                      </a:cubicBezTo>
                      <a:cubicBezTo>
                        <a:pt x="112" y="326"/>
                        <a:pt x="112" y="329"/>
                        <a:pt x="112" y="332"/>
                      </a:cubicBezTo>
                      <a:cubicBezTo>
                        <a:pt x="113" y="334"/>
                        <a:pt x="114" y="336"/>
                        <a:pt x="115" y="337"/>
                      </a:cubicBezTo>
                      <a:cubicBezTo>
                        <a:pt x="116" y="335"/>
                        <a:pt x="116" y="333"/>
                        <a:pt x="116" y="331"/>
                      </a:cubicBezTo>
                      <a:close/>
                      <a:moveTo>
                        <a:pt x="102" y="384"/>
                      </a:moveTo>
                      <a:cubicBezTo>
                        <a:pt x="103" y="385"/>
                        <a:pt x="104" y="387"/>
                        <a:pt x="104" y="388"/>
                      </a:cubicBezTo>
                      <a:cubicBezTo>
                        <a:pt x="105" y="387"/>
                        <a:pt x="106" y="385"/>
                        <a:pt x="107" y="384"/>
                      </a:cubicBezTo>
                      <a:cubicBezTo>
                        <a:pt x="106" y="382"/>
                        <a:pt x="105" y="381"/>
                        <a:pt x="105" y="379"/>
                      </a:cubicBezTo>
                      <a:cubicBezTo>
                        <a:pt x="104" y="381"/>
                        <a:pt x="103" y="382"/>
                        <a:pt x="102" y="384"/>
                      </a:cubicBezTo>
                      <a:close/>
                      <a:moveTo>
                        <a:pt x="119" y="320"/>
                      </a:moveTo>
                      <a:cubicBezTo>
                        <a:pt x="119" y="319"/>
                        <a:pt x="118" y="318"/>
                        <a:pt x="118" y="317"/>
                      </a:cubicBezTo>
                      <a:cubicBezTo>
                        <a:pt x="116" y="314"/>
                        <a:pt x="113" y="310"/>
                        <a:pt x="111" y="306"/>
                      </a:cubicBezTo>
                      <a:cubicBezTo>
                        <a:pt x="113" y="310"/>
                        <a:pt x="115" y="314"/>
                        <a:pt x="116" y="318"/>
                      </a:cubicBezTo>
                      <a:cubicBezTo>
                        <a:pt x="117" y="319"/>
                        <a:pt x="118" y="320"/>
                        <a:pt x="119" y="320"/>
                      </a:cubicBezTo>
                      <a:close/>
                      <a:moveTo>
                        <a:pt x="101" y="469"/>
                      </a:moveTo>
                      <a:cubicBezTo>
                        <a:pt x="101" y="468"/>
                        <a:pt x="100" y="467"/>
                        <a:pt x="99" y="467"/>
                      </a:cubicBezTo>
                      <a:cubicBezTo>
                        <a:pt x="97" y="467"/>
                        <a:pt x="92" y="468"/>
                        <a:pt x="92" y="468"/>
                      </a:cubicBezTo>
                      <a:cubicBezTo>
                        <a:pt x="92" y="469"/>
                        <a:pt x="97" y="470"/>
                        <a:pt x="99" y="470"/>
                      </a:cubicBezTo>
                      <a:cubicBezTo>
                        <a:pt x="100" y="470"/>
                        <a:pt x="101" y="470"/>
                        <a:pt x="101" y="469"/>
                      </a:cubicBezTo>
                      <a:close/>
                      <a:moveTo>
                        <a:pt x="68" y="467"/>
                      </a:moveTo>
                      <a:cubicBezTo>
                        <a:pt x="68" y="467"/>
                        <a:pt x="67" y="466"/>
                        <a:pt x="67" y="466"/>
                      </a:cubicBezTo>
                      <a:cubicBezTo>
                        <a:pt x="64" y="466"/>
                        <a:pt x="56" y="466"/>
                        <a:pt x="56" y="467"/>
                      </a:cubicBezTo>
                      <a:cubicBezTo>
                        <a:pt x="56" y="467"/>
                        <a:pt x="64" y="468"/>
                        <a:pt x="67" y="468"/>
                      </a:cubicBezTo>
                      <a:cubicBezTo>
                        <a:pt x="67" y="468"/>
                        <a:pt x="68" y="468"/>
                        <a:pt x="68" y="467"/>
                      </a:cubicBezTo>
                      <a:close/>
                      <a:moveTo>
                        <a:pt x="81" y="468"/>
                      </a:moveTo>
                      <a:cubicBezTo>
                        <a:pt x="81" y="467"/>
                        <a:pt x="80" y="467"/>
                        <a:pt x="80" y="467"/>
                      </a:cubicBezTo>
                      <a:cubicBezTo>
                        <a:pt x="77" y="467"/>
                        <a:pt x="70" y="467"/>
                        <a:pt x="70" y="467"/>
                      </a:cubicBezTo>
                      <a:cubicBezTo>
                        <a:pt x="70" y="468"/>
                        <a:pt x="77" y="468"/>
                        <a:pt x="80" y="469"/>
                      </a:cubicBezTo>
                      <a:cubicBezTo>
                        <a:pt x="80" y="469"/>
                        <a:pt x="81" y="468"/>
                        <a:pt x="81" y="468"/>
                      </a:cubicBezTo>
                      <a:close/>
                      <a:moveTo>
                        <a:pt x="73" y="457"/>
                      </a:moveTo>
                      <a:cubicBezTo>
                        <a:pt x="74" y="457"/>
                        <a:pt x="75" y="456"/>
                        <a:pt x="74" y="456"/>
                      </a:cubicBezTo>
                      <a:cubicBezTo>
                        <a:pt x="74" y="455"/>
                        <a:pt x="74" y="455"/>
                        <a:pt x="73" y="455"/>
                      </a:cubicBezTo>
                      <a:cubicBezTo>
                        <a:pt x="71" y="455"/>
                        <a:pt x="64" y="456"/>
                        <a:pt x="64" y="457"/>
                      </a:cubicBezTo>
                      <a:cubicBezTo>
                        <a:pt x="64" y="457"/>
                        <a:pt x="71" y="457"/>
                        <a:pt x="73" y="457"/>
                      </a:cubicBezTo>
                      <a:close/>
                      <a:moveTo>
                        <a:pt x="93" y="455"/>
                      </a:moveTo>
                      <a:cubicBezTo>
                        <a:pt x="94" y="455"/>
                        <a:pt x="94" y="455"/>
                        <a:pt x="94" y="454"/>
                      </a:cubicBezTo>
                      <a:cubicBezTo>
                        <a:pt x="94" y="453"/>
                        <a:pt x="93" y="452"/>
                        <a:pt x="93" y="452"/>
                      </a:cubicBezTo>
                      <a:cubicBezTo>
                        <a:pt x="91" y="453"/>
                        <a:pt x="85" y="454"/>
                        <a:pt x="86" y="455"/>
                      </a:cubicBezTo>
                      <a:cubicBezTo>
                        <a:pt x="86" y="455"/>
                        <a:pt x="91" y="455"/>
                        <a:pt x="93" y="455"/>
                      </a:cubicBezTo>
                      <a:close/>
                      <a:moveTo>
                        <a:pt x="90" y="469"/>
                      </a:moveTo>
                      <a:cubicBezTo>
                        <a:pt x="91" y="470"/>
                        <a:pt x="92" y="469"/>
                        <a:pt x="92" y="468"/>
                      </a:cubicBezTo>
                      <a:cubicBezTo>
                        <a:pt x="92" y="468"/>
                        <a:pt x="91" y="467"/>
                        <a:pt x="91" y="467"/>
                      </a:cubicBezTo>
                      <a:cubicBezTo>
                        <a:pt x="88" y="467"/>
                        <a:pt x="82" y="467"/>
                        <a:pt x="82" y="468"/>
                      </a:cubicBezTo>
                      <a:cubicBezTo>
                        <a:pt x="82" y="468"/>
                        <a:pt x="88" y="469"/>
                        <a:pt x="90" y="469"/>
                      </a:cubicBezTo>
                      <a:close/>
                      <a:moveTo>
                        <a:pt x="106" y="359"/>
                      </a:moveTo>
                      <a:cubicBezTo>
                        <a:pt x="105" y="364"/>
                        <a:pt x="105" y="368"/>
                        <a:pt x="104" y="372"/>
                      </a:cubicBezTo>
                      <a:cubicBezTo>
                        <a:pt x="105" y="372"/>
                        <a:pt x="105" y="372"/>
                        <a:pt x="106" y="372"/>
                      </a:cubicBezTo>
                      <a:cubicBezTo>
                        <a:pt x="106" y="368"/>
                        <a:pt x="106" y="364"/>
                        <a:pt x="106" y="359"/>
                      </a:cubicBezTo>
                      <a:close/>
                      <a:moveTo>
                        <a:pt x="432" y="139"/>
                      </a:moveTo>
                      <a:cubicBezTo>
                        <a:pt x="432" y="139"/>
                        <a:pt x="432" y="139"/>
                        <a:pt x="432" y="138"/>
                      </a:cubicBezTo>
                      <a:cubicBezTo>
                        <a:pt x="432" y="138"/>
                        <a:pt x="432" y="138"/>
                        <a:pt x="432" y="138"/>
                      </a:cubicBezTo>
                      <a:cubicBezTo>
                        <a:pt x="432" y="138"/>
                        <a:pt x="431" y="138"/>
                        <a:pt x="431" y="138"/>
                      </a:cubicBezTo>
                      <a:cubicBezTo>
                        <a:pt x="431" y="139"/>
                        <a:pt x="431" y="139"/>
                        <a:pt x="432" y="139"/>
                      </a:cubicBezTo>
                      <a:close/>
                      <a:moveTo>
                        <a:pt x="437" y="140"/>
                      </a:moveTo>
                      <a:cubicBezTo>
                        <a:pt x="437" y="140"/>
                        <a:pt x="437" y="140"/>
                        <a:pt x="437" y="139"/>
                      </a:cubicBezTo>
                      <a:cubicBezTo>
                        <a:pt x="437" y="139"/>
                        <a:pt x="437" y="139"/>
                        <a:pt x="437" y="139"/>
                      </a:cubicBezTo>
                      <a:cubicBezTo>
                        <a:pt x="437" y="139"/>
                        <a:pt x="437" y="139"/>
                        <a:pt x="437" y="139"/>
                      </a:cubicBezTo>
                      <a:cubicBezTo>
                        <a:pt x="437" y="139"/>
                        <a:pt x="437" y="140"/>
                        <a:pt x="437" y="140"/>
                      </a:cubicBezTo>
                      <a:close/>
                      <a:moveTo>
                        <a:pt x="437" y="128"/>
                      </a:moveTo>
                      <a:cubicBezTo>
                        <a:pt x="437" y="128"/>
                        <a:pt x="437" y="128"/>
                        <a:pt x="437" y="128"/>
                      </a:cubicBezTo>
                      <a:cubicBezTo>
                        <a:pt x="437" y="127"/>
                        <a:pt x="437" y="127"/>
                        <a:pt x="437" y="127"/>
                      </a:cubicBezTo>
                      <a:cubicBezTo>
                        <a:pt x="437" y="127"/>
                        <a:pt x="437" y="127"/>
                        <a:pt x="437" y="128"/>
                      </a:cubicBezTo>
                      <a:cubicBezTo>
                        <a:pt x="437" y="128"/>
                        <a:pt x="437" y="128"/>
                        <a:pt x="437" y="128"/>
                      </a:cubicBezTo>
                      <a:close/>
                      <a:moveTo>
                        <a:pt x="430" y="102"/>
                      </a:moveTo>
                      <a:cubicBezTo>
                        <a:pt x="430" y="103"/>
                        <a:pt x="434" y="104"/>
                        <a:pt x="439" y="104"/>
                      </a:cubicBezTo>
                      <a:cubicBezTo>
                        <a:pt x="441" y="110"/>
                        <a:pt x="443" y="114"/>
                        <a:pt x="444" y="114"/>
                      </a:cubicBezTo>
                      <a:cubicBezTo>
                        <a:pt x="445" y="114"/>
                        <a:pt x="446" y="109"/>
                        <a:pt x="445" y="103"/>
                      </a:cubicBezTo>
                      <a:cubicBezTo>
                        <a:pt x="450" y="102"/>
                        <a:pt x="453" y="100"/>
                        <a:pt x="453" y="99"/>
                      </a:cubicBezTo>
                      <a:cubicBezTo>
                        <a:pt x="453" y="97"/>
                        <a:pt x="449" y="96"/>
                        <a:pt x="444" y="97"/>
                      </a:cubicBezTo>
                      <a:cubicBezTo>
                        <a:pt x="443" y="91"/>
                        <a:pt x="442" y="87"/>
                        <a:pt x="440" y="87"/>
                      </a:cubicBezTo>
                      <a:cubicBezTo>
                        <a:pt x="439" y="87"/>
                        <a:pt x="438" y="91"/>
                        <a:pt x="439" y="97"/>
                      </a:cubicBezTo>
                      <a:cubicBezTo>
                        <a:pt x="434" y="98"/>
                        <a:pt x="430" y="100"/>
                        <a:pt x="430" y="102"/>
                      </a:cubicBezTo>
                      <a:close/>
                      <a:moveTo>
                        <a:pt x="433" y="117"/>
                      </a:moveTo>
                      <a:cubicBezTo>
                        <a:pt x="433" y="117"/>
                        <a:pt x="433" y="117"/>
                        <a:pt x="433" y="116"/>
                      </a:cubicBezTo>
                      <a:cubicBezTo>
                        <a:pt x="433" y="116"/>
                        <a:pt x="433" y="116"/>
                        <a:pt x="433" y="116"/>
                      </a:cubicBezTo>
                      <a:cubicBezTo>
                        <a:pt x="433" y="116"/>
                        <a:pt x="433" y="117"/>
                        <a:pt x="433" y="117"/>
                      </a:cubicBezTo>
                      <a:cubicBezTo>
                        <a:pt x="433" y="117"/>
                        <a:pt x="433" y="117"/>
                        <a:pt x="433" y="117"/>
                      </a:cubicBezTo>
                      <a:close/>
                      <a:moveTo>
                        <a:pt x="432" y="129"/>
                      </a:moveTo>
                      <a:cubicBezTo>
                        <a:pt x="432" y="129"/>
                        <a:pt x="432" y="129"/>
                        <a:pt x="432" y="128"/>
                      </a:cubicBezTo>
                      <a:cubicBezTo>
                        <a:pt x="432" y="128"/>
                        <a:pt x="432" y="128"/>
                        <a:pt x="432" y="128"/>
                      </a:cubicBezTo>
                      <a:cubicBezTo>
                        <a:pt x="431" y="128"/>
                        <a:pt x="431" y="128"/>
                        <a:pt x="431" y="129"/>
                      </a:cubicBezTo>
                      <a:cubicBezTo>
                        <a:pt x="431" y="129"/>
                        <a:pt x="432" y="129"/>
                        <a:pt x="432" y="129"/>
                      </a:cubicBezTo>
                      <a:close/>
                      <a:moveTo>
                        <a:pt x="437" y="60"/>
                      </a:moveTo>
                      <a:cubicBezTo>
                        <a:pt x="437" y="66"/>
                        <a:pt x="438" y="70"/>
                        <a:pt x="440" y="70"/>
                      </a:cubicBezTo>
                      <a:cubicBezTo>
                        <a:pt x="441" y="70"/>
                        <a:pt x="442" y="66"/>
                        <a:pt x="443" y="60"/>
                      </a:cubicBezTo>
                      <a:cubicBezTo>
                        <a:pt x="448" y="60"/>
                        <a:pt x="452" y="59"/>
                        <a:pt x="452" y="57"/>
                      </a:cubicBezTo>
                      <a:cubicBezTo>
                        <a:pt x="452" y="56"/>
                        <a:pt x="448" y="54"/>
                        <a:pt x="443" y="54"/>
                      </a:cubicBezTo>
                      <a:cubicBezTo>
                        <a:pt x="443" y="48"/>
                        <a:pt x="443" y="43"/>
                        <a:pt x="441" y="43"/>
                      </a:cubicBezTo>
                      <a:cubicBezTo>
                        <a:pt x="440" y="43"/>
                        <a:pt x="438" y="47"/>
                        <a:pt x="438" y="53"/>
                      </a:cubicBezTo>
                      <a:cubicBezTo>
                        <a:pt x="433" y="53"/>
                        <a:pt x="429" y="54"/>
                        <a:pt x="429" y="56"/>
                      </a:cubicBezTo>
                      <a:cubicBezTo>
                        <a:pt x="428" y="58"/>
                        <a:pt x="432" y="59"/>
                        <a:pt x="437" y="60"/>
                      </a:cubicBezTo>
                      <a:close/>
                      <a:moveTo>
                        <a:pt x="54" y="466"/>
                      </a:moveTo>
                      <a:cubicBezTo>
                        <a:pt x="54" y="466"/>
                        <a:pt x="53" y="466"/>
                        <a:pt x="52" y="466"/>
                      </a:cubicBezTo>
                      <a:cubicBezTo>
                        <a:pt x="52" y="466"/>
                        <a:pt x="53" y="467"/>
                        <a:pt x="53" y="467"/>
                      </a:cubicBezTo>
                      <a:cubicBezTo>
                        <a:pt x="54" y="467"/>
                        <a:pt x="54" y="467"/>
                        <a:pt x="54" y="467"/>
                      </a:cubicBezTo>
                      <a:cubicBezTo>
                        <a:pt x="55" y="468"/>
                        <a:pt x="55" y="467"/>
                        <a:pt x="55" y="467"/>
                      </a:cubicBezTo>
                      <a:cubicBezTo>
                        <a:pt x="55" y="466"/>
                        <a:pt x="55" y="466"/>
                        <a:pt x="54" y="466"/>
                      </a:cubicBezTo>
                      <a:close/>
                      <a:moveTo>
                        <a:pt x="138" y="339"/>
                      </a:moveTo>
                      <a:cubicBezTo>
                        <a:pt x="138" y="336"/>
                        <a:pt x="137" y="333"/>
                        <a:pt x="137" y="330"/>
                      </a:cubicBezTo>
                      <a:cubicBezTo>
                        <a:pt x="136" y="329"/>
                        <a:pt x="135" y="329"/>
                        <a:pt x="133" y="328"/>
                      </a:cubicBezTo>
                      <a:cubicBezTo>
                        <a:pt x="134" y="331"/>
                        <a:pt x="135" y="335"/>
                        <a:pt x="135" y="338"/>
                      </a:cubicBezTo>
                      <a:cubicBezTo>
                        <a:pt x="136" y="338"/>
                        <a:pt x="137" y="339"/>
                        <a:pt x="138" y="339"/>
                      </a:cubicBezTo>
                      <a:close/>
                      <a:moveTo>
                        <a:pt x="141" y="365"/>
                      </a:moveTo>
                      <a:cubicBezTo>
                        <a:pt x="138" y="361"/>
                        <a:pt x="136" y="358"/>
                        <a:pt x="134" y="354"/>
                      </a:cubicBezTo>
                      <a:cubicBezTo>
                        <a:pt x="136" y="358"/>
                        <a:pt x="137" y="362"/>
                        <a:pt x="139" y="366"/>
                      </a:cubicBezTo>
                      <a:lnTo>
                        <a:pt x="141" y="365"/>
                      </a:lnTo>
                      <a:close/>
                      <a:moveTo>
                        <a:pt x="456" y="58"/>
                      </a:moveTo>
                      <a:cubicBezTo>
                        <a:pt x="459" y="60"/>
                        <a:pt x="462" y="61"/>
                        <a:pt x="466" y="63"/>
                      </a:cubicBezTo>
                      <a:cubicBezTo>
                        <a:pt x="467" y="63"/>
                        <a:pt x="468" y="62"/>
                        <a:pt x="470" y="62"/>
                      </a:cubicBezTo>
                      <a:cubicBezTo>
                        <a:pt x="470" y="60"/>
                        <a:pt x="470" y="57"/>
                        <a:pt x="470" y="55"/>
                      </a:cubicBezTo>
                      <a:cubicBezTo>
                        <a:pt x="469" y="55"/>
                        <a:pt x="468" y="54"/>
                        <a:pt x="466" y="53"/>
                      </a:cubicBezTo>
                      <a:cubicBezTo>
                        <a:pt x="463" y="55"/>
                        <a:pt x="459" y="56"/>
                        <a:pt x="456" y="58"/>
                      </a:cubicBezTo>
                      <a:close/>
                      <a:moveTo>
                        <a:pt x="132" y="330"/>
                      </a:moveTo>
                      <a:cubicBezTo>
                        <a:pt x="131" y="328"/>
                        <a:pt x="131" y="325"/>
                        <a:pt x="130" y="323"/>
                      </a:cubicBezTo>
                      <a:cubicBezTo>
                        <a:pt x="127" y="322"/>
                        <a:pt x="125" y="320"/>
                        <a:pt x="122" y="318"/>
                      </a:cubicBezTo>
                      <a:cubicBezTo>
                        <a:pt x="124" y="321"/>
                        <a:pt x="125" y="324"/>
                        <a:pt x="126" y="327"/>
                      </a:cubicBezTo>
                      <a:cubicBezTo>
                        <a:pt x="128" y="328"/>
                        <a:pt x="130" y="329"/>
                        <a:pt x="132" y="330"/>
                      </a:cubicBezTo>
                      <a:close/>
                      <a:moveTo>
                        <a:pt x="142" y="370"/>
                      </a:moveTo>
                      <a:cubicBezTo>
                        <a:pt x="143" y="370"/>
                        <a:pt x="143" y="369"/>
                        <a:pt x="142" y="368"/>
                      </a:cubicBezTo>
                      <a:cubicBezTo>
                        <a:pt x="142" y="367"/>
                        <a:pt x="141" y="367"/>
                        <a:pt x="141" y="367"/>
                      </a:cubicBezTo>
                      <a:cubicBezTo>
                        <a:pt x="140" y="368"/>
                        <a:pt x="140" y="368"/>
                        <a:pt x="140" y="369"/>
                      </a:cubicBezTo>
                      <a:cubicBezTo>
                        <a:pt x="140" y="370"/>
                        <a:pt x="141" y="370"/>
                        <a:pt x="142" y="370"/>
                      </a:cubicBezTo>
                      <a:close/>
                      <a:moveTo>
                        <a:pt x="466" y="43"/>
                      </a:moveTo>
                      <a:cubicBezTo>
                        <a:pt x="466" y="47"/>
                        <a:pt x="466" y="50"/>
                        <a:pt x="467" y="50"/>
                      </a:cubicBezTo>
                      <a:cubicBezTo>
                        <a:pt x="468" y="50"/>
                        <a:pt x="469" y="47"/>
                        <a:pt x="470" y="44"/>
                      </a:cubicBezTo>
                      <a:cubicBezTo>
                        <a:pt x="470" y="40"/>
                        <a:pt x="469" y="36"/>
                        <a:pt x="469" y="33"/>
                      </a:cubicBezTo>
                      <a:cubicBezTo>
                        <a:pt x="468" y="34"/>
                        <a:pt x="467" y="36"/>
                        <a:pt x="467" y="38"/>
                      </a:cubicBezTo>
                      <a:cubicBezTo>
                        <a:pt x="463" y="38"/>
                        <a:pt x="460" y="39"/>
                        <a:pt x="460" y="40"/>
                      </a:cubicBezTo>
                      <a:cubicBezTo>
                        <a:pt x="460" y="41"/>
                        <a:pt x="462" y="42"/>
                        <a:pt x="466" y="43"/>
                      </a:cubicBezTo>
                      <a:close/>
                      <a:moveTo>
                        <a:pt x="429" y="120"/>
                      </a:moveTo>
                      <a:cubicBezTo>
                        <a:pt x="429" y="120"/>
                        <a:pt x="429" y="119"/>
                        <a:pt x="429" y="119"/>
                      </a:cubicBezTo>
                      <a:cubicBezTo>
                        <a:pt x="429" y="119"/>
                        <a:pt x="428" y="119"/>
                        <a:pt x="428" y="119"/>
                      </a:cubicBezTo>
                      <a:cubicBezTo>
                        <a:pt x="428" y="119"/>
                        <a:pt x="428" y="119"/>
                        <a:pt x="428" y="119"/>
                      </a:cubicBezTo>
                      <a:cubicBezTo>
                        <a:pt x="428" y="120"/>
                        <a:pt x="428" y="120"/>
                        <a:pt x="429" y="120"/>
                      </a:cubicBezTo>
                      <a:close/>
                      <a:moveTo>
                        <a:pt x="146" y="362"/>
                      </a:moveTo>
                      <a:cubicBezTo>
                        <a:pt x="144" y="359"/>
                        <a:pt x="143" y="356"/>
                        <a:pt x="142" y="353"/>
                      </a:cubicBezTo>
                      <a:cubicBezTo>
                        <a:pt x="141" y="352"/>
                        <a:pt x="141" y="351"/>
                        <a:pt x="140" y="351"/>
                      </a:cubicBezTo>
                      <a:cubicBezTo>
                        <a:pt x="142" y="354"/>
                        <a:pt x="144" y="358"/>
                        <a:pt x="146" y="362"/>
                      </a:cubicBezTo>
                      <a:close/>
                      <a:moveTo>
                        <a:pt x="251" y="414"/>
                      </a:moveTo>
                      <a:cubicBezTo>
                        <a:pt x="251" y="415"/>
                        <a:pt x="250" y="417"/>
                        <a:pt x="249" y="418"/>
                      </a:cubicBezTo>
                      <a:cubicBezTo>
                        <a:pt x="256" y="417"/>
                        <a:pt x="263" y="415"/>
                        <a:pt x="269" y="412"/>
                      </a:cubicBezTo>
                      <a:cubicBezTo>
                        <a:pt x="263" y="413"/>
                        <a:pt x="257" y="414"/>
                        <a:pt x="251" y="414"/>
                      </a:cubicBezTo>
                      <a:close/>
                      <a:moveTo>
                        <a:pt x="41" y="268"/>
                      </a:moveTo>
                      <a:cubicBezTo>
                        <a:pt x="45" y="269"/>
                        <a:pt x="49" y="271"/>
                        <a:pt x="53" y="273"/>
                      </a:cubicBezTo>
                      <a:cubicBezTo>
                        <a:pt x="49" y="270"/>
                        <a:pt x="46" y="268"/>
                        <a:pt x="42" y="266"/>
                      </a:cubicBezTo>
                      <a:cubicBezTo>
                        <a:pt x="42" y="267"/>
                        <a:pt x="41" y="267"/>
                        <a:pt x="41" y="268"/>
                      </a:cubicBezTo>
                      <a:close/>
                      <a:moveTo>
                        <a:pt x="69" y="233"/>
                      </a:moveTo>
                      <a:cubicBezTo>
                        <a:pt x="70" y="233"/>
                        <a:pt x="70" y="232"/>
                        <a:pt x="70" y="231"/>
                      </a:cubicBezTo>
                      <a:cubicBezTo>
                        <a:pt x="69" y="231"/>
                        <a:pt x="68" y="231"/>
                        <a:pt x="68" y="231"/>
                      </a:cubicBezTo>
                      <a:cubicBezTo>
                        <a:pt x="67" y="231"/>
                        <a:pt x="67" y="232"/>
                        <a:pt x="67" y="233"/>
                      </a:cubicBezTo>
                      <a:cubicBezTo>
                        <a:pt x="68" y="234"/>
                        <a:pt x="69" y="234"/>
                        <a:pt x="69" y="233"/>
                      </a:cubicBezTo>
                      <a:close/>
                      <a:moveTo>
                        <a:pt x="72" y="222"/>
                      </a:moveTo>
                      <a:cubicBezTo>
                        <a:pt x="73" y="224"/>
                        <a:pt x="74" y="225"/>
                        <a:pt x="74" y="225"/>
                      </a:cubicBezTo>
                      <a:cubicBezTo>
                        <a:pt x="74" y="224"/>
                        <a:pt x="74" y="223"/>
                        <a:pt x="74" y="222"/>
                      </a:cubicBezTo>
                      <a:cubicBezTo>
                        <a:pt x="75" y="221"/>
                        <a:pt x="76" y="220"/>
                        <a:pt x="76" y="220"/>
                      </a:cubicBezTo>
                      <a:cubicBezTo>
                        <a:pt x="76" y="219"/>
                        <a:pt x="75" y="219"/>
                        <a:pt x="73" y="220"/>
                      </a:cubicBezTo>
                      <a:cubicBezTo>
                        <a:pt x="72" y="219"/>
                        <a:pt x="71" y="218"/>
                        <a:pt x="71" y="218"/>
                      </a:cubicBezTo>
                      <a:cubicBezTo>
                        <a:pt x="70" y="218"/>
                        <a:pt x="71" y="219"/>
                        <a:pt x="71" y="221"/>
                      </a:cubicBezTo>
                      <a:cubicBezTo>
                        <a:pt x="70" y="222"/>
                        <a:pt x="69" y="223"/>
                        <a:pt x="69" y="223"/>
                      </a:cubicBezTo>
                      <a:cubicBezTo>
                        <a:pt x="69" y="223"/>
                        <a:pt x="70" y="223"/>
                        <a:pt x="72" y="222"/>
                      </a:cubicBezTo>
                      <a:close/>
                      <a:moveTo>
                        <a:pt x="53" y="249"/>
                      </a:moveTo>
                      <a:cubicBezTo>
                        <a:pt x="57" y="252"/>
                        <a:pt x="60" y="255"/>
                        <a:pt x="63" y="257"/>
                      </a:cubicBezTo>
                      <a:cubicBezTo>
                        <a:pt x="60" y="254"/>
                        <a:pt x="57" y="251"/>
                        <a:pt x="55" y="248"/>
                      </a:cubicBezTo>
                      <a:lnTo>
                        <a:pt x="53" y="249"/>
                      </a:lnTo>
                      <a:close/>
                      <a:moveTo>
                        <a:pt x="45" y="261"/>
                      </a:moveTo>
                      <a:cubicBezTo>
                        <a:pt x="49" y="263"/>
                        <a:pt x="52" y="265"/>
                        <a:pt x="56" y="267"/>
                      </a:cubicBezTo>
                      <a:cubicBezTo>
                        <a:pt x="53" y="264"/>
                        <a:pt x="49" y="262"/>
                        <a:pt x="46" y="259"/>
                      </a:cubicBezTo>
                      <a:lnTo>
                        <a:pt x="45" y="261"/>
                      </a:lnTo>
                      <a:close/>
                      <a:moveTo>
                        <a:pt x="62" y="226"/>
                      </a:moveTo>
                      <a:cubicBezTo>
                        <a:pt x="64" y="227"/>
                        <a:pt x="65" y="228"/>
                        <a:pt x="67" y="229"/>
                      </a:cubicBezTo>
                      <a:cubicBezTo>
                        <a:pt x="66" y="228"/>
                        <a:pt x="66" y="226"/>
                        <a:pt x="66" y="224"/>
                      </a:cubicBezTo>
                      <a:cubicBezTo>
                        <a:pt x="65" y="223"/>
                        <a:pt x="63" y="222"/>
                        <a:pt x="62" y="221"/>
                      </a:cubicBezTo>
                      <a:cubicBezTo>
                        <a:pt x="62" y="223"/>
                        <a:pt x="62" y="225"/>
                        <a:pt x="62" y="226"/>
                      </a:cubicBezTo>
                      <a:close/>
                      <a:moveTo>
                        <a:pt x="77" y="219"/>
                      </a:moveTo>
                      <a:cubicBezTo>
                        <a:pt x="79" y="220"/>
                        <a:pt x="80" y="221"/>
                        <a:pt x="81" y="222"/>
                      </a:cubicBezTo>
                      <a:cubicBezTo>
                        <a:pt x="81" y="221"/>
                        <a:pt x="81" y="219"/>
                        <a:pt x="81" y="217"/>
                      </a:cubicBezTo>
                      <a:cubicBezTo>
                        <a:pt x="80" y="216"/>
                        <a:pt x="79" y="215"/>
                        <a:pt x="78" y="214"/>
                      </a:cubicBezTo>
                      <a:cubicBezTo>
                        <a:pt x="78" y="215"/>
                        <a:pt x="78" y="217"/>
                        <a:pt x="77" y="219"/>
                      </a:cubicBezTo>
                      <a:close/>
                      <a:moveTo>
                        <a:pt x="64" y="239"/>
                      </a:moveTo>
                      <a:cubicBezTo>
                        <a:pt x="67" y="243"/>
                        <a:pt x="70" y="246"/>
                        <a:pt x="72" y="249"/>
                      </a:cubicBezTo>
                      <a:cubicBezTo>
                        <a:pt x="70" y="246"/>
                        <a:pt x="68" y="242"/>
                        <a:pt x="65" y="238"/>
                      </a:cubicBezTo>
                      <a:cubicBezTo>
                        <a:pt x="65" y="239"/>
                        <a:pt x="64" y="239"/>
                        <a:pt x="64" y="239"/>
                      </a:cubicBezTo>
                      <a:close/>
                      <a:moveTo>
                        <a:pt x="94" y="214"/>
                      </a:moveTo>
                      <a:cubicBezTo>
                        <a:pt x="95" y="216"/>
                        <a:pt x="96" y="217"/>
                        <a:pt x="96" y="218"/>
                      </a:cubicBezTo>
                      <a:cubicBezTo>
                        <a:pt x="97" y="217"/>
                        <a:pt x="97" y="215"/>
                        <a:pt x="98" y="214"/>
                      </a:cubicBezTo>
                      <a:cubicBezTo>
                        <a:pt x="97" y="212"/>
                        <a:pt x="96" y="211"/>
                        <a:pt x="95" y="209"/>
                      </a:cubicBezTo>
                      <a:cubicBezTo>
                        <a:pt x="95" y="211"/>
                        <a:pt x="94" y="213"/>
                        <a:pt x="94" y="214"/>
                      </a:cubicBezTo>
                      <a:close/>
                      <a:moveTo>
                        <a:pt x="97" y="220"/>
                      </a:moveTo>
                      <a:cubicBezTo>
                        <a:pt x="96" y="221"/>
                        <a:pt x="95" y="221"/>
                        <a:pt x="96" y="222"/>
                      </a:cubicBezTo>
                      <a:cubicBezTo>
                        <a:pt x="96" y="223"/>
                        <a:pt x="96" y="223"/>
                        <a:pt x="97" y="223"/>
                      </a:cubicBezTo>
                      <a:cubicBezTo>
                        <a:pt x="98" y="223"/>
                        <a:pt x="98" y="223"/>
                        <a:pt x="98" y="222"/>
                      </a:cubicBezTo>
                      <a:cubicBezTo>
                        <a:pt x="98" y="221"/>
                        <a:pt x="97" y="220"/>
                        <a:pt x="97" y="220"/>
                      </a:cubicBezTo>
                      <a:close/>
                      <a:moveTo>
                        <a:pt x="90" y="227"/>
                      </a:moveTo>
                      <a:cubicBezTo>
                        <a:pt x="91" y="231"/>
                        <a:pt x="93" y="235"/>
                        <a:pt x="94" y="239"/>
                      </a:cubicBezTo>
                      <a:cubicBezTo>
                        <a:pt x="93" y="235"/>
                        <a:pt x="93" y="231"/>
                        <a:pt x="92" y="226"/>
                      </a:cubicBezTo>
                      <a:lnTo>
                        <a:pt x="90" y="227"/>
                      </a:lnTo>
                      <a:close/>
                      <a:moveTo>
                        <a:pt x="80" y="248"/>
                      </a:moveTo>
                      <a:cubicBezTo>
                        <a:pt x="79" y="251"/>
                        <a:pt x="79" y="254"/>
                        <a:pt x="79" y="257"/>
                      </a:cubicBezTo>
                      <a:cubicBezTo>
                        <a:pt x="82" y="259"/>
                        <a:pt x="85" y="260"/>
                        <a:pt x="88" y="262"/>
                      </a:cubicBezTo>
                      <a:cubicBezTo>
                        <a:pt x="87" y="259"/>
                        <a:pt x="88" y="256"/>
                        <a:pt x="88" y="253"/>
                      </a:cubicBezTo>
                      <a:cubicBezTo>
                        <a:pt x="86" y="251"/>
                        <a:pt x="83" y="250"/>
                        <a:pt x="80" y="248"/>
                      </a:cubicBezTo>
                      <a:close/>
                      <a:moveTo>
                        <a:pt x="90" y="222"/>
                      </a:moveTo>
                      <a:cubicBezTo>
                        <a:pt x="89" y="222"/>
                        <a:pt x="89" y="223"/>
                        <a:pt x="89" y="224"/>
                      </a:cubicBezTo>
                      <a:cubicBezTo>
                        <a:pt x="89" y="224"/>
                        <a:pt x="90" y="225"/>
                        <a:pt x="90" y="225"/>
                      </a:cubicBezTo>
                      <a:cubicBezTo>
                        <a:pt x="91" y="224"/>
                        <a:pt x="92" y="224"/>
                        <a:pt x="91" y="223"/>
                      </a:cubicBezTo>
                      <a:cubicBezTo>
                        <a:pt x="91" y="222"/>
                        <a:pt x="91" y="222"/>
                        <a:pt x="90" y="222"/>
                      </a:cubicBezTo>
                      <a:close/>
                      <a:moveTo>
                        <a:pt x="76" y="232"/>
                      </a:moveTo>
                      <a:cubicBezTo>
                        <a:pt x="79" y="236"/>
                        <a:pt x="81" y="239"/>
                        <a:pt x="83" y="243"/>
                      </a:cubicBezTo>
                      <a:cubicBezTo>
                        <a:pt x="81" y="239"/>
                        <a:pt x="80" y="235"/>
                        <a:pt x="78" y="231"/>
                      </a:cubicBezTo>
                      <a:lnTo>
                        <a:pt x="76" y="232"/>
                      </a:lnTo>
                      <a:close/>
                      <a:moveTo>
                        <a:pt x="82" y="266"/>
                      </a:moveTo>
                      <a:cubicBezTo>
                        <a:pt x="82" y="268"/>
                        <a:pt x="83" y="270"/>
                        <a:pt x="83" y="272"/>
                      </a:cubicBezTo>
                      <a:cubicBezTo>
                        <a:pt x="86" y="274"/>
                        <a:pt x="89" y="276"/>
                        <a:pt x="91" y="278"/>
                      </a:cubicBezTo>
                      <a:cubicBezTo>
                        <a:pt x="90" y="275"/>
                        <a:pt x="88" y="272"/>
                        <a:pt x="87" y="269"/>
                      </a:cubicBezTo>
                      <a:cubicBezTo>
                        <a:pt x="86" y="268"/>
                        <a:pt x="84" y="267"/>
                        <a:pt x="82" y="266"/>
                      </a:cubicBezTo>
                      <a:close/>
                      <a:moveTo>
                        <a:pt x="15" y="395"/>
                      </a:moveTo>
                      <a:cubicBezTo>
                        <a:pt x="14" y="394"/>
                        <a:pt x="13" y="395"/>
                        <a:pt x="13" y="395"/>
                      </a:cubicBezTo>
                      <a:cubicBezTo>
                        <a:pt x="12" y="397"/>
                        <a:pt x="10" y="402"/>
                        <a:pt x="11" y="402"/>
                      </a:cubicBezTo>
                      <a:cubicBezTo>
                        <a:pt x="11" y="403"/>
                        <a:pt x="14" y="399"/>
                        <a:pt x="16" y="397"/>
                      </a:cubicBezTo>
                      <a:cubicBezTo>
                        <a:pt x="16" y="396"/>
                        <a:pt x="16" y="395"/>
                        <a:pt x="15" y="395"/>
                      </a:cubicBezTo>
                      <a:close/>
                      <a:moveTo>
                        <a:pt x="47" y="253"/>
                      </a:moveTo>
                      <a:cubicBezTo>
                        <a:pt x="48" y="253"/>
                        <a:pt x="47" y="252"/>
                        <a:pt x="47" y="251"/>
                      </a:cubicBezTo>
                      <a:cubicBezTo>
                        <a:pt x="46" y="251"/>
                        <a:pt x="45" y="251"/>
                        <a:pt x="45" y="252"/>
                      </a:cubicBezTo>
                      <a:cubicBezTo>
                        <a:pt x="44" y="252"/>
                        <a:pt x="45" y="253"/>
                        <a:pt x="45" y="254"/>
                      </a:cubicBezTo>
                      <a:cubicBezTo>
                        <a:pt x="46" y="254"/>
                        <a:pt x="47" y="254"/>
                        <a:pt x="47" y="253"/>
                      </a:cubicBezTo>
                      <a:close/>
                      <a:moveTo>
                        <a:pt x="30" y="295"/>
                      </a:moveTo>
                      <a:cubicBezTo>
                        <a:pt x="29" y="296"/>
                        <a:pt x="30" y="296"/>
                        <a:pt x="31" y="296"/>
                      </a:cubicBezTo>
                      <a:cubicBezTo>
                        <a:pt x="32" y="296"/>
                        <a:pt x="32" y="296"/>
                        <a:pt x="32" y="295"/>
                      </a:cubicBezTo>
                      <a:cubicBezTo>
                        <a:pt x="32" y="294"/>
                        <a:pt x="32" y="294"/>
                        <a:pt x="31" y="294"/>
                      </a:cubicBezTo>
                      <a:cubicBezTo>
                        <a:pt x="30" y="293"/>
                        <a:pt x="30" y="294"/>
                        <a:pt x="30" y="295"/>
                      </a:cubicBezTo>
                      <a:close/>
                      <a:moveTo>
                        <a:pt x="20" y="285"/>
                      </a:moveTo>
                      <a:cubicBezTo>
                        <a:pt x="20" y="285"/>
                        <a:pt x="21" y="286"/>
                        <a:pt x="23" y="286"/>
                      </a:cubicBezTo>
                      <a:cubicBezTo>
                        <a:pt x="23" y="288"/>
                        <a:pt x="23" y="289"/>
                        <a:pt x="24" y="289"/>
                      </a:cubicBezTo>
                      <a:cubicBezTo>
                        <a:pt x="24" y="289"/>
                        <a:pt x="24" y="288"/>
                        <a:pt x="25" y="286"/>
                      </a:cubicBezTo>
                      <a:cubicBezTo>
                        <a:pt x="26" y="287"/>
                        <a:pt x="28" y="286"/>
                        <a:pt x="28" y="286"/>
                      </a:cubicBezTo>
                      <a:cubicBezTo>
                        <a:pt x="28" y="286"/>
                        <a:pt x="27" y="285"/>
                        <a:pt x="25" y="285"/>
                      </a:cubicBezTo>
                      <a:cubicBezTo>
                        <a:pt x="25" y="283"/>
                        <a:pt x="25" y="282"/>
                        <a:pt x="25" y="282"/>
                      </a:cubicBezTo>
                      <a:cubicBezTo>
                        <a:pt x="24" y="282"/>
                        <a:pt x="24" y="283"/>
                        <a:pt x="23" y="284"/>
                      </a:cubicBezTo>
                      <a:cubicBezTo>
                        <a:pt x="22" y="284"/>
                        <a:pt x="20" y="284"/>
                        <a:pt x="20" y="285"/>
                      </a:cubicBezTo>
                      <a:close/>
                      <a:moveTo>
                        <a:pt x="23" y="297"/>
                      </a:moveTo>
                      <a:cubicBezTo>
                        <a:pt x="24" y="296"/>
                        <a:pt x="26" y="295"/>
                        <a:pt x="27" y="295"/>
                      </a:cubicBezTo>
                      <a:cubicBezTo>
                        <a:pt x="26" y="294"/>
                        <a:pt x="24" y="293"/>
                        <a:pt x="23" y="292"/>
                      </a:cubicBezTo>
                      <a:cubicBezTo>
                        <a:pt x="21" y="293"/>
                        <a:pt x="20" y="294"/>
                        <a:pt x="18" y="294"/>
                      </a:cubicBezTo>
                      <a:cubicBezTo>
                        <a:pt x="20" y="295"/>
                        <a:pt x="21" y="296"/>
                        <a:pt x="23" y="297"/>
                      </a:cubicBezTo>
                      <a:close/>
                      <a:moveTo>
                        <a:pt x="30" y="286"/>
                      </a:moveTo>
                      <a:cubicBezTo>
                        <a:pt x="30" y="287"/>
                        <a:pt x="31" y="288"/>
                        <a:pt x="32" y="288"/>
                      </a:cubicBezTo>
                      <a:cubicBezTo>
                        <a:pt x="32" y="288"/>
                        <a:pt x="33" y="288"/>
                        <a:pt x="33" y="287"/>
                      </a:cubicBezTo>
                      <a:cubicBezTo>
                        <a:pt x="33" y="286"/>
                        <a:pt x="33" y="285"/>
                        <a:pt x="32" y="285"/>
                      </a:cubicBezTo>
                      <a:cubicBezTo>
                        <a:pt x="31" y="285"/>
                        <a:pt x="30" y="286"/>
                        <a:pt x="30" y="286"/>
                      </a:cubicBezTo>
                      <a:close/>
                      <a:moveTo>
                        <a:pt x="17" y="415"/>
                      </a:moveTo>
                      <a:cubicBezTo>
                        <a:pt x="17" y="416"/>
                        <a:pt x="15" y="417"/>
                        <a:pt x="14" y="419"/>
                      </a:cubicBezTo>
                      <a:cubicBezTo>
                        <a:pt x="15" y="419"/>
                        <a:pt x="15" y="419"/>
                        <a:pt x="15" y="420"/>
                      </a:cubicBezTo>
                      <a:cubicBezTo>
                        <a:pt x="16" y="418"/>
                        <a:pt x="18" y="417"/>
                        <a:pt x="19" y="416"/>
                      </a:cubicBezTo>
                      <a:cubicBezTo>
                        <a:pt x="19" y="416"/>
                        <a:pt x="19" y="415"/>
                        <a:pt x="19" y="414"/>
                      </a:cubicBezTo>
                      <a:cubicBezTo>
                        <a:pt x="18" y="414"/>
                        <a:pt x="18" y="414"/>
                        <a:pt x="17" y="415"/>
                      </a:cubicBezTo>
                      <a:close/>
                      <a:moveTo>
                        <a:pt x="22" y="330"/>
                      </a:moveTo>
                      <a:cubicBezTo>
                        <a:pt x="22" y="329"/>
                        <a:pt x="20" y="329"/>
                        <a:pt x="18" y="330"/>
                      </a:cubicBezTo>
                      <a:cubicBezTo>
                        <a:pt x="17" y="327"/>
                        <a:pt x="16" y="325"/>
                        <a:pt x="15" y="326"/>
                      </a:cubicBezTo>
                      <a:cubicBezTo>
                        <a:pt x="15" y="326"/>
                        <a:pt x="15" y="328"/>
                        <a:pt x="16" y="330"/>
                      </a:cubicBezTo>
                      <a:cubicBezTo>
                        <a:pt x="14" y="331"/>
                        <a:pt x="12" y="332"/>
                        <a:pt x="12" y="333"/>
                      </a:cubicBezTo>
                      <a:cubicBezTo>
                        <a:pt x="13" y="334"/>
                        <a:pt x="15" y="334"/>
                        <a:pt x="17" y="333"/>
                      </a:cubicBezTo>
                      <a:cubicBezTo>
                        <a:pt x="18" y="335"/>
                        <a:pt x="19" y="337"/>
                        <a:pt x="19" y="337"/>
                      </a:cubicBezTo>
                      <a:cubicBezTo>
                        <a:pt x="20" y="337"/>
                        <a:pt x="20" y="335"/>
                        <a:pt x="19" y="332"/>
                      </a:cubicBezTo>
                      <a:cubicBezTo>
                        <a:pt x="21" y="331"/>
                        <a:pt x="22" y="330"/>
                        <a:pt x="22" y="330"/>
                      </a:cubicBezTo>
                      <a:close/>
                      <a:moveTo>
                        <a:pt x="21" y="277"/>
                      </a:moveTo>
                      <a:cubicBezTo>
                        <a:pt x="22" y="278"/>
                        <a:pt x="24" y="279"/>
                        <a:pt x="25" y="280"/>
                      </a:cubicBezTo>
                      <a:cubicBezTo>
                        <a:pt x="26" y="280"/>
                        <a:pt x="28" y="279"/>
                        <a:pt x="30" y="279"/>
                      </a:cubicBezTo>
                      <a:cubicBezTo>
                        <a:pt x="28" y="278"/>
                        <a:pt x="27" y="277"/>
                        <a:pt x="26" y="276"/>
                      </a:cubicBezTo>
                      <a:cubicBezTo>
                        <a:pt x="24" y="276"/>
                        <a:pt x="23" y="276"/>
                        <a:pt x="21" y="277"/>
                      </a:cubicBezTo>
                      <a:close/>
                      <a:moveTo>
                        <a:pt x="39" y="274"/>
                      </a:moveTo>
                      <a:cubicBezTo>
                        <a:pt x="43" y="275"/>
                        <a:pt x="47" y="276"/>
                        <a:pt x="51" y="278"/>
                      </a:cubicBezTo>
                      <a:cubicBezTo>
                        <a:pt x="47" y="276"/>
                        <a:pt x="43" y="274"/>
                        <a:pt x="39" y="272"/>
                      </a:cubicBezTo>
                      <a:cubicBezTo>
                        <a:pt x="39" y="273"/>
                        <a:pt x="39" y="273"/>
                        <a:pt x="39" y="274"/>
                      </a:cubicBezTo>
                      <a:close/>
                      <a:moveTo>
                        <a:pt x="39" y="264"/>
                      </a:moveTo>
                      <a:cubicBezTo>
                        <a:pt x="38" y="264"/>
                        <a:pt x="37" y="264"/>
                        <a:pt x="37" y="265"/>
                      </a:cubicBezTo>
                      <a:cubicBezTo>
                        <a:pt x="37" y="266"/>
                        <a:pt x="37" y="266"/>
                        <a:pt x="38" y="267"/>
                      </a:cubicBezTo>
                      <a:cubicBezTo>
                        <a:pt x="38" y="267"/>
                        <a:pt x="39" y="267"/>
                        <a:pt x="40" y="266"/>
                      </a:cubicBezTo>
                      <a:cubicBezTo>
                        <a:pt x="40" y="265"/>
                        <a:pt x="40" y="265"/>
                        <a:pt x="39" y="264"/>
                      </a:cubicBezTo>
                      <a:close/>
                      <a:moveTo>
                        <a:pt x="33" y="281"/>
                      </a:moveTo>
                      <a:cubicBezTo>
                        <a:pt x="34" y="281"/>
                        <a:pt x="34" y="281"/>
                        <a:pt x="35" y="280"/>
                      </a:cubicBezTo>
                      <a:cubicBezTo>
                        <a:pt x="35" y="279"/>
                        <a:pt x="34" y="279"/>
                        <a:pt x="33" y="279"/>
                      </a:cubicBezTo>
                      <a:cubicBezTo>
                        <a:pt x="33" y="278"/>
                        <a:pt x="32" y="279"/>
                        <a:pt x="32" y="280"/>
                      </a:cubicBezTo>
                      <a:cubicBezTo>
                        <a:pt x="32" y="280"/>
                        <a:pt x="32" y="281"/>
                        <a:pt x="33" y="281"/>
                      </a:cubicBezTo>
                      <a:close/>
                      <a:moveTo>
                        <a:pt x="41" y="258"/>
                      </a:moveTo>
                      <a:cubicBezTo>
                        <a:pt x="41" y="258"/>
                        <a:pt x="41" y="259"/>
                        <a:pt x="41" y="259"/>
                      </a:cubicBezTo>
                      <a:cubicBezTo>
                        <a:pt x="42" y="260"/>
                        <a:pt x="43" y="260"/>
                        <a:pt x="43" y="259"/>
                      </a:cubicBezTo>
                      <a:cubicBezTo>
                        <a:pt x="44" y="258"/>
                        <a:pt x="44" y="258"/>
                        <a:pt x="43" y="257"/>
                      </a:cubicBezTo>
                      <a:cubicBezTo>
                        <a:pt x="42" y="257"/>
                        <a:pt x="41" y="257"/>
                        <a:pt x="41" y="258"/>
                      </a:cubicBezTo>
                      <a:close/>
                      <a:moveTo>
                        <a:pt x="36" y="271"/>
                      </a:moveTo>
                      <a:cubicBezTo>
                        <a:pt x="35" y="270"/>
                        <a:pt x="34" y="271"/>
                        <a:pt x="34" y="271"/>
                      </a:cubicBezTo>
                      <a:cubicBezTo>
                        <a:pt x="34" y="272"/>
                        <a:pt x="34" y="273"/>
                        <a:pt x="35" y="273"/>
                      </a:cubicBezTo>
                      <a:cubicBezTo>
                        <a:pt x="36" y="273"/>
                        <a:pt x="37" y="273"/>
                        <a:pt x="37" y="272"/>
                      </a:cubicBezTo>
                      <a:cubicBezTo>
                        <a:pt x="37" y="272"/>
                        <a:pt x="37" y="271"/>
                        <a:pt x="36" y="271"/>
                      </a:cubicBezTo>
                      <a:close/>
                      <a:moveTo>
                        <a:pt x="27" y="260"/>
                      </a:moveTo>
                      <a:cubicBezTo>
                        <a:pt x="28" y="262"/>
                        <a:pt x="29" y="263"/>
                        <a:pt x="30" y="264"/>
                      </a:cubicBezTo>
                      <a:cubicBezTo>
                        <a:pt x="32" y="264"/>
                        <a:pt x="33" y="264"/>
                        <a:pt x="35" y="264"/>
                      </a:cubicBezTo>
                      <a:cubicBezTo>
                        <a:pt x="34" y="263"/>
                        <a:pt x="33" y="262"/>
                        <a:pt x="32" y="260"/>
                      </a:cubicBezTo>
                      <a:cubicBezTo>
                        <a:pt x="30" y="260"/>
                        <a:pt x="29" y="260"/>
                        <a:pt x="27" y="260"/>
                      </a:cubicBezTo>
                      <a:close/>
                      <a:moveTo>
                        <a:pt x="127" y="225"/>
                      </a:moveTo>
                      <a:cubicBezTo>
                        <a:pt x="128" y="225"/>
                        <a:pt x="128" y="224"/>
                        <a:pt x="129" y="224"/>
                      </a:cubicBezTo>
                      <a:cubicBezTo>
                        <a:pt x="129" y="223"/>
                        <a:pt x="128" y="222"/>
                        <a:pt x="128" y="222"/>
                      </a:cubicBezTo>
                      <a:cubicBezTo>
                        <a:pt x="127" y="222"/>
                        <a:pt x="126" y="222"/>
                        <a:pt x="126" y="223"/>
                      </a:cubicBezTo>
                      <a:cubicBezTo>
                        <a:pt x="126" y="224"/>
                        <a:pt x="126" y="225"/>
                        <a:pt x="127" y="225"/>
                      </a:cubicBezTo>
                      <a:close/>
                      <a:moveTo>
                        <a:pt x="85" y="481"/>
                      </a:moveTo>
                      <a:cubicBezTo>
                        <a:pt x="86" y="480"/>
                        <a:pt x="85" y="480"/>
                        <a:pt x="84" y="480"/>
                      </a:cubicBezTo>
                      <a:cubicBezTo>
                        <a:pt x="82" y="479"/>
                        <a:pt x="75" y="478"/>
                        <a:pt x="75" y="479"/>
                      </a:cubicBezTo>
                      <a:cubicBezTo>
                        <a:pt x="75" y="479"/>
                        <a:pt x="82" y="481"/>
                        <a:pt x="84" y="482"/>
                      </a:cubicBezTo>
                      <a:cubicBezTo>
                        <a:pt x="85" y="482"/>
                        <a:pt x="85" y="481"/>
                        <a:pt x="85" y="481"/>
                      </a:cubicBezTo>
                      <a:close/>
                      <a:moveTo>
                        <a:pt x="72" y="477"/>
                      </a:moveTo>
                      <a:cubicBezTo>
                        <a:pt x="70" y="477"/>
                        <a:pt x="66" y="476"/>
                        <a:pt x="63" y="476"/>
                      </a:cubicBezTo>
                      <a:cubicBezTo>
                        <a:pt x="63" y="476"/>
                        <a:pt x="64" y="477"/>
                        <a:pt x="64" y="477"/>
                      </a:cubicBezTo>
                      <a:cubicBezTo>
                        <a:pt x="66" y="478"/>
                        <a:pt x="70" y="478"/>
                        <a:pt x="71" y="479"/>
                      </a:cubicBezTo>
                      <a:cubicBezTo>
                        <a:pt x="72" y="479"/>
                        <a:pt x="72" y="479"/>
                        <a:pt x="73" y="478"/>
                      </a:cubicBezTo>
                      <a:cubicBezTo>
                        <a:pt x="73" y="478"/>
                        <a:pt x="72" y="477"/>
                        <a:pt x="72" y="477"/>
                      </a:cubicBezTo>
                      <a:close/>
                      <a:moveTo>
                        <a:pt x="9" y="403"/>
                      </a:moveTo>
                      <a:cubicBezTo>
                        <a:pt x="8" y="404"/>
                        <a:pt x="8" y="405"/>
                        <a:pt x="7" y="406"/>
                      </a:cubicBezTo>
                      <a:cubicBezTo>
                        <a:pt x="8" y="406"/>
                        <a:pt x="8" y="407"/>
                        <a:pt x="8" y="407"/>
                      </a:cubicBezTo>
                      <a:cubicBezTo>
                        <a:pt x="9" y="406"/>
                        <a:pt x="10" y="405"/>
                        <a:pt x="11" y="404"/>
                      </a:cubicBezTo>
                      <a:cubicBezTo>
                        <a:pt x="11" y="404"/>
                        <a:pt x="11" y="403"/>
                        <a:pt x="10" y="402"/>
                      </a:cubicBezTo>
                      <a:cubicBezTo>
                        <a:pt x="10" y="402"/>
                        <a:pt x="9" y="402"/>
                        <a:pt x="9" y="403"/>
                      </a:cubicBezTo>
                      <a:close/>
                      <a:moveTo>
                        <a:pt x="88" y="490"/>
                      </a:moveTo>
                      <a:cubicBezTo>
                        <a:pt x="86" y="489"/>
                        <a:pt x="79" y="487"/>
                        <a:pt x="79" y="488"/>
                      </a:cubicBezTo>
                      <a:cubicBezTo>
                        <a:pt x="79" y="488"/>
                        <a:pt x="85" y="491"/>
                        <a:pt x="87" y="492"/>
                      </a:cubicBezTo>
                      <a:cubicBezTo>
                        <a:pt x="88" y="492"/>
                        <a:pt x="89" y="492"/>
                        <a:pt x="89" y="491"/>
                      </a:cubicBezTo>
                      <a:cubicBezTo>
                        <a:pt x="89" y="491"/>
                        <a:pt x="89" y="490"/>
                        <a:pt x="88" y="490"/>
                      </a:cubicBezTo>
                      <a:close/>
                      <a:moveTo>
                        <a:pt x="107" y="496"/>
                      </a:moveTo>
                      <a:cubicBezTo>
                        <a:pt x="105" y="495"/>
                        <a:pt x="100" y="494"/>
                        <a:pt x="99" y="495"/>
                      </a:cubicBezTo>
                      <a:cubicBezTo>
                        <a:pt x="99" y="496"/>
                        <a:pt x="104" y="498"/>
                        <a:pt x="106" y="499"/>
                      </a:cubicBezTo>
                      <a:cubicBezTo>
                        <a:pt x="106" y="499"/>
                        <a:pt x="107" y="499"/>
                        <a:pt x="108" y="498"/>
                      </a:cubicBezTo>
                      <a:cubicBezTo>
                        <a:pt x="108" y="497"/>
                        <a:pt x="107" y="496"/>
                        <a:pt x="107" y="496"/>
                      </a:cubicBezTo>
                      <a:close/>
                      <a:moveTo>
                        <a:pt x="95" y="484"/>
                      </a:moveTo>
                      <a:cubicBezTo>
                        <a:pt x="95" y="484"/>
                        <a:pt x="96" y="484"/>
                        <a:pt x="96" y="483"/>
                      </a:cubicBezTo>
                      <a:cubicBezTo>
                        <a:pt x="96" y="482"/>
                        <a:pt x="96" y="482"/>
                        <a:pt x="95" y="481"/>
                      </a:cubicBezTo>
                      <a:cubicBezTo>
                        <a:pt x="93" y="481"/>
                        <a:pt x="86" y="480"/>
                        <a:pt x="86" y="481"/>
                      </a:cubicBezTo>
                      <a:cubicBezTo>
                        <a:pt x="86" y="481"/>
                        <a:pt x="92" y="483"/>
                        <a:pt x="95" y="484"/>
                      </a:cubicBezTo>
                      <a:close/>
                      <a:moveTo>
                        <a:pt x="98" y="493"/>
                      </a:moveTo>
                      <a:cubicBezTo>
                        <a:pt x="96" y="493"/>
                        <a:pt x="90" y="491"/>
                        <a:pt x="90" y="492"/>
                      </a:cubicBezTo>
                      <a:cubicBezTo>
                        <a:pt x="89" y="492"/>
                        <a:pt x="95" y="495"/>
                        <a:pt x="98" y="496"/>
                      </a:cubicBezTo>
                      <a:cubicBezTo>
                        <a:pt x="98" y="496"/>
                        <a:pt x="99" y="496"/>
                        <a:pt x="99" y="495"/>
                      </a:cubicBezTo>
                      <a:cubicBezTo>
                        <a:pt x="99" y="494"/>
                        <a:pt x="99" y="494"/>
                        <a:pt x="98" y="493"/>
                      </a:cubicBezTo>
                      <a:close/>
                      <a:moveTo>
                        <a:pt x="103" y="486"/>
                      </a:moveTo>
                      <a:cubicBezTo>
                        <a:pt x="104" y="486"/>
                        <a:pt x="105" y="485"/>
                        <a:pt x="105" y="485"/>
                      </a:cubicBezTo>
                      <a:cubicBezTo>
                        <a:pt x="105" y="484"/>
                        <a:pt x="105" y="483"/>
                        <a:pt x="104" y="483"/>
                      </a:cubicBezTo>
                      <a:cubicBezTo>
                        <a:pt x="102" y="483"/>
                        <a:pt x="96" y="482"/>
                        <a:pt x="96" y="483"/>
                      </a:cubicBezTo>
                      <a:cubicBezTo>
                        <a:pt x="96" y="484"/>
                        <a:pt x="101" y="485"/>
                        <a:pt x="103" y="486"/>
                      </a:cubicBezTo>
                      <a:close/>
                      <a:moveTo>
                        <a:pt x="49" y="237"/>
                      </a:moveTo>
                      <a:cubicBezTo>
                        <a:pt x="51" y="237"/>
                        <a:pt x="52" y="238"/>
                        <a:pt x="54" y="239"/>
                      </a:cubicBezTo>
                      <a:cubicBezTo>
                        <a:pt x="53" y="237"/>
                        <a:pt x="53" y="235"/>
                        <a:pt x="52" y="234"/>
                      </a:cubicBezTo>
                      <a:cubicBezTo>
                        <a:pt x="51" y="233"/>
                        <a:pt x="49" y="233"/>
                        <a:pt x="48" y="232"/>
                      </a:cubicBezTo>
                      <a:cubicBezTo>
                        <a:pt x="48" y="234"/>
                        <a:pt x="49" y="235"/>
                        <a:pt x="49" y="237"/>
                      </a:cubicBezTo>
                      <a:close/>
                      <a:moveTo>
                        <a:pt x="43" y="250"/>
                      </a:moveTo>
                      <a:cubicBezTo>
                        <a:pt x="42" y="249"/>
                        <a:pt x="42" y="248"/>
                        <a:pt x="41" y="246"/>
                      </a:cubicBezTo>
                      <a:cubicBezTo>
                        <a:pt x="39" y="246"/>
                        <a:pt x="38" y="245"/>
                        <a:pt x="36" y="245"/>
                      </a:cubicBezTo>
                      <a:cubicBezTo>
                        <a:pt x="37" y="247"/>
                        <a:pt x="37" y="248"/>
                        <a:pt x="38" y="249"/>
                      </a:cubicBezTo>
                      <a:cubicBezTo>
                        <a:pt x="40" y="250"/>
                        <a:pt x="42" y="250"/>
                        <a:pt x="43" y="250"/>
                      </a:cubicBezTo>
                      <a:close/>
                      <a:moveTo>
                        <a:pt x="81" y="226"/>
                      </a:moveTo>
                      <a:cubicBezTo>
                        <a:pt x="81" y="227"/>
                        <a:pt x="82" y="227"/>
                        <a:pt x="83" y="227"/>
                      </a:cubicBezTo>
                      <a:cubicBezTo>
                        <a:pt x="83" y="227"/>
                        <a:pt x="84" y="226"/>
                        <a:pt x="83" y="225"/>
                      </a:cubicBezTo>
                      <a:cubicBezTo>
                        <a:pt x="83" y="224"/>
                        <a:pt x="82" y="224"/>
                        <a:pt x="82" y="224"/>
                      </a:cubicBezTo>
                      <a:cubicBezTo>
                        <a:pt x="81" y="225"/>
                        <a:pt x="81" y="225"/>
                        <a:pt x="81" y="226"/>
                      </a:cubicBezTo>
                      <a:close/>
                      <a:moveTo>
                        <a:pt x="27" y="270"/>
                      </a:moveTo>
                      <a:cubicBezTo>
                        <a:pt x="27" y="271"/>
                        <a:pt x="27" y="273"/>
                        <a:pt x="27" y="273"/>
                      </a:cubicBezTo>
                      <a:cubicBezTo>
                        <a:pt x="27" y="273"/>
                        <a:pt x="28" y="272"/>
                        <a:pt x="29" y="270"/>
                      </a:cubicBezTo>
                      <a:cubicBezTo>
                        <a:pt x="30" y="271"/>
                        <a:pt x="32" y="271"/>
                        <a:pt x="32" y="271"/>
                      </a:cubicBezTo>
                      <a:cubicBezTo>
                        <a:pt x="32" y="270"/>
                        <a:pt x="31" y="269"/>
                        <a:pt x="29" y="269"/>
                      </a:cubicBezTo>
                      <a:cubicBezTo>
                        <a:pt x="30" y="267"/>
                        <a:pt x="30" y="266"/>
                        <a:pt x="30" y="266"/>
                      </a:cubicBezTo>
                      <a:cubicBezTo>
                        <a:pt x="29" y="265"/>
                        <a:pt x="28" y="267"/>
                        <a:pt x="28" y="268"/>
                      </a:cubicBezTo>
                      <a:cubicBezTo>
                        <a:pt x="26" y="268"/>
                        <a:pt x="25" y="268"/>
                        <a:pt x="25" y="268"/>
                      </a:cubicBezTo>
                      <a:cubicBezTo>
                        <a:pt x="25" y="268"/>
                        <a:pt x="26" y="269"/>
                        <a:pt x="27" y="270"/>
                      </a:cubicBezTo>
                      <a:close/>
                      <a:moveTo>
                        <a:pt x="32" y="252"/>
                      </a:moveTo>
                      <a:cubicBezTo>
                        <a:pt x="32" y="253"/>
                        <a:pt x="33" y="254"/>
                        <a:pt x="34" y="255"/>
                      </a:cubicBezTo>
                      <a:cubicBezTo>
                        <a:pt x="33" y="256"/>
                        <a:pt x="33" y="257"/>
                        <a:pt x="34" y="258"/>
                      </a:cubicBezTo>
                      <a:cubicBezTo>
                        <a:pt x="34" y="258"/>
                        <a:pt x="35" y="257"/>
                        <a:pt x="36" y="255"/>
                      </a:cubicBezTo>
                      <a:cubicBezTo>
                        <a:pt x="37" y="256"/>
                        <a:pt x="38" y="256"/>
                        <a:pt x="39" y="256"/>
                      </a:cubicBezTo>
                      <a:cubicBezTo>
                        <a:pt x="39" y="256"/>
                        <a:pt x="38" y="255"/>
                        <a:pt x="37" y="254"/>
                      </a:cubicBezTo>
                      <a:cubicBezTo>
                        <a:pt x="37" y="252"/>
                        <a:pt x="38" y="251"/>
                        <a:pt x="38" y="251"/>
                      </a:cubicBezTo>
                      <a:cubicBezTo>
                        <a:pt x="37" y="251"/>
                        <a:pt x="36" y="252"/>
                        <a:pt x="35" y="253"/>
                      </a:cubicBezTo>
                      <a:cubicBezTo>
                        <a:pt x="34" y="252"/>
                        <a:pt x="33" y="252"/>
                        <a:pt x="32" y="252"/>
                      </a:cubicBezTo>
                      <a:close/>
                      <a:moveTo>
                        <a:pt x="13" y="276"/>
                      </a:moveTo>
                      <a:cubicBezTo>
                        <a:pt x="12" y="279"/>
                        <a:pt x="13" y="281"/>
                        <a:pt x="13" y="281"/>
                      </a:cubicBezTo>
                      <a:cubicBezTo>
                        <a:pt x="14" y="281"/>
                        <a:pt x="14" y="279"/>
                        <a:pt x="15" y="277"/>
                      </a:cubicBezTo>
                      <a:cubicBezTo>
                        <a:pt x="17" y="277"/>
                        <a:pt x="19" y="277"/>
                        <a:pt x="19" y="276"/>
                      </a:cubicBezTo>
                      <a:cubicBezTo>
                        <a:pt x="19" y="276"/>
                        <a:pt x="18" y="275"/>
                        <a:pt x="16" y="274"/>
                      </a:cubicBezTo>
                      <a:cubicBezTo>
                        <a:pt x="16" y="272"/>
                        <a:pt x="17" y="270"/>
                        <a:pt x="16" y="269"/>
                      </a:cubicBezTo>
                      <a:cubicBezTo>
                        <a:pt x="15" y="269"/>
                        <a:pt x="14" y="271"/>
                        <a:pt x="14" y="274"/>
                      </a:cubicBezTo>
                      <a:cubicBezTo>
                        <a:pt x="11" y="273"/>
                        <a:pt x="10" y="273"/>
                        <a:pt x="9" y="274"/>
                      </a:cubicBezTo>
                      <a:cubicBezTo>
                        <a:pt x="9" y="275"/>
                        <a:pt x="11" y="276"/>
                        <a:pt x="13" y="276"/>
                      </a:cubicBezTo>
                      <a:close/>
                      <a:moveTo>
                        <a:pt x="12" y="300"/>
                      </a:moveTo>
                      <a:cubicBezTo>
                        <a:pt x="12" y="300"/>
                        <a:pt x="13" y="298"/>
                        <a:pt x="13" y="295"/>
                      </a:cubicBezTo>
                      <a:cubicBezTo>
                        <a:pt x="15" y="295"/>
                        <a:pt x="17" y="295"/>
                        <a:pt x="17" y="294"/>
                      </a:cubicBezTo>
                      <a:cubicBezTo>
                        <a:pt x="17" y="294"/>
                        <a:pt x="15" y="293"/>
                        <a:pt x="13" y="293"/>
                      </a:cubicBezTo>
                      <a:cubicBezTo>
                        <a:pt x="13" y="290"/>
                        <a:pt x="13" y="288"/>
                        <a:pt x="12" y="288"/>
                      </a:cubicBezTo>
                      <a:cubicBezTo>
                        <a:pt x="11" y="288"/>
                        <a:pt x="11" y="290"/>
                        <a:pt x="10" y="292"/>
                      </a:cubicBezTo>
                      <a:cubicBezTo>
                        <a:pt x="8" y="292"/>
                        <a:pt x="7" y="293"/>
                        <a:pt x="7" y="294"/>
                      </a:cubicBezTo>
                      <a:cubicBezTo>
                        <a:pt x="7" y="294"/>
                        <a:pt x="8" y="295"/>
                        <a:pt x="10" y="295"/>
                      </a:cubicBezTo>
                      <a:cubicBezTo>
                        <a:pt x="10" y="298"/>
                        <a:pt x="11" y="300"/>
                        <a:pt x="12" y="300"/>
                      </a:cubicBezTo>
                      <a:close/>
                      <a:moveTo>
                        <a:pt x="140" y="378"/>
                      </a:moveTo>
                      <a:cubicBezTo>
                        <a:pt x="138" y="377"/>
                        <a:pt x="137" y="376"/>
                        <a:pt x="136" y="375"/>
                      </a:cubicBezTo>
                      <a:cubicBezTo>
                        <a:pt x="136" y="376"/>
                        <a:pt x="136" y="378"/>
                        <a:pt x="136" y="380"/>
                      </a:cubicBezTo>
                      <a:cubicBezTo>
                        <a:pt x="137" y="381"/>
                        <a:pt x="138" y="382"/>
                        <a:pt x="139" y="383"/>
                      </a:cubicBezTo>
                      <a:cubicBezTo>
                        <a:pt x="139" y="381"/>
                        <a:pt x="139" y="380"/>
                        <a:pt x="140" y="378"/>
                      </a:cubicBezTo>
                      <a:close/>
                      <a:moveTo>
                        <a:pt x="421" y="131"/>
                      </a:moveTo>
                      <a:cubicBezTo>
                        <a:pt x="421" y="131"/>
                        <a:pt x="421" y="131"/>
                        <a:pt x="421" y="130"/>
                      </a:cubicBezTo>
                      <a:cubicBezTo>
                        <a:pt x="421" y="130"/>
                        <a:pt x="421" y="130"/>
                        <a:pt x="420" y="130"/>
                      </a:cubicBezTo>
                      <a:cubicBezTo>
                        <a:pt x="420" y="130"/>
                        <a:pt x="420" y="130"/>
                        <a:pt x="420" y="131"/>
                      </a:cubicBezTo>
                      <a:cubicBezTo>
                        <a:pt x="420" y="131"/>
                        <a:pt x="420" y="131"/>
                        <a:pt x="421" y="131"/>
                      </a:cubicBezTo>
                      <a:close/>
                      <a:moveTo>
                        <a:pt x="466" y="17"/>
                      </a:moveTo>
                      <a:cubicBezTo>
                        <a:pt x="465" y="17"/>
                        <a:pt x="463" y="17"/>
                        <a:pt x="462" y="18"/>
                      </a:cubicBezTo>
                      <a:cubicBezTo>
                        <a:pt x="464" y="19"/>
                        <a:pt x="466" y="20"/>
                        <a:pt x="467" y="22"/>
                      </a:cubicBezTo>
                      <a:cubicBezTo>
                        <a:pt x="467" y="20"/>
                        <a:pt x="467" y="18"/>
                        <a:pt x="466" y="17"/>
                      </a:cubicBezTo>
                      <a:close/>
                      <a:moveTo>
                        <a:pt x="155" y="375"/>
                      </a:moveTo>
                      <a:cubicBezTo>
                        <a:pt x="153" y="373"/>
                        <a:pt x="152" y="371"/>
                        <a:pt x="151" y="369"/>
                      </a:cubicBezTo>
                      <a:cubicBezTo>
                        <a:pt x="151" y="370"/>
                        <a:pt x="151" y="372"/>
                        <a:pt x="151" y="373"/>
                      </a:cubicBezTo>
                      <a:cubicBezTo>
                        <a:pt x="152" y="374"/>
                        <a:pt x="154" y="375"/>
                        <a:pt x="155" y="376"/>
                      </a:cubicBezTo>
                      <a:cubicBezTo>
                        <a:pt x="155" y="375"/>
                        <a:pt x="155" y="375"/>
                        <a:pt x="155" y="375"/>
                      </a:cubicBezTo>
                      <a:close/>
                      <a:moveTo>
                        <a:pt x="76" y="486"/>
                      </a:moveTo>
                      <a:cubicBezTo>
                        <a:pt x="76" y="486"/>
                        <a:pt x="75" y="486"/>
                        <a:pt x="75" y="486"/>
                      </a:cubicBezTo>
                      <a:cubicBezTo>
                        <a:pt x="76" y="486"/>
                        <a:pt x="76" y="486"/>
                        <a:pt x="77" y="487"/>
                      </a:cubicBezTo>
                      <a:cubicBezTo>
                        <a:pt x="77" y="486"/>
                        <a:pt x="76" y="486"/>
                        <a:pt x="76" y="486"/>
                      </a:cubicBezTo>
                      <a:close/>
                      <a:moveTo>
                        <a:pt x="1" y="387"/>
                      </a:moveTo>
                      <a:cubicBezTo>
                        <a:pt x="1" y="386"/>
                        <a:pt x="0" y="386"/>
                        <a:pt x="0" y="386"/>
                      </a:cubicBezTo>
                      <a:cubicBezTo>
                        <a:pt x="0" y="388"/>
                        <a:pt x="1" y="390"/>
                        <a:pt x="2" y="392"/>
                      </a:cubicBezTo>
                      <a:cubicBezTo>
                        <a:pt x="2" y="392"/>
                        <a:pt x="3" y="391"/>
                        <a:pt x="3" y="391"/>
                      </a:cubicBezTo>
                      <a:cubicBezTo>
                        <a:pt x="4" y="389"/>
                        <a:pt x="3" y="387"/>
                        <a:pt x="1" y="387"/>
                      </a:cubicBezTo>
                      <a:close/>
                      <a:moveTo>
                        <a:pt x="180" y="528"/>
                      </a:moveTo>
                      <a:cubicBezTo>
                        <a:pt x="179" y="528"/>
                        <a:pt x="177" y="528"/>
                        <a:pt x="177" y="530"/>
                      </a:cubicBezTo>
                      <a:cubicBezTo>
                        <a:pt x="176" y="530"/>
                        <a:pt x="176" y="531"/>
                        <a:pt x="177" y="532"/>
                      </a:cubicBezTo>
                      <a:cubicBezTo>
                        <a:pt x="178" y="532"/>
                        <a:pt x="179" y="532"/>
                        <a:pt x="181" y="533"/>
                      </a:cubicBezTo>
                      <a:cubicBezTo>
                        <a:pt x="181" y="532"/>
                        <a:pt x="181" y="532"/>
                        <a:pt x="181" y="532"/>
                      </a:cubicBezTo>
                      <a:cubicBezTo>
                        <a:pt x="182" y="530"/>
                        <a:pt x="181" y="529"/>
                        <a:pt x="180" y="528"/>
                      </a:cubicBezTo>
                      <a:close/>
                      <a:moveTo>
                        <a:pt x="147" y="365"/>
                      </a:moveTo>
                      <a:cubicBezTo>
                        <a:pt x="148" y="366"/>
                        <a:pt x="148" y="366"/>
                        <a:pt x="149" y="366"/>
                      </a:cubicBezTo>
                      <a:cubicBezTo>
                        <a:pt x="148" y="366"/>
                        <a:pt x="148" y="365"/>
                        <a:pt x="147" y="364"/>
                      </a:cubicBezTo>
                      <a:cubicBezTo>
                        <a:pt x="147" y="365"/>
                        <a:pt x="147" y="365"/>
                        <a:pt x="147" y="365"/>
                      </a:cubicBezTo>
                      <a:close/>
                      <a:moveTo>
                        <a:pt x="108" y="488"/>
                      </a:moveTo>
                      <a:cubicBezTo>
                        <a:pt x="110" y="489"/>
                        <a:pt x="112" y="488"/>
                        <a:pt x="112" y="486"/>
                      </a:cubicBezTo>
                      <a:cubicBezTo>
                        <a:pt x="112" y="484"/>
                        <a:pt x="111" y="483"/>
                        <a:pt x="109" y="482"/>
                      </a:cubicBezTo>
                      <a:cubicBezTo>
                        <a:pt x="108" y="482"/>
                        <a:pt x="106" y="483"/>
                        <a:pt x="106" y="485"/>
                      </a:cubicBezTo>
                      <a:cubicBezTo>
                        <a:pt x="105" y="486"/>
                        <a:pt x="106" y="488"/>
                        <a:pt x="108" y="488"/>
                      </a:cubicBezTo>
                      <a:close/>
                      <a:moveTo>
                        <a:pt x="113" y="383"/>
                      </a:moveTo>
                      <a:cubicBezTo>
                        <a:pt x="113" y="381"/>
                        <a:pt x="112" y="380"/>
                        <a:pt x="112" y="380"/>
                      </a:cubicBezTo>
                      <a:cubicBezTo>
                        <a:pt x="112" y="380"/>
                        <a:pt x="111" y="381"/>
                        <a:pt x="111" y="383"/>
                      </a:cubicBezTo>
                      <a:cubicBezTo>
                        <a:pt x="110" y="383"/>
                        <a:pt x="108" y="383"/>
                        <a:pt x="108" y="384"/>
                      </a:cubicBezTo>
                      <a:cubicBezTo>
                        <a:pt x="108" y="384"/>
                        <a:pt x="110" y="385"/>
                        <a:pt x="111" y="385"/>
                      </a:cubicBezTo>
                      <a:cubicBezTo>
                        <a:pt x="111" y="386"/>
                        <a:pt x="112" y="387"/>
                        <a:pt x="112" y="387"/>
                      </a:cubicBezTo>
                      <a:cubicBezTo>
                        <a:pt x="113" y="387"/>
                        <a:pt x="113" y="386"/>
                        <a:pt x="113" y="385"/>
                      </a:cubicBezTo>
                      <a:cubicBezTo>
                        <a:pt x="115" y="384"/>
                        <a:pt x="116" y="384"/>
                        <a:pt x="116" y="383"/>
                      </a:cubicBezTo>
                      <a:cubicBezTo>
                        <a:pt x="116" y="383"/>
                        <a:pt x="115" y="383"/>
                        <a:pt x="113" y="383"/>
                      </a:cubicBezTo>
                      <a:close/>
                      <a:moveTo>
                        <a:pt x="124" y="344"/>
                      </a:moveTo>
                      <a:cubicBezTo>
                        <a:pt x="122" y="341"/>
                        <a:pt x="119" y="339"/>
                        <a:pt x="117" y="337"/>
                      </a:cubicBezTo>
                      <a:cubicBezTo>
                        <a:pt x="117" y="340"/>
                        <a:pt x="116" y="343"/>
                        <a:pt x="115" y="346"/>
                      </a:cubicBezTo>
                      <a:cubicBezTo>
                        <a:pt x="117" y="348"/>
                        <a:pt x="119" y="350"/>
                        <a:pt x="122" y="352"/>
                      </a:cubicBezTo>
                      <a:cubicBezTo>
                        <a:pt x="123" y="349"/>
                        <a:pt x="124" y="346"/>
                        <a:pt x="124" y="344"/>
                      </a:cubicBezTo>
                      <a:close/>
                      <a:moveTo>
                        <a:pt x="112" y="496"/>
                      </a:moveTo>
                      <a:cubicBezTo>
                        <a:pt x="111" y="496"/>
                        <a:pt x="109" y="497"/>
                        <a:pt x="108" y="498"/>
                      </a:cubicBezTo>
                      <a:cubicBezTo>
                        <a:pt x="108" y="500"/>
                        <a:pt x="109" y="502"/>
                        <a:pt x="110" y="502"/>
                      </a:cubicBezTo>
                      <a:cubicBezTo>
                        <a:pt x="112" y="503"/>
                        <a:pt x="114" y="502"/>
                        <a:pt x="114" y="500"/>
                      </a:cubicBezTo>
                      <a:cubicBezTo>
                        <a:pt x="115" y="499"/>
                        <a:pt x="114" y="497"/>
                        <a:pt x="112" y="496"/>
                      </a:cubicBezTo>
                      <a:close/>
                      <a:moveTo>
                        <a:pt x="129" y="356"/>
                      </a:moveTo>
                      <a:cubicBezTo>
                        <a:pt x="130" y="360"/>
                        <a:pt x="132" y="364"/>
                        <a:pt x="133" y="368"/>
                      </a:cubicBezTo>
                      <a:cubicBezTo>
                        <a:pt x="135" y="368"/>
                        <a:pt x="135" y="368"/>
                        <a:pt x="135" y="368"/>
                      </a:cubicBezTo>
                      <a:cubicBezTo>
                        <a:pt x="133" y="364"/>
                        <a:pt x="131" y="360"/>
                        <a:pt x="129" y="356"/>
                      </a:cubicBezTo>
                      <a:close/>
                      <a:moveTo>
                        <a:pt x="145" y="375"/>
                      </a:moveTo>
                      <a:cubicBezTo>
                        <a:pt x="144" y="373"/>
                        <a:pt x="143" y="372"/>
                        <a:pt x="143" y="372"/>
                      </a:cubicBezTo>
                      <a:cubicBezTo>
                        <a:pt x="143" y="373"/>
                        <a:pt x="143" y="374"/>
                        <a:pt x="143" y="375"/>
                      </a:cubicBezTo>
                      <a:cubicBezTo>
                        <a:pt x="142" y="376"/>
                        <a:pt x="141" y="377"/>
                        <a:pt x="141" y="377"/>
                      </a:cubicBezTo>
                      <a:cubicBezTo>
                        <a:pt x="141" y="378"/>
                        <a:pt x="142" y="378"/>
                        <a:pt x="144" y="377"/>
                      </a:cubicBezTo>
                      <a:cubicBezTo>
                        <a:pt x="145" y="378"/>
                        <a:pt x="146" y="379"/>
                        <a:pt x="146" y="379"/>
                      </a:cubicBezTo>
                      <a:cubicBezTo>
                        <a:pt x="147" y="379"/>
                        <a:pt x="146" y="378"/>
                        <a:pt x="146" y="376"/>
                      </a:cubicBezTo>
                      <a:cubicBezTo>
                        <a:pt x="147" y="375"/>
                        <a:pt x="148" y="374"/>
                        <a:pt x="148" y="374"/>
                      </a:cubicBezTo>
                      <a:cubicBezTo>
                        <a:pt x="148" y="374"/>
                        <a:pt x="147" y="374"/>
                        <a:pt x="145" y="375"/>
                      </a:cubicBezTo>
                      <a:close/>
                      <a:moveTo>
                        <a:pt x="88" y="241"/>
                      </a:moveTo>
                      <a:cubicBezTo>
                        <a:pt x="87" y="237"/>
                        <a:pt x="85" y="233"/>
                        <a:pt x="84" y="229"/>
                      </a:cubicBezTo>
                      <a:cubicBezTo>
                        <a:pt x="83" y="229"/>
                        <a:pt x="83" y="229"/>
                        <a:pt x="83" y="229"/>
                      </a:cubicBezTo>
                      <a:cubicBezTo>
                        <a:pt x="84" y="233"/>
                        <a:pt x="86" y="237"/>
                        <a:pt x="88" y="241"/>
                      </a:cubicBezTo>
                      <a:close/>
                      <a:moveTo>
                        <a:pt x="136" y="371"/>
                      </a:moveTo>
                      <a:cubicBezTo>
                        <a:pt x="136" y="370"/>
                        <a:pt x="135" y="370"/>
                        <a:pt x="134" y="370"/>
                      </a:cubicBezTo>
                      <a:cubicBezTo>
                        <a:pt x="134" y="370"/>
                        <a:pt x="133" y="371"/>
                        <a:pt x="134" y="372"/>
                      </a:cubicBezTo>
                      <a:cubicBezTo>
                        <a:pt x="134" y="372"/>
                        <a:pt x="135" y="373"/>
                        <a:pt x="135" y="373"/>
                      </a:cubicBezTo>
                      <a:cubicBezTo>
                        <a:pt x="136" y="372"/>
                        <a:pt x="136" y="372"/>
                        <a:pt x="136" y="371"/>
                      </a:cubicBezTo>
                      <a:close/>
                      <a:moveTo>
                        <a:pt x="419" y="141"/>
                      </a:moveTo>
                      <a:cubicBezTo>
                        <a:pt x="418" y="141"/>
                        <a:pt x="418" y="141"/>
                        <a:pt x="418" y="141"/>
                      </a:cubicBezTo>
                      <a:cubicBezTo>
                        <a:pt x="417" y="142"/>
                        <a:pt x="418" y="142"/>
                        <a:pt x="418" y="143"/>
                      </a:cubicBezTo>
                      <a:cubicBezTo>
                        <a:pt x="418" y="143"/>
                        <a:pt x="419" y="143"/>
                        <a:pt x="419" y="142"/>
                      </a:cubicBezTo>
                      <a:cubicBezTo>
                        <a:pt x="419" y="142"/>
                        <a:pt x="419" y="141"/>
                        <a:pt x="419" y="141"/>
                      </a:cubicBezTo>
                      <a:close/>
                      <a:moveTo>
                        <a:pt x="409" y="118"/>
                      </a:moveTo>
                      <a:cubicBezTo>
                        <a:pt x="410" y="118"/>
                        <a:pt x="410" y="118"/>
                        <a:pt x="410" y="118"/>
                      </a:cubicBezTo>
                      <a:cubicBezTo>
                        <a:pt x="410" y="117"/>
                        <a:pt x="410" y="117"/>
                        <a:pt x="410" y="117"/>
                      </a:cubicBezTo>
                      <a:cubicBezTo>
                        <a:pt x="409" y="117"/>
                        <a:pt x="409" y="117"/>
                        <a:pt x="409" y="117"/>
                      </a:cubicBezTo>
                      <a:cubicBezTo>
                        <a:pt x="409" y="118"/>
                        <a:pt x="409" y="118"/>
                        <a:pt x="409" y="118"/>
                      </a:cubicBezTo>
                      <a:close/>
                      <a:moveTo>
                        <a:pt x="410" y="126"/>
                      </a:moveTo>
                      <a:cubicBezTo>
                        <a:pt x="411" y="126"/>
                        <a:pt x="411" y="126"/>
                        <a:pt x="411" y="126"/>
                      </a:cubicBezTo>
                      <a:cubicBezTo>
                        <a:pt x="412" y="125"/>
                        <a:pt x="412" y="125"/>
                        <a:pt x="411" y="124"/>
                      </a:cubicBezTo>
                      <a:cubicBezTo>
                        <a:pt x="411" y="124"/>
                        <a:pt x="410" y="124"/>
                        <a:pt x="410" y="125"/>
                      </a:cubicBezTo>
                      <a:cubicBezTo>
                        <a:pt x="410" y="125"/>
                        <a:pt x="410" y="125"/>
                        <a:pt x="410" y="126"/>
                      </a:cubicBezTo>
                      <a:close/>
                      <a:moveTo>
                        <a:pt x="411" y="112"/>
                      </a:moveTo>
                      <a:cubicBezTo>
                        <a:pt x="412" y="112"/>
                        <a:pt x="412" y="112"/>
                        <a:pt x="412" y="112"/>
                      </a:cubicBezTo>
                      <a:cubicBezTo>
                        <a:pt x="412" y="112"/>
                        <a:pt x="412" y="111"/>
                        <a:pt x="412" y="111"/>
                      </a:cubicBezTo>
                      <a:cubicBezTo>
                        <a:pt x="412" y="111"/>
                        <a:pt x="411" y="111"/>
                        <a:pt x="411" y="112"/>
                      </a:cubicBezTo>
                      <a:cubicBezTo>
                        <a:pt x="411" y="112"/>
                        <a:pt x="411" y="112"/>
                        <a:pt x="411" y="112"/>
                      </a:cubicBezTo>
                      <a:close/>
                      <a:moveTo>
                        <a:pt x="407" y="128"/>
                      </a:moveTo>
                      <a:cubicBezTo>
                        <a:pt x="407" y="129"/>
                        <a:pt x="407" y="129"/>
                        <a:pt x="407" y="129"/>
                      </a:cubicBezTo>
                      <a:cubicBezTo>
                        <a:pt x="407" y="130"/>
                        <a:pt x="408" y="130"/>
                        <a:pt x="408" y="129"/>
                      </a:cubicBezTo>
                      <a:cubicBezTo>
                        <a:pt x="409" y="129"/>
                        <a:pt x="408" y="128"/>
                        <a:pt x="408" y="128"/>
                      </a:cubicBezTo>
                      <a:cubicBezTo>
                        <a:pt x="408" y="128"/>
                        <a:pt x="407" y="128"/>
                        <a:pt x="407" y="128"/>
                      </a:cubicBezTo>
                      <a:close/>
                      <a:moveTo>
                        <a:pt x="407" y="124"/>
                      </a:moveTo>
                      <a:cubicBezTo>
                        <a:pt x="408" y="124"/>
                        <a:pt x="408" y="124"/>
                        <a:pt x="408" y="123"/>
                      </a:cubicBezTo>
                      <a:cubicBezTo>
                        <a:pt x="408" y="123"/>
                        <a:pt x="408" y="123"/>
                        <a:pt x="408" y="122"/>
                      </a:cubicBezTo>
                      <a:cubicBezTo>
                        <a:pt x="407" y="122"/>
                        <a:pt x="407" y="122"/>
                        <a:pt x="407" y="123"/>
                      </a:cubicBezTo>
                      <a:cubicBezTo>
                        <a:pt x="407" y="123"/>
                        <a:pt x="407" y="124"/>
                        <a:pt x="407" y="124"/>
                      </a:cubicBezTo>
                      <a:close/>
                      <a:moveTo>
                        <a:pt x="408" y="131"/>
                      </a:moveTo>
                      <a:cubicBezTo>
                        <a:pt x="408" y="131"/>
                        <a:pt x="409" y="131"/>
                        <a:pt x="409" y="131"/>
                      </a:cubicBezTo>
                      <a:cubicBezTo>
                        <a:pt x="410" y="131"/>
                        <a:pt x="410" y="130"/>
                        <a:pt x="410" y="130"/>
                      </a:cubicBezTo>
                      <a:cubicBezTo>
                        <a:pt x="409" y="130"/>
                        <a:pt x="409" y="129"/>
                        <a:pt x="409" y="130"/>
                      </a:cubicBezTo>
                      <a:cubicBezTo>
                        <a:pt x="408" y="130"/>
                        <a:pt x="408" y="130"/>
                        <a:pt x="408" y="131"/>
                      </a:cubicBezTo>
                      <a:close/>
                      <a:moveTo>
                        <a:pt x="416" y="84"/>
                      </a:moveTo>
                      <a:cubicBezTo>
                        <a:pt x="417" y="84"/>
                        <a:pt x="419" y="83"/>
                        <a:pt x="419" y="81"/>
                      </a:cubicBezTo>
                      <a:cubicBezTo>
                        <a:pt x="419" y="79"/>
                        <a:pt x="417" y="77"/>
                        <a:pt x="416" y="77"/>
                      </a:cubicBezTo>
                      <a:cubicBezTo>
                        <a:pt x="414" y="77"/>
                        <a:pt x="412" y="79"/>
                        <a:pt x="412" y="81"/>
                      </a:cubicBezTo>
                      <a:cubicBezTo>
                        <a:pt x="412" y="83"/>
                        <a:pt x="414" y="84"/>
                        <a:pt x="416" y="84"/>
                      </a:cubicBezTo>
                      <a:close/>
                      <a:moveTo>
                        <a:pt x="105" y="258"/>
                      </a:moveTo>
                      <a:cubicBezTo>
                        <a:pt x="106" y="255"/>
                        <a:pt x="108" y="252"/>
                        <a:pt x="110" y="249"/>
                      </a:cubicBezTo>
                      <a:cubicBezTo>
                        <a:pt x="108" y="247"/>
                        <a:pt x="106" y="244"/>
                        <a:pt x="104" y="242"/>
                      </a:cubicBezTo>
                      <a:cubicBezTo>
                        <a:pt x="102" y="244"/>
                        <a:pt x="101" y="247"/>
                        <a:pt x="100" y="249"/>
                      </a:cubicBezTo>
                      <a:cubicBezTo>
                        <a:pt x="102" y="252"/>
                        <a:pt x="103" y="255"/>
                        <a:pt x="105" y="258"/>
                      </a:cubicBezTo>
                      <a:close/>
                      <a:moveTo>
                        <a:pt x="422" y="112"/>
                      </a:moveTo>
                      <a:cubicBezTo>
                        <a:pt x="422" y="112"/>
                        <a:pt x="422" y="112"/>
                        <a:pt x="422" y="111"/>
                      </a:cubicBezTo>
                      <a:cubicBezTo>
                        <a:pt x="422" y="111"/>
                        <a:pt x="422" y="111"/>
                        <a:pt x="422" y="111"/>
                      </a:cubicBezTo>
                      <a:cubicBezTo>
                        <a:pt x="421" y="112"/>
                        <a:pt x="422" y="112"/>
                        <a:pt x="422" y="112"/>
                      </a:cubicBezTo>
                      <a:cubicBezTo>
                        <a:pt x="422" y="112"/>
                        <a:pt x="422" y="112"/>
                        <a:pt x="422" y="112"/>
                      </a:cubicBezTo>
                      <a:close/>
                      <a:moveTo>
                        <a:pt x="422" y="156"/>
                      </a:moveTo>
                      <a:cubicBezTo>
                        <a:pt x="422" y="155"/>
                        <a:pt x="422" y="155"/>
                        <a:pt x="422" y="155"/>
                      </a:cubicBezTo>
                      <a:cubicBezTo>
                        <a:pt x="422" y="155"/>
                        <a:pt x="422" y="155"/>
                        <a:pt x="422" y="155"/>
                      </a:cubicBezTo>
                      <a:cubicBezTo>
                        <a:pt x="422" y="155"/>
                        <a:pt x="421" y="155"/>
                        <a:pt x="422" y="155"/>
                      </a:cubicBezTo>
                      <a:cubicBezTo>
                        <a:pt x="422" y="156"/>
                        <a:pt x="422" y="156"/>
                        <a:pt x="422" y="156"/>
                      </a:cubicBezTo>
                      <a:close/>
                      <a:moveTo>
                        <a:pt x="461" y="100"/>
                      </a:moveTo>
                      <a:cubicBezTo>
                        <a:pt x="462" y="98"/>
                        <a:pt x="463" y="96"/>
                        <a:pt x="463" y="94"/>
                      </a:cubicBezTo>
                      <a:cubicBezTo>
                        <a:pt x="461" y="96"/>
                        <a:pt x="459" y="97"/>
                        <a:pt x="457" y="98"/>
                      </a:cubicBezTo>
                      <a:cubicBezTo>
                        <a:pt x="459" y="99"/>
                        <a:pt x="460" y="99"/>
                        <a:pt x="461" y="100"/>
                      </a:cubicBezTo>
                      <a:close/>
                      <a:moveTo>
                        <a:pt x="408" y="145"/>
                      </a:moveTo>
                      <a:cubicBezTo>
                        <a:pt x="408" y="144"/>
                        <a:pt x="408" y="144"/>
                        <a:pt x="408" y="143"/>
                      </a:cubicBezTo>
                      <a:cubicBezTo>
                        <a:pt x="408" y="143"/>
                        <a:pt x="408" y="143"/>
                        <a:pt x="407" y="143"/>
                      </a:cubicBezTo>
                      <a:cubicBezTo>
                        <a:pt x="407" y="143"/>
                        <a:pt x="407" y="144"/>
                        <a:pt x="407" y="144"/>
                      </a:cubicBezTo>
                      <a:cubicBezTo>
                        <a:pt x="407" y="144"/>
                        <a:pt x="407" y="145"/>
                        <a:pt x="408" y="145"/>
                      </a:cubicBezTo>
                      <a:close/>
                      <a:moveTo>
                        <a:pt x="429" y="148"/>
                      </a:moveTo>
                      <a:cubicBezTo>
                        <a:pt x="429" y="148"/>
                        <a:pt x="429" y="147"/>
                        <a:pt x="429" y="147"/>
                      </a:cubicBezTo>
                      <a:cubicBezTo>
                        <a:pt x="428" y="147"/>
                        <a:pt x="428" y="147"/>
                        <a:pt x="428" y="147"/>
                      </a:cubicBezTo>
                      <a:cubicBezTo>
                        <a:pt x="428" y="148"/>
                        <a:pt x="428" y="148"/>
                        <a:pt x="428" y="148"/>
                      </a:cubicBezTo>
                      <a:cubicBezTo>
                        <a:pt x="428" y="148"/>
                        <a:pt x="429" y="148"/>
                        <a:pt x="429" y="148"/>
                      </a:cubicBezTo>
                      <a:close/>
                      <a:moveTo>
                        <a:pt x="418" y="124"/>
                      </a:moveTo>
                      <a:cubicBezTo>
                        <a:pt x="418" y="125"/>
                        <a:pt x="417" y="125"/>
                        <a:pt x="418" y="125"/>
                      </a:cubicBezTo>
                      <a:cubicBezTo>
                        <a:pt x="418" y="126"/>
                        <a:pt x="418" y="126"/>
                        <a:pt x="419" y="126"/>
                      </a:cubicBezTo>
                      <a:cubicBezTo>
                        <a:pt x="419" y="125"/>
                        <a:pt x="419" y="125"/>
                        <a:pt x="419" y="125"/>
                      </a:cubicBezTo>
                      <a:cubicBezTo>
                        <a:pt x="419" y="124"/>
                        <a:pt x="418" y="124"/>
                        <a:pt x="418" y="124"/>
                      </a:cubicBezTo>
                      <a:close/>
                      <a:moveTo>
                        <a:pt x="418" y="115"/>
                      </a:moveTo>
                      <a:cubicBezTo>
                        <a:pt x="418" y="116"/>
                        <a:pt x="418" y="116"/>
                        <a:pt x="418" y="116"/>
                      </a:cubicBezTo>
                      <a:cubicBezTo>
                        <a:pt x="418" y="116"/>
                        <a:pt x="419" y="116"/>
                        <a:pt x="419" y="116"/>
                      </a:cubicBezTo>
                      <a:cubicBezTo>
                        <a:pt x="419" y="116"/>
                        <a:pt x="419" y="116"/>
                        <a:pt x="419" y="115"/>
                      </a:cubicBezTo>
                      <a:cubicBezTo>
                        <a:pt x="419" y="115"/>
                        <a:pt x="418" y="115"/>
                        <a:pt x="418" y="115"/>
                      </a:cubicBezTo>
                      <a:close/>
                      <a:moveTo>
                        <a:pt x="418" y="151"/>
                      </a:moveTo>
                      <a:cubicBezTo>
                        <a:pt x="418" y="151"/>
                        <a:pt x="418" y="151"/>
                        <a:pt x="418" y="152"/>
                      </a:cubicBezTo>
                      <a:cubicBezTo>
                        <a:pt x="418" y="152"/>
                        <a:pt x="419" y="152"/>
                        <a:pt x="419" y="152"/>
                      </a:cubicBezTo>
                      <a:cubicBezTo>
                        <a:pt x="419" y="151"/>
                        <a:pt x="419" y="151"/>
                        <a:pt x="419" y="151"/>
                      </a:cubicBezTo>
                      <a:cubicBezTo>
                        <a:pt x="419" y="151"/>
                        <a:pt x="418" y="151"/>
                        <a:pt x="418" y="151"/>
                      </a:cubicBezTo>
                      <a:close/>
                      <a:moveTo>
                        <a:pt x="127" y="227"/>
                      </a:moveTo>
                      <a:cubicBezTo>
                        <a:pt x="125" y="227"/>
                        <a:pt x="125" y="227"/>
                        <a:pt x="125" y="227"/>
                      </a:cubicBezTo>
                      <a:cubicBezTo>
                        <a:pt x="125" y="231"/>
                        <a:pt x="124" y="235"/>
                        <a:pt x="123" y="239"/>
                      </a:cubicBezTo>
                      <a:cubicBezTo>
                        <a:pt x="124" y="235"/>
                        <a:pt x="126" y="231"/>
                        <a:pt x="127" y="227"/>
                      </a:cubicBezTo>
                      <a:close/>
                      <a:moveTo>
                        <a:pt x="112" y="203"/>
                      </a:moveTo>
                      <a:cubicBezTo>
                        <a:pt x="112" y="205"/>
                        <a:pt x="112" y="207"/>
                        <a:pt x="113" y="207"/>
                      </a:cubicBezTo>
                      <a:cubicBezTo>
                        <a:pt x="113" y="207"/>
                        <a:pt x="114" y="205"/>
                        <a:pt x="114" y="203"/>
                      </a:cubicBezTo>
                      <a:cubicBezTo>
                        <a:pt x="117" y="203"/>
                        <a:pt x="119" y="203"/>
                        <a:pt x="119" y="202"/>
                      </a:cubicBezTo>
                      <a:cubicBezTo>
                        <a:pt x="119" y="202"/>
                        <a:pt x="117" y="201"/>
                        <a:pt x="115" y="201"/>
                      </a:cubicBezTo>
                      <a:cubicBezTo>
                        <a:pt x="115" y="199"/>
                        <a:pt x="114" y="197"/>
                        <a:pt x="113" y="197"/>
                      </a:cubicBezTo>
                      <a:cubicBezTo>
                        <a:pt x="113" y="197"/>
                        <a:pt x="112" y="198"/>
                        <a:pt x="112" y="201"/>
                      </a:cubicBezTo>
                      <a:cubicBezTo>
                        <a:pt x="109" y="201"/>
                        <a:pt x="107" y="201"/>
                        <a:pt x="107" y="202"/>
                      </a:cubicBezTo>
                      <a:cubicBezTo>
                        <a:pt x="107" y="202"/>
                        <a:pt x="109" y="203"/>
                        <a:pt x="112" y="203"/>
                      </a:cubicBezTo>
                      <a:close/>
                      <a:moveTo>
                        <a:pt x="97" y="226"/>
                      </a:moveTo>
                      <a:cubicBezTo>
                        <a:pt x="98" y="230"/>
                        <a:pt x="99" y="234"/>
                        <a:pt x="99" y="238"/>
                      </a:cubicBezTo>
                      <a:cubicBezTo>
                        <a:pt x="99" y="234"/>
                        <a:pt x="99" y="230"/>
                        <a:pt x="98" y="225"/>
                      </a:cubicBezTo>
                      <a:cubicBezTo>
                        <a:pt x="98" y="225"/>
                        <a:pt x="97" y="225"/>
                        <a:pt x="97" y="226"/>
                      </a:cubicBezTo>
                      <a:close/>
                      <a:moveTo>
                        <a:pt x="140" y="228"/>
                      </a:moveTo>
                      <a:cubicBezTo>
                        <a:pt x="140" y="229"/>
                        <a:pt x="140" y="229"/>
                        <a:pt x="141" y="230"/>
                      </a:cubicBezTo>
                      <a:cubicBezTo>
                        <a:pt x="142" y="230"/>
                        <a:pt x="142" y="230"/>
                        <a:pt x="143" y="229"/>
                      </a:cubicBezTo>
                      <a:cubicBezTo>
                        <a:pt x="143" y="228"/>
                        <a:pt x="143" y="227"/>
                        <a:pt x="142" y="227"/>
                      </a:cubicBezTo>
                      <a:cubicBezTo>
                        <a:pt x="141" y="227"/>
                        <a:pt x="141" y="227"/>
                        <a:pt x="140" y="228"/>
                      </a:cubicBezTo>
                      <a:close/>
                      <a:moveTo>
                        <a:pt x="106" y="238"/>
                      </a:moveTo>
                      <a:cubicBezTo>
                        <a:pt x="106" y="233"/>
                        <a:pt x="106" y="229"/>
                        <a:pt x="106" y="225"/>
                      </a:cubicBezTo>
                      <a:cubicBezTo>
                        <a:pt x="104" y="225"/>
                        <a:pt x="104" y="225"/>
                        <a:pt x="104" y="225"/>
                      </a:cubicBezTo>
                      <a:cubicBezTo>
                        <a:pt x="105" y="229"/>
                        <a:pt x="105" y="233"/>
                        <a:pt x="106" y="238"/>
                      </a:cubicBezTo>
                      <a:close/>
                      <a:moveTo>
                        <a:pt x="104" y="214"/>
                      </a:moveTo>
                      <a:cubicBezTo>
                        <a:pt x="104" y="216"/>
                        <a:pt x="105" y="217"/>
                        <a:pt x="105" y="217"/>
                      </a:cubicBezTo>
                      <a:cubicBezTo>
                        <a:pt x="105" y="217"/>
                        <a:pt x="106" y="216"/>
                        <a:pt x="106" y="214"/>
                      </a:cubicBezTo>
                      <a:cubicBezTo>
                        <a:pt x="107" y="214"/>
                        <a:pt x="109" y="214"/>
                        <a:pt x="109" y="213"/>
                      </a:cubicBezTo>
                      <a:cubicBezTo>
                        <a:pt x="109" y="213"/>
                        <a:pt x="107" y="212"/>
                        <a:pt x="106" y="212"/>
                      </a:cubicBezTo>
                      <a:cubicBezTo>
                        <a:pt x="106" y="211"/>
                        <a:pt x="105" y="210"/>
                        <a:pt x="105" y="210"/>
                      </a:cubicBezTo>
                      <a:cubicBezTo>
                        <a:pt x="104" y="210"/>
                        <a:pt x="104" y="211"/>
                        <a:pt x="104" y="212"/>
                      </a:cubicBezTo>
                      <a:cubicBezTo>
                        <a:pt x="102" y="213"/>
                        <a:pt x="101" y="213"/>
                        <a:pt x="101" y="214"/>
                      </a:cubicBezTo>
                      <a:cubicBezTo>
                        <a:pt x="101" y="214"/>
                        <a:pt x="102" y="214"/>
                        <a:pt x="104" y="214"/>
                      </a:cubicBezTo>
                      <a:close/>
                      <a:moveTo>
                        <a:pt x="401" y="140"/>
                      </a:moveTo>
                      <a:cubicBezTo>
                        <a:pt x="402" y="140"/>
                        <a:pt x="402" y="140"/>
                        <a:pt x="402" y="139"/>
                      </a:cubicBezTo>
                      <a:cubicBezTo>
                        <a:pt x="403" y="139"/>
                        <a:pt x="402" y="138"/>
                        <a:pt x="402" y="138"/>
                      </a:cubicBezTo>
                      <a:cubicBezTo>
                        <a:pt x="402" y="138"/>
                        <a:pt x="401" y="138"/>
                        <a:pt x="401" y="139"/>
                      </a:cubicBezTo>
                      <a:cubicBezTo>
                        <a:pt x="401" y="139"/>
                        <a:pt x="401" y="140"/>
                        <a:pt x="401" y="140"/>
                      </a:cubicBezTo>
                      <a:close/>
                      <a:moveTo>
                        <a:pt x="105" y="220"/>
                      </a:moveTo>
                      <a:cubicBezTo>
                        <a:pt x="104" y="220"/>
                        <a:pt x="104" y="220"/>
                        <a:pt x="104" y="221"/>
                      </a:cubicBezTo>
                      <a:cubicBezTo>
                        <a:pt x="104" y="222"/>
                        <a:pt x="105" y="223"/>
                        <a:pt x="105" y="223"/>
                      </a:cubicBezTo>
                      <a:cubicBezTo>
                        <a:pt x="106" y="223"/>
                        <a:pt x="107" y="222"/>
                        <a:pt x="107" y="221"/>
                      </a:cubicBezTo>
                      <a:cubicBezTo>
                        <a:pt x="107" y="220"/>
                        <a:pt x="106" y="220"/>
                        <a:pt x="105" y="220"/>
                      </a:cubicBezTo>
                      <a:close/>
                      <a:moveTo>
                        <a:pt x="342" y="231"/>
                      </a:moveTo>
                      <a:cubicBezTo>
                        <a:pt x="342" y="234"/>
                        <a:pt x="342" y="237"/>
                        <a:pt x="343" y="240"/>
                      </a:cubicBezTo>
                      <a:cubicBezTo>
                        <a:pt x="345" y="238"/>
                        <a:pt x="347" y="236"/>
                        <a:pt x="349" y="234"/>
                      </a:cubicBezTo>
                      <a:cubicBezTo>
                        <a:pt x="351" y="235"/>
                        <a:pt x="354" y="236"/>
                        <a:pt x="356" y="238"/>
                      </a:cubicBezTo>
                      <a:cubicBezTo>
                        <a:pt x="355" y="235"/>
                        <a:pt x="355" y="232"/>
                        <a:pt x="354" y="229"/>
                      </a:cubicBezTo>
                      <a:cubicBezTo>
                        <a:pt x="356" y="227"/>
                        <a:pt x="358" y="224"/>
                        <a:pt x="360" y="222"/>
                      </a:cubicBezTo>
                      <a:cubicBezTo>
                        <a:pt x="357" y="222"/>
                        <a:pt x="354" y="221"/>
                        <a:pt x="351" y="221"/>
                      </a:cubicBezTo>
                      <a:cubicBezTo>
                        <a:pt x="349" y="219"/>
                        <a:pt x="347" y="216"/>
                        <a:pt x="345" y="214"/>
                      </a:cubicBezTo>
                      <a:cubicBezTo>
                        <a:pt x="344" y="217"/>
                        <a:pt x="343" y="220"/>
                        <a:pt x="343" y="223"/>
                      </a:cubicBezTo>
                      <a:cubicBezTo>
                        <a:pt x="340" y="224"/>
                        <a:pt x="337" y="225"/>
                        <a:pt x="334" y="226"/>
                      </a:cubicBezTo>
                      <a:cubicBezTo>
                        <a:pt x="337" y="228"/>
                        <a:pt x="339" y="229"/>
                        <a:pt x="342" y="231"/>
                      </a:cubicBezTo>
                      <a:close/>
                      <a:moveTo>
                        <a:pt x="159" y="245"/>
                      </a:moveTo>
                      <a:cubicBezTo>
                        <a:pt x="159" y="244"/>
                        <a:pt x="158" y="244"/>
                        <a:pt x="158" y="243"/>
                      </a:cubicBezTo>
                      <a:cubicBezTo>
                        <a:pt x="155" y="247"/>
                        <a:pt x="153" y="250"/>
                        <a:pt x="150" y="254"/>
                      </a:cubicBezTo>
                      <a:cubicBezTo>
                        <a:pt x="153" y="251"/>
                        <a:pt x="156" y="248"/>
                        <a:pt x="159" y="245"/>
                      </a:cubicBezTo>
                      <a:close/>
                      <a:moveTo>
                        <a:pt x="402" y="129"/>
                      </a:moveTo>
                      <a:cubicBezTo>
                        <a:pt x="402" y="128"/>
                        <a:pt x="403" y="128"/>
                        <a:pt x="402" y="128"/>
                      </a:cubicBezTo>
                      <a:cubicBezTo>
                        <a:pt x="402" y="127"/>
                        <a:pt x="402" y="127"/>
                        <a:pt x="401" y="127"/>
                      </a:cubicBezTo>
                      <a:cubicBezTo>
                        <a:pt x="401" y="127"/>
                        <a:pt x="401" y="128"/>
                        <a:pt x="401" y="128"/>
                      </a:cubicBezTo>
                      <a:cubicBezTo>
                        <a:pt x="401" y="128"/>
                        <a:pt x="402" y="129"/>
                        <a:pt x="402" y="129"/>
                      </a:cubicBezTo>
                      <a:close/>
                      <a:moveTo>
                        <a:pt x="155" y="222"/>
                      </a:moveTo>
                      <a:cubicBezTo>
                        <a:pt x="154" y="222"/>
                        <a:pt x="154" y="223"/>
                        <a:pt x="153" y="224"/>
                      </a:cubicBezTo>
                      <a:cubicBezTo>
                        <a:pt x="151" y="224"/>
                        <a:pt x="150" y="223"/>
                        <a:pt x="150" y="224"/>
                      </a:cubicBezTo>
                      <a:cubicBezTo>
                        <a:pt x="149" y="224"/>
                        <a:pt x="150" y="225"/>
                        <a:pt x="152" y="226"/>
                      </a:cubicBezTo>
                      <a:cubicBezTo>
                        <a:pt x="151" y="227"/>
                        <a:pt x="151" y="229"/>
                        <a:pt x="151" y="229"/>
                      </a:cubicBezTo>
                      <a:cubicBezTo>
                        <a:pt x="151" y="229"/>
                        <a:pt x="152" y="228"/>
                        <a:pt x="153" y="227"/>
                      </a:cubicBezTo>
                      <a:cubicBezTo>
                        <a:pt x="155" y="228"/>
                        <a:pt x="156" y="228"/>
                        <a:pt x="156" y="228"/>
                      </a:cubicBezTo>
                      <a:cubicBezTo>
                        <a:pt x="156" y="227"/>
                        <a:pt x="156" y="226"/>
                        <a:pt x="154" y="225"/>
                      </a:cubicBezTo>
                      <a:cubicBezTo>
                        <a:pt x="155" y="224"/>
                        <a:pt x="155" y="223"/>
                        <a:pt x="155" y="222"/>
                      </a:cubicBezTo>
                      <a:close/>
                      <a:moveTo>
                        <a:pt x="147" y="217"/>
                      </a:moveTo>
                      <a:cubicBezTo>
                        <a:pt x="146" y="218"/>
                        <a:pt x="144" y="219"/>
                        <a:pt x="143" y="220"/>
                      </a:cubicBezTo>
                      <a:cubicBezTo>
                        <a:pt x="143" y="222"/>
                        <a:pt x="143" y="224"/>
                        <a:pt x="143" y="225"/>
                      </a:cubicBezTo>
                      <a:cubicBezTo>
                        <a:pt x="144" y="224"/>
                        <a:pt x="146" y="223"/>
                        <a:pt x="147" y="222"/>
                      </a:cubicBezTo>
                      <a:cubicBezTo>
                        <a:pt x="147" y="220"/>
                        <a:pt x="147" y="219"/>
                        <a:pt x="147" y="217"/>
                      </a:cubicBezTo>
                      <a:close/>
                      <a:moveTo>
                        <a:pt x="140" y="246"/>
                      </a:moveTo>
                      <a:cubicBezTo>
                        <a:pt x="143" y="243"/>
                        <a:pt x="145" y="239"/>
                        <a:pt x="148" y="236"/>
                      </a:cubicBezTo>
                      <a:cubicBezTo>
                        <a:pt x="147" y="235"/>
                        <a:pt x="147" y="235"/>
                        <a:pt x="146" y="235"/>
                      </a:cubicBezTo>
                      <a:cubicBezTo>
                        <a:pt x="144" y="239"/>
                        <a:pt x="142" y="243"/>
                        <a:pt x="140" y="246"/>
                      </a:cubicBezTo>
                      <a:close/>
                      <a:moveTo>
                        <a:pt x="84" y="456"/>
                      </a:moveTo>
                      <a:cubicBezTo>
                        <a:pt x="85" y="456"/>
                        <a:pt x="85" y="455"/>
                        <a:pt x="85" y="455"/>
                      </a:cubicBezTo>
                      <a:cubicBezTo>
                        <a:pt x="85" y="454"/>
                        <a:pt x="85" y="453"/>
                        <a:pt x="84" y="453"/>
                      </a:cubicBezTo>
                      <a:cubicBezTo>
                        <a:pt x="82" y="454"/>
                        <a:pt x="75" y="455"/>
                        <a:pt x="75" y="456"/>
                      </a:cubicBezTo>
                      <a:cubicBezTo>
                        <a:pt x="75" y="456"/>
                        <a:pt x="82" y="456"/>
                        <a:pt x="84" y="456"/>
                      </a:cubicBezTo>
                      <a:close/>
                      <a:moveTo>
                        <a:pt x="63" y="340"/>
                      </a:moveTo>
                      <a:cubicBezTo>
                        <a:pt x="60" y="342"/>
                        <a:pt x="57" y="345"/>
                        <a:pt x="53" y="348"/>
                      </a:cubicBezTo>
                      <a:cubicBezTo>
                        <a:pt x="54" y="348"/>
                        <a:pt x="54" y="348"/>
                        <a:pt x="54" y="349"/>
                      </a:cubicBezTo>
                      <a:cubicBezTo>
                        <a:pt x="57" y="346"/>
                        <a:pt x="60" y="343"/>
                        <a:pt x="63" y="340"/>
                      </a:cubicBezTo>
                      <a:close/>
                      <a:moveTo>
                        <a:pt x="57" y="356"/>
                      </a:moveTo>
                      <a:cubicBezTo>
                        <a:pt x="58" y="356"/>
                        <a:pt x="58" y="355"/>
                        <a:pt x="57" y="354"/>
                      </a:cubicBezTo>
                      <a:cubicBezTo>
                        <a:pt x="56" y="354"/>
                        <a:pt x="56" y="354"/>
                        <a:pt x="55" y="355"/>
                      </a:cubicBezTo>
                      <a:cubicBezTo>
                        <a:pt x="54" y="355"/>
                        <a:pt x="54" y="356"/>
                        <a:pt x="55" y="357"/>
                      </a:cubicBezTo>
                      <a:cubicBezTo>
                        <a:pt x="56" y="357"/>
                        <a:pt x="56" y="357"/>
                        <a:pt x="57" y="356"/>
                      </a:cubicBezTo>
                      <a:close/>
                      <a:moveTo>
                        <a:pt x="57" y="324"/>
                      </a:moveTo>
                      <a:cubicBezTo>
                        <a:pt x="60" y="325"/>
                        <a:pt x="63" y="325"/>
                        <a:pt x="66" y="325"/>
                      </a:cubicBezTo>
                      <a:cubicBezTo>
                        <a:pt x="67" y="322"/>
                        <a:pt x="69" y="319"/>
                        <a:pt x="71" y="317"/>
                      </a:cubicBezTo>
                      <a:cubicBezTo>
                        <a:pt x="68" y="317"/>
                        <a:pt x="65" y="317"/>
                        <a:pt x="61" y="317"/>
                      </a:cubicBezTo>
                      <a:cubicBezTo>
                        <a:pt x="60" y="319"/>
                        <a:pt x="58" y="322"/>
                        <a:pt x="57" y="324"/>
                      </a:cubicBezTo>
                      <a:close/>
                      <a:moveTo>
                        <a:pt x="50" y="350"/>
                      </a:moveTo>
                      <a:cubicBezTo>
                        <a:pt x="50" y="350"/>
                        <a:pt x="50" y="351"/>
                        <a:pt x="50" y="352"/>
                      </a:cubicBezTo>
                      <a:cubicBezTo>
                        <a:pt x="51" y="352"/>
                        <a:pt x="51" y="352"/>
                        <a:pt x="52" y="352"/>
                      </a:cubicBezTo>
                      <a:cubicBezTo>
                        <a:pt x="53" y="351"/>
                        <a:pt x="53" y="350"/>
                        <a:pt x="52" y="350"/>
                      </a:cubicBezTo>
                      <a:cubicBezTo>
                        <a:pt x="52" y="349"/>
                        <a:pt x="51" y="349"/>
                        <a:pt x="50" y="350"/>
                      </a:cubicBezTo>
                      <a:close/>
                      <a:moveTo>
                        <a:pt x="59" y="334"/>
                      </a:moveTo>
                      <a:cubicBezTo>
                        <a:pt x="56" y="337"/>
                        <a:pt x="52" y="339"/>
                        <a:pt x="48" y="341"/>
                      </a:cubicBezTo>
                      <a:cubicBezTo>
                        <a:pt x="49" y="342"/>
                        <a:pt x="49" y="342"/>
                        <a:pt x="49" y="343"/>
                      </a:cubicBezTo>
                      <a:cubicBezTo>
                        <a:pt x="53" y="340"/>
                        <a:pt x="56" y="337"/>
                        <a:pt x="59" y="334"/>
                      </a:cubicBezTo>
                      <a:close/>
                      <a:moveTo>
                        <a:pt x="67" y="306"/>
                      </a:moveTo>
                      <a:cubicBezTo>
                        <a:pt x="69" y="307"/>
                        <a:pt x="71" y="307"/>
                        <a:pt x="73" y="308"/>
                      </a:cubicBezTo>
                      <a:cubicBezTo>
                        <a:pt x="76" y="306"/>
                        <a:pt x="79" y="305"/>
                        <a:pt x="82" y="303"/>
                      </a:cubicBezTo>
                      <a:cubicBezTo>
                        <a:pt x="79" y="303"/>
                        <a:pt x="76" y="303"/>
                        <a:pt x="72" y="303"/>
                      </a:cubicBezTo>
                      <a:cubicBezTo>
                        <a:pt x="71" y="304"/>
                        <a:pt x="69" y="305"/>
                        <a:pt x="67" y="306"/>
                      </a:cubicBezTo>
                      <a:close/>
                      <a:moveTo>
                        <a:pt x="45" y="336"/>
                      </a:moveTo>
                      <a:cubicBezTo>
                        <a:pt x="46" y="337"/>
                        <a:pt x="46" y="337"/>
                        <a:pt x="46" y="337"/>
                      </a:cubicBezTo>
                      <a:cubicBezTo>
                        <a:pt x="49" y="335"/>
                        <a:pt x="53" y="332"/>
                        <a:pt x="56" y="330"/>
                      </a:cubicBezTo>
                      <a:cubicBezTo>
                        <a:pt x="52" y="332"/>
                        <a:pt x="48" y="334"/>
                        <a:pt x="45" y="336"/>
                      </a:cubicBezTo>
                      <a:close/>
                      <a:moveTo>
                        <a:pt x="70" y="280"/>
                      </a:moveTo>
                      <a:cubicBezTo>
                        <a:pt x="72" y="282"/>
                        <a:pt x="73" y="283"/>
                        <a:pt x="75" y="285"/>
                      </a:cubicBezTo>
                      <a:cubicBezTo>
                        <a:pt x="78" y="285"/>
                        <a:pt x="81" y="286"/>
                        <a:pt x="84" y="287"/>
                      </a:cubicBezTo>
                      <a:cubicBezTo>
                        <a:pt x="81" y="285"/>
                        <a:pt x="79" y="283"/>
                        <a:pt x="77" y="280"/>
                      </a:cubicBezTo>
                      <a:cubicBezTo>
                        <a:pt x="75" y="280"/>
                        <a:pt x="73" y="280"/>
                        <a:pt x="70" y="280"/>
                      </a:cubicBezTo>
                      <a:close/>
                      <a:moveTo>
                        <a:pt x="81" y="321"/>
                      </a:moveTo>
                      <a:cubicBezTo>
                        <a:pt x="83" y="318"/>
                        <a:pt x="85" y="316"/>
                        <a:pt x="87" y="314"/>
                      </a:cubicBezTo>
                      <a:cubicBezTo>
                        <a:pt x="84" y="315"/>
                        <a:pt x="81" y="316"/>
                        <a:pt x="78" y="317"/>
                      </a:cubicBezTo>
                      <a:cubicBezTo>
                        <a:pt x="77" y="319"/>
                        <a:pt x="76" y="321"/>
                        <a:pt x="75" y="323"/>
                      </a:cubicBezTo>
                      <a:cubicBezTo>
                        <a:pt x="77" y="322"/>
                        <a:pt x="79" y="322"/>
                        <a:pt x="81" y="321"/>
                      </a:cubicBezTo>
                      <a:close/>
                      <a:moveTo>
                        <a:pt x="97" y="296"/>
                      </a:moveTo>
                      <a:cubicBezTo>
                        <a:pt x="93" y="295"/>
                        <a:pt x="89" y="294"/>
                        <a:pt x="85" y="293"/>
                      </a:cubicBezTo>
                      <a:cubicBezTo>
                        <a:pt x="84" y="293"/>
                        <a:pt x="83" y="293"/>
                        <a:pt x="82" y="293"/>
                      </a:cubicBezTo>
                      <a:cubicBezTo>
                        <a:pt x="83" y="294"/>
                        <a:pt x="84" y="294"/>
                        <a:pt x="85" y="295"/>
                      </a:cubicBezTo>
                      <a:cubicBezTo>
                        <a:pt x="89" y="295"/>
                        <a:pt x="93" y="296"/>
                        <a:pt x="97" y="296"/>
                      </a:cubicBezTo>
                      <a:close/>
                      <a:moveTo>
                        <a:pt x="61" y="360"/>
                      </a:moveTo>
                      <a:cubicBezTo>
                        <a:pt x="61" y="361"/>
                        <a:pt x="61" y="361"/>
                        <a:pt x="62" y="362"/>
                      </a:cubicBezTo>
                      <a:cubicBezTo>
                        <a:pt x="62" y="362"/>
                        <a:pt x="63" y="362"/>
                        <a:pt x="64" y="362"/>
                      </a:cubicBezTo>
                      <a:cubicBezTo>
                        <a:pt x="64" y="361"/>
                        <a:pt x="64" y="360"/>
                        <a:pt x="63" y="360"/>
                      </a:cubicBezTo>
                      <a:cubicBezTo>
                        <a:pt x="63" y="359"/>
                        <a:pt x="62" y="359"/>
                        <a:pt x="61" y="360"/>
                      </a:cubicBezTo>
                      <a:close/>
                      <a:moveTo>
                        <a:pt x="76" y="324"/>
                      </a:moveTo>
                      <a:cubicBezTo>
                        <a:pt x="73" y="325"/>
                        <a:pt x="70" y="326"/>
                        <a:pt x="67" y="326"/>
                      </a:cubicBezTo>
                      <a:cubicBezTo>
                        <a:pt x="66" y="329"/>
                        <a:pt x="65" y="332"/>
                        <a:pt x="64" y="335"/>
                      </a:cubicBezTo>
                      <a:cubicBezTo>
                        <a:pt x="67" y="335"/>
                        <a:pt x="70" y="334"/>
                        <a:pt x="73" y="334"/>
                      </a:cubicBezTo>
                      <a:cubicBezTo>
                        <a:pt x="74" y="330"/>
                        <a:pt x="75" y="327"/>
                        <a:pt x="76" y="324"/>
                      </a:cubicBezTo>
                      <a:close/>
                      <a:moveTo>
                        <a:pt x="84" y="300"/>
                      </a:moveTo>
                      <a:cubicBezTo>
                        <a:pt x="89" y="299"/>
                        <a:pt x="93" y="299"/>
                        <a:pt x="97" y="298"/>
                      </a:cubicBezTo>
                      <a:cubicBezTo>
                        <a:pt x="93" y="298"/>
                        <a:pt x="89" y="298"/>
                        <a:pt x="84" y="298"/>
                      </a:cubicBezTo>
                      <a:cubicBezTo>
                        <a:pt x="83" y="298"/>
                        <a:pt x="82" y="299"/>
                        <a:pt x="81" y="299"/>
                      </a:cubicBezTo>
                      <a:cubicBezTo>
                        <a:pt x="82" y="299"/>
                        <a:pt x="83" y="300"/>
                        <a:pt x="84" y="300"/>
                      </a:cubicBezTo>
                      <a:close/>
                      <a:moveTo>
                        <a:pt x="98" y="300"/>
                      </a:moveTo>
                      <a:cubicBezTo>
                        <a:pt x="93" y="301"/>
                        <a:pt x="89" y="302"/>
                        <a:pt x="85" y="303"/>
                      </a:cubicBezTo>
                      <a:cubicBezTo>
                        <a:pt x="84" y="303"/>
                        <a:pt x="83" y="304"/>
                        <a:pt x="82" y="305"/>
                      </a:cubicBezTo>
                      <a:cubicBezTo>
                        <a:pt x="83" y="305"/>
                        <a:pt x="84" y="305"/>
                        <a:pt x="85" y="305"/>
                      </a:cubicBezTo>
                      <a:cubicBezTo>
                        <a:pt x="89" y="303"/>
                        <a:pt x="93" y="302"/>
                        <a:pt x="98" y="300"/>
                      </a:cubicBezTo>
                      <a:close/>
                      <a:moveTo>
                        <a:pt x="72" y="347"/>
                      </a:moveTo>
                      <a:cubicBezTo>
                        <a:pt x="69" y="351"/>
                        <a:pt x="67" y="354"/>
                        <a:pt x="64" y="357"/>
                      </a:cubicBezTo>
                      <a:cubicBezTo>
                        <a:pt x="64" y="358"/>
                        <a:pt x="65" y="358"/>
                        <a:pt x="65" y="358"/>
                      </a:cubicBezTo>
                      <a:cubicBezTo>
                        <a:pt x="68" y="355"/>
                        <a:pt x="70" y="351"/>
                        <a:pt x="72" y="347"/>
                      </a:cubicBezTo>
                      <a:close/>
                      <a:moveTo>
                        <a:pt x="70" y="315"/>
                      </a:moveTo>
                      <a:cubicBezTo>
                        <a:pt x="72" y="315"/>
                        <a:pt x="74" y="315"/>
                        <a:pt x="76" y="315"/>
                      </a:cubicBezTo>
                      <a:cubicBezTo>
                        <a:pt x="79" y="313"/>
                        <a:pt x="81" y="311"/>
                        <a:pt x="84" y="309"/>
                      </a:cubicBezTo>
                      <a:cubicBezTo>
                        <a:pt x="81" y="309"/>
                        <a:pt x="78" y="310"/>
                        <a:pt x="74" y="310"/>
                      </a:cubicBezTo>
                      <a:cubicBezTo>
                        <a:pt x="73" y="312"/>
                        <a:pt x="71" y="313"/>
                        <a:pt x="70" y="315"/>
                      </a:cubicBezTo>
                      <a:close/>
                      <a:moveTo>
                        <a:pt x="73" y="343"/>
                      </a:moveTo>
                      <a:cubicBezTo>
                        <a:pt x="76" y="343"/>
                        <a:pt x="79" y="341"/>
                        <a:pt x="82" y="340"/>
                      </a:cubicBezTo>
                      <a:cubicBezTo>
                        <a:pt x="82" y="337"/>
                        <a:pt x="82" y="334"/>
                        <a:pt x="83" y="331"/>
                      </a:cubicBezTo>
                      <a:cubicBezTo>
                        <a:pt x="80" y="332"/>
                        <a:pt x="77" y="333"/>
                        <a:pt x="74" y="334"/>
                      </a:cubicBezTo>
                      <a:cubicBezTo>
                        <a:pt x="73" y="337"/>
                        <a:pt x="73" y="340"/>
                        <a:pt x="73" y="343"/>
                      </a:cubicBezTo>
                      <a:close/>
                      <a:moveTo>
                        <a:pt x="91" y="318"/>
                      </a:moveTo>
                      <a:cubicBezTo>
                        <a:pt x="88" y="320"/>
                        <a:pt x="86" y="321"/>
                        <a:pt x="83" y="323"/>
                      </a:cubicBezTo>
                      <a:cubicBezTo>
                        <a:pt x="82" y="325"/>
                        <a:pt x="82" y="327"/>
                        <a:pt x="81" y="329"/>
                      </a:cubicBezTo>
                      <a:cubicBezTo>
                        <a:pt x="83" y="328"/>
                        <a:pt x="85" y="327"/>
                        <a:pt x="87" y="326"/>
                      </a:cubicBezTo>
                      <a:cubicBezTo>
                        <a:pt x="88" y="323"/>
                        <a:pt x="89" y="320"/>
                        <a:pt x="91" y="318"/>
                      </a:cubicBezTo>
                      <a:close/>
                      <a:moveTo>
                        <a:pt x="82" y="354"/>
                      </a:moveTo>
                      <a:cubicBezTo>
                        <a:pt x="80" y="357"/>
                        <a:pt x="78" y="361"/>
                        <a:pt x="76" y="365"/>
                      </a:cubicBezTo>
                      <a:cubicBezTo>
                        <a:pt x="77" y="365"/>
                        <a:pt x="77" y="366"/>
                        <a:pt x="78" y="366"/>
                      </a:cubicBezTo>
                      <a:cubicBezTo>
                        <a:pt x="79" y="362"/>
                        <a:pt x="81" y="358"/>
                        <a:pt x="82" y="354"/>
                      </a:cubicBezTo>
                      <a:close/>
                      <a:moveTo>
                        <a:pt x="75" y="370"/>
                      </a:moveTo>
                      <a:cubicBezTo>
                        <a:pt x="76" y="370"/>
                        <a:pt x="76" y="370"/>
                        <a:pt x="77" y="369"/>
                      </a:cubicBezTo>
                      <a:cubicBezTo>
                        <a:pt x="77" y="368"/>
                        <a:pt x="77" y="368"/>
                        <a:pt x="76" y="367"/>
                      </a:cubicBezTo>
                      <a:cubicBezTo>
                        <a:pt x="75" y="367"/>
                        <a:pt x="75" y="367"/>
                        <a:pt x="74" y="368"/>
                      </a:cubicBezTo>
                      <a:cubicBezTo>
                        <a:pt x="74" y="369"/>
                        <a:pt x="74" y="370"/>
                        <a:pt x="75" y="370"/>
                      </a:cubicBezTo>
                      <a:close/>
                      <a:moveTo>
                        <a:pt x="83" y="288"/>
                      </a:moveTo>
                      <a:cubicBezTo>
                        <a:pt x="84" y="289"/>
                        <a:pt x="85" y="289"/>
                        <a:pt x="86" y="290"/>
                      </a:cubicBezTo>
                      <a:cubicBezTo>
                        <a:pt x="90" y="291"/>
                        <a:pt x="94" y="293"/>
                        <a:pt x="98" y="294"/>
                      </a:cubicBezTo>
                      <a:cubicBezTo>
                        <a:pt x="94" y="292"/>
                        <a:pt x="90" y="290"/>
                        <a:pt x="87" y="288"/>
                      </a:cubicBezTo>
                      <a:cubicBezTo>
                        <a:pt x="85" y="288"/>
                        <a:pt x="84" y="288"/>
                        <a:pt x="83" y="288"/>
                      </a:cubicBezTo>
                      <a:close/>
                      <a:moveTo>
                        <a:pt x="100" y="304"/>
                      </a:moveTo>
                      <a:cubicBezTo>
                        <a:pt x="96" y="307"/>
                        <a:pt x="93" y="309"/>
                        <a:pt x="89" y="312"/>
                      </a:cubicBezTo>
                      <a:cubicBezTo>
                        <a:pt x="89" y="313"/>
                        <a:pt x="88" y="314"/>
                        <a:pt x="87" y="315"/>
                      </a:cubicBezTo>
                      <a:cubicBezTo>
                        <a:pt x="88" y="314"/>
                        <a:pt x="89" y="314"/>
                        <a:pt x="90" y="313"/>
                      </a:cubicBezTo>
                      <a:cubicBezTo>
                        <a:pt x="93" y="310"/>
                        <a:pt x="96" y="307"/>
                        <a:pt x="100" y="304"/>
                      </a:cubicBezTo>
                      <a:close/>
                      <a:moveTo>
                        <a:pt x="84" y="310"/>
                      </a:moveTo>
                      <a:cubicBezTo>
                        <a:pt x="85" y="310"/>
                        <a:pt x="86" y="309"/>
                        <a:pt x="87" y="309"/>
                      </a:cubicBezTo>
                      <a:cubicBezTo>
                        <a:pt x="91" y="307"/>
                        <a:pt x="95" y="304"/>
                        <a:pt x="98" y="302"/>
                      </a:cubicBezTo>
                      <a:cubicBezTo>
                        <a:pt x="94" y="304"/>
                        <a:pt x="91" y="306"/>
                        <a:pt x="87" y="308"/>
                      </a:cubicBezTo>
                      <a:cubicBezTo>
                        <a:pt x="86" y="308"/>
                        <a:pt x="85" y="309"/>
                        <a:pt x="84" y="310"/>
                      </a:cubicBezTo>
                      <a:close/>
                      <a:moveTo>
                        <a:pt x="58" y="352"/>
                      </a:moveTo>
                      <a:cubicBezTo>
                        <a:pt x="59" y="354"/>
                        <a:pt x="59" y="354"/>
                        <a:pt x="59" y="354"/>
                      </a:cubicBezTo>
                      <a:cubicBezTo>
                        <a:pt x="62" y="350"/>
                        <a:pt x="64" y="347"/>
                        <a:pt x="67" y="343"/>
                      </a:cubicBezTo>
                      <a:cubicBezTo>
                        <a:pt x="64" y="346"/>
                        <a:pt x="61" y="349"/>
                        <a:pt x="58" y="352"/>
                      </a:cubicBezTo>
                      <a:close/>
                      <a:moveTo>
                        <a:pt x="49" y="401"/>
                      </a:moveTo>
                      <a:cubicBezTo>
                        <a:pt x="47" y="403"/>
                        <a:pt x="47" y="405"/>
                        <a:pt x="48" y="406"/>
                      </a:cubicBezTo>
                      <a:cubicBezTo>
                        <a:pt x="49" y="407"/>
                        <a:pt x="51" y="407"/>
                        <a:pt x="53" y="406"/>
                      </a:cubicBezTo>
                      <a:cubicBezTo>
                        <a:pt x="54" y="405"/>
                        <a:pt x="54" y="403"/>
                        <a:pt x="53" y="402"/>
                      </a:cubicBezTo>
                      <a:cubicBezTo>
                        <a:pt x="52" y="400"/>
                        <a:pt x="50" y="400"/>
                        <a:pt x="49" y="401"/>
                      </a:cubicBezTo>
                      <a:close/>
                      <a:moveTo>
                        <a:pt x="48" y="353"/>
                      </a:moveTo>
                      <a:cubicBezTo>
                        <a:pt x="47" y="354"/>
                        <a:pt x="45" y="354"/>
                        <a:pt x="44" y="354"/>
                      </a:cubicBezTo>
                      <a:cubicBezTo>
                        <a:pt x="43" y="356"/>
                        <a:pt x="42" y="358"/>
                        <a:pt x="42" y="359"/>
                      </a:cubicBezTo>
                      <a:cubicBezTo>
                        <a:pt x="43" y="359"/>
                        <a:pt x="45" y="358"/>
                        <a:pt x="47" y="358"/>
                      </a:cubicBezTo>
                      <a:cubicBezTo>
                        <a:pt x="47" y="356"/>
                        <a:pt x="48" y="354"/>
                        <a:pt x="48" y="353"/>
                      </a:cubicBezTo>
                      <a:close/>
                      <a:moveTo>
                        <a:pt x="67" y="366"/>
                      </a:moveTo>
                      <a:cubicBezTo>
                        <a:pt x="68" y="366"/>
                        <a:pt x="69" y="366"/>
                        <a:pt x="69" y="365"/>
                      </a:cubicBezTo>
                      <a:cubicBezTo>
                        <a:pt x="70" y="365"/>
                        <a:pt x="70" y="364"/>
                        <a:pt x="69" y="363"/>
                      </a:cubicBezTo>
                      <a:cubicBezTo>
                        <a:pt x="68" y="363"/>
                        <a:pt x="67" y="363"/>
                        <a:pt x="67" y="364"/>
                      </a:cubicBezTo>
                      <a:cubicBezTo>
                        <a:pt x="67" y="365"/>
                        <a:pt x="67" y="365"/>
                        <a:pt x="67" y="366"/>
                      </a:cubicBezTo>
                      <a:close/>
                      <a:moveTo>
                        <a:pt x="54" y="422"/>
                      </a:moveTo>
                      <a:cubicBezTo>
                        <a:pt x="55" y="422"/>
                        <a:pt x="55" y="421"/>
                        <a:pt x="55" y="420"/>
                      </a:cubicBezTo>
                      <a:cubicBezTo>
                        <a:pt x="54" y="420"/>
                        <a:pt x="53" y="420"/>
                        <a:pt x="53" y="420"/>
                      </a:cubicBezTo>
                      <a:cubicBezTo>
                        <a:pt x="51" y="421"/>
                        <a:pt x="46" y="425"/>
                        <a:pt x="46" y="426"/>
                      </a:cubicBezTo>
                      <a:cubicBezTo>
                        <a:pt x="46" y="426"/>
                        <a:pt x="52" y="423"/>
                        <a:pt x="54" y="422"/>
                      </a:cubicBezTo>
                      <a:close/>
                      <a:moveTo>
                        <a:pt x="45" y="343"/>
                      </a:moveTo>
                      <a:cubicBezTo>
                        <a:pt x="44" y="344"/>
                        <a:pt x="44" y="344"/>
                        <a:pt x="45" y="345"/>
                      </a:cubicBezTo>
                      <a:cubicBezTo>
                        <a:pt x="45" y="346"/>
                        <a:pt x="46" y="346"/>
                        <a:pt x="47" y="345"/>
                      </a:cubicBezTo>
                      <a:cubicBezTo>
                        <a:pt x="47" y="345"/>
                        <a:pt x="47" y="344"/>
                        <a:pt x="47" y="343"/>
                      </a:cubicBezTo>
                      <a:cubicBezTo>
                        <a:pt x="47" y="343"/>
                        <a:pt x="46" y="343"/>
                        <a:pt x="45" y="343"/>
                      </a:cubicBezTo>
                      <a:close/>
                      <a:moveTo>
                        <a:pt x="60" y="364"/>
                      </a:moveTo>
                      <a:cubicBezTo>
                        <a:pt x="59" y="364"/>
                        <a:pt x="57" y="365"/>
                        <a:pt x="56" y="366"/>
                      </a:cubicBezTo>
                      <a:cubicBezTo>
                        <a:pt x="56" y="368"/>
                        <a:pt x="55" y="369"/>
                        <a:pt x="55" y="371"/>
                      </a:cubicBezTo>
                      <a:cubicBezTo>
                        <a:pt x="56" y="370"/>
                        <a:pt x="58" y="369"/>
                        <a:pt x="59" y="368"/>
                      </a:cubicBezTo>
                      <a:cubicBezTo>
                        <a:pt x="60" y="367"/>
                        <a:pt x="60" y="365"/>
                        <a:pt x="60" y="364"/>
                      </a:cubicBezTo>
                      <a:close/>
                      <a:moveTo>
                        <a:pt x="56" y="380"/>
                      </a:moveTo>
                      <a:cubicBezTo>
                        <a:pt x="56" y="379"/>
                        <a:pt x="55" y="378"/>
                        <a:pt x="53" y="376"/>
                      </a:cubicBezTo>
                      <a:cubicBezTo>
                        <a:pt x="54" y="374"/>
                        <a:pt x="54" y="373"/>
                        <a:pt x="54" y="372"/>
                      </a:cubicBezTo>
                      <a:cubicBezTo>
                        <a:pt x="53" y="372"/>
                        <a:pt x="52" y="373"/>
                        <a:pt x="51" y="375"/>
                      </a:cubicBezTo>
                      <a:cubicBezTo>
                        <a:pt x="48" y="373"/>
                        <a:pt x="47" y="372"/>
                        <a:pt x="46" y="373"/>
                      </a:cubicBezTo>
                      <a:cubicBezTo>
                        <a:pt x="46" y="373"/>
                        <a:pt x="47" y="375"/>
                        <a:pt x="49" y="376"/>
                      </a:cubicBezTo>
                      <a:cubicBezTo>
                        <a:pt x="48" y="378"/>
                        <a:pt x="47" y="380"/>
                        <a:pt x="48" y="380"/>
                      </a:cubicBezTo>
                      <a:cubicBezTo>
                        <a:pt x="48" y="381"/>
                        <a:pt x="50" y="380"/>
                        <a:pt x="51" y="378"/>
                      </a:cubicBezTo>
                      <a:cubicBezTo>
                        <a:pt x="54" y="380"/>
                        <a:pt x="56" y="380"/>
                        <a:pt x="56" y="380"/>
                      </a:cubicBezTo>
                      <a:close/>
                      <a:moveTo>
                        <a:pt x="48" y="364"/>
                      </a:moveTo>
                      <a:cubicBezTo>
                        <a:pt x="49" y="364"/>
                        <a:pt x="50" y="364"/>
                        <a:pt x="51" y="363"/>
                      </a:cubicBezTo>
                      <a:cubicBezTo>
                        <a:pt x="52" y="364"/>
                        <a:pt x="53" y="364"/>
                        <a:pt x="54" y="364"/>
                      </a:cubicBezTo>
                      <a:cubicBezTo>
                        <a:pt x="54" y="364"/>
                        <a:pt x="53" y="362"/>
                        <a:pt x="52" y="361"/>
                      </a:cubicBezTo>
                      <a:cubicBezTo>
                        <a:pt x="53" y="360"/>
                        <a:pt x="54" y="359"/>
                        <a:pt x="53" y="359"/>
                      </a:cubicBezTo>
                      <a:cubicBezTo>
                        <a:pt x="53" y="358"/>
                        <a:pt x="52" y="359"/>
                        <a:pt x="51" y="360"/>
                      </a:cubicBezTo>
                      <a:cubicBezTo>
                        <a:pt x="49" y="359"/>
                        <a:pt x="48" y="358"/>
                        <a:pt x="48" y="359"/>
                      </a:cubicBezTo>
                      <a:cubicBezTo>
                        <a:pt x="48" y="359"/>
                        <a:pt x="48" y="360"/>
                        <a:pt x="49" y="361"/>
                      </a:cubicBezTo>
                      <a:cubicBezTo>
                        <a:pt x="48" y="363"/>
                        <a:pt x="48" y="364"/>
                        <a:pt x="48" y="364"/>
                      </a:cubicBezTo>
                      <a:close/>
                      <a:moveTo>
                        <a:pt x="62" y="235"/>
                      </a:moveTo>
                      <a:cubicBezTo>
                        <a:pt x="61" y="235"/>
                        <a:pt x="61" y="236"/>
                        <a:pt x="62" y="237"/>
                      </a:cubicBezTo>
                      <a:cubicBezTo>
                        <a:pt x="62" y="237"/>
                        <a:pt x="63" y="238"/>
                        <a:pt x="64" y="237"/>
                      </a:cubicBezTo>
                      <a:cubicBezTo>
                        <a:pt x="64" y="237"/>
                        <a:pt x="64" y="236"/>
                        <a:pt x="64" y="235"/>
                      </a:cubicBezTo>
                      <a:cubicBezTo>
                        <a:pt x="63" y="235"/>
                        <a:pt x="62" y="234"/>
                        <a:pt x="62" y="235"/>
                      </a:cubicBezTo>
                      <a:close/>
                      <a:moveTo>
                        <a:pt x="58" y="244"/>
                      </a:moveTo>
                      <a:cubicBezTo>
                        <a:pt x="61" y="247"/>
                        <a:pt x="64" y="250"/>
                        <a:pt x="67" y="253"/>
                      </a:cubicBezTo>
                      <a:cubicBezTo>
                        <a:pt x="65" y="250"/>
                        <a:pt x="62" y="247"/>
                        <a:pt x="59" y="243"/>
                      </a:cubicBezTo>
                      <a:cubicBezTo>
                        <a:pt x="59" y="244"/>
                        <a:pt x="58" y="244"/>
                        <a:pt x="58" y="244"/>
                      </a:cubicBezTo>
                      <a:close/>
                      <a:moveTo>
                        <a:pt x="55" y="242"/>
                      </a:moveTo>
                      <a:cubicBezTo>
                        <a:pt x="56" y="243"/>
                        <a:pt x="57" y="243"/>
                        <a:pt x="57" y="242"/>
                      </a:cubicBezTo>
                      <a:cubicBezTo>
                        <a:pt x="58" y="242"/>
                        <a:pt x="58" y="241"/>
                        <a:pt x="57" y="240"/>
                      </a:cubicBezTo>
                      <a:cubicBezTo>
                        <a:pt x="57" y="240"/>
                        <a:pt x="56" y="240"/>
                        <a:pt x="55" y="240"/>
                      </a:cubicBezTo>
                      <a:cubicBezTo>
                        <a:pt x="55" y="241"/>
                        <a:pt x="55" y="242"/>
                        <a:pt x="55" y="242"/>
                      </a:cubicBezTo>
                      <a:close/>
                      <a:moveTo>
                        <a:pt x="78" y="382"/>
                      </a:moveTo>
                      <a:cubicBezTo>
                        <a:pt x="78" y="382"/>
                        <a:pt x="79" y="381"/>
                        <a:pt x="80" y="380"/>
                      </a:cubicBezTo>
                      <a:cubicBezTo>
                        <a:pt x="81" y="380"/>
                        <a:pt x="83" y="380"/>
                        <a:pt x="83" y="380"/>
                      </a:cubicBezTo>
                      <a:cubicBezTo>
                        <a:pt x="83" y="379"/>
                        <a:pt x="82" y="379"/>
                        <a:pt x="80" y="378"/>
                      </a:cubicBezTo>
                      <a:cubicBezTo>
                        <a:pt x="81" y="376"/>
                        <a:pt x="81" y="375"/>
                        <a:pt x="80" y="375"/>
                      </a:cubicBezTo>
                      <a:cubicBezTo>
                        <a:pt x="80" y="375"/>
                        <a:pt x="79" y="376"/>
                        <a:pt x="79" y="377"/>
                      </a:cubicBezTo>
                      <a:cubicBezTo>
                        <a:pt x="77" y="377"/>
                        <a:pt x="76" y="377"/>
                        <a:pt x="76" y="377"/>
                      </a:cubicBezTo>
                      <a:cubicBezTo>
                        <a:pt x="75" y="378"/>
                        <a:pt x="76" y="378"/>
                        <a:pt x="78" y="379"/>
                      </a:cubicBezTo>
                      <a:cubicBezTo>
                        <a:pt x="78" y="381"/>
                        <a:pt x="77" y="382"/>
                        <a:pt x="78" y="382"/>
                      </a:cubicBezTo>
                      <a:close/>
                      <a:moveTo>
                        <a:pt x="69" y="236"/>
                      </a:moveTo>
                      <a:cubicBezTo>
                        <a:pt x="72" y="239"/>
                        <a:pt x="75" y="243"/>
                        <a:pt x="77" y="246"/>
                      </a:cubicBezTo>
                      <a:cubicBezTo>
                        <a:pt x="75" y="242"/>
                        <a:pt x="73" y="239"/>
                        <a:pt x="71" y="235"/>
                      </a:cubicBezTo>
                      <a:lnTo>
                        <a:pt x="69" y="236"/>
                      </a:lnTo>
                      <a:close/>
                      <a:moveTo>
                        <a:pt x="48" y="406"/>
                      </a:moveTo>
                      <a:cubicBezTo>
                        <a:pt x="47" y="406"/>
                        <a:pt x="46" y="406"/>
                        <a:pt x="46" y="406"/>
                      </a:cubicBezTo>
                      <a:cubicBezTo>
                        <a:pt x="44" y="408"/>
                        <a:pt x="41" y="412"/>
                        <a:pt x="41" y="412"/>
                      </a:cubicBezTo>
                      <a:cubicBezTo>
                        <a:pt x="42" y="413"/>
                        <a:pt x="46" y="410"/>
                        <a:pt x="48" y="409"/>
                      </a:cubicBezTo>
                      <a:cubicBezTo>
                        <a:pt x="48" y="408"/>
                        <a:pt x="48" y="407"/>
                        <a:pt x="48" y="406"/>
                      </a:cubicBezTo>
                      <a:close/>
                      <a:moveTo>
                        <a:pt x="75" y="227"/>
                      </a:moveTo>
                      <a:cubicBezTo>
                        <a:pt x="74" y="227"/>
                        <a:pt x="74" y="228"/>
                        <a:pt x="75" y="229"/>
                      </a:cubicBezTo>
                      <a:cubicBezTo>
                        <a:pt x="75" y="230"/>
                        <a:pt x="76" y="230"/>
                        <a:pt x="76" y="230"/>
                      </a:cubicBezTo>
                      <a:cubicBezTo>
                        <a:pt x="77" y="229"/>
                        <a:pt x="77" y="228"/>
                        <a:pt x="77" y="228"/>
                      </a:cubicBezTo>
                      <a:cubicBezTo>
                        <a:pt x="77" y="227"/>
                        <a:pt x="76" y="227"/>
                        <a:pt x="75" y="227"/>
                      </a:cubicBezTo>
                      <a:close/>
                      <a:moveTo>
                        <a:pt x="24" y="313"/>
                      </a:moveTo>
                      <a:cubicBezTo>
                        <a:pt x="25" y="312"/>
                        <a:pt x="27" y="311"/>
                        <a:pt x="28" y="311"/>
                      </a:cubicBezTo>
                      <a:cubicBezTo>
                        <a:pt x="27" y="310"/>
                        <a:pt x="25" y="310"/>
                        <a:pt x="23" y="309"/>
                      </a:cubicBezTo>
                      <a:cubicBezTo>
                        <a:pt x="22" y="310"/>
                        <a:pt x="21" y="311"/>
                        <a:pt x="19" y="312"/>
                      </a:cubicBezTo>
                      <a:cubicBezTo>
                        <a:pt x="21" y="312"/>
                        <a:pt x="22" y="313"/>
                        <a:pt x="24" y="313"/>
                      </a:cubicBezTo>
                      <a:close/>
                      <a:moveTo>
                        <a:pt x="19" y="389"/>
                      </a:moveTo>
                      <a:cubicBezTo>
                        <a:pt x="17" y="388"/>
                        <a:pt x="15" y="388"/>
                        <a:pt x="15" y="390"/>
                      </a:cubicBezTo>
                      <a:cubicBezTo>
                        <a:pt x="14" y="391"/>
                        <a:pt x="14" y="393"/>
                        <a:pt x="16" y="394"/>
                      </a:cubicBezTo>
                      <a:cubicBezTo>
                        <a:pt x="17" y="395"/>
                        <a:pt x="19" y="395"/>
                        <a:pt x="20" y="393"/>
                      </a:cubicBezTo>
                      <a:cubicBezTo>
                        <a:pt x="21" y="392"/>
                        <a:pt x="20" y="390"/>
                        <a:pt x="19" y="389"/>
                      </a:cubicBezTo>
                      <a:close/>
                      <a:moveTo>
                        <a:pt x="26" y="406"/>
                      </a:moveTo>
                      <a:cubicBezTo>
                        <a:pt x="25" y="406"/>
                        <a:pt x="25" y="406"/>
                        <a:pt x="24" y="406"/>
                      </a:cubicBezTo>
                      <a:cubicBezTo>
                        <a:pt x="23" y="408"/>
                        <a:pt x="19" y="414"/>
                        <a:pt x="19" y="414"/>
                      </a:cubicBezTo>
                      <a:cubicBezTo>
                        <a:pt x="20" y="414"/>
                        <a:pt x="24" y="410"/>
                        <a:pt x="26" y="408"/>
                      </a:cubicBezTo>
                      <a:cubicBezTo>
                        <a:pt x="26" y="407"/>
                        <a:pt x="26" y="407"/>
                        <a:pt x="26" y="406"/>
                      </a:cubicBezTo>
                      <a:close/>
                      <a:moveTo>
                        <a:pt x="99" y="383"/>
                      </a:moveTo>
                      <a:cubicBezTo>
                        <a:pt x="99" y="383"/>
                        <a:pt x="98" y="382"/>
                        <a:pt x="96" y="382"/>
                      </a:cubicBezTo>
                      <a:cubicBezTo>
                        <a:pt x="97" y="380"/>
                        <a:pt x="96" y="379"/>
                        <a:pt x="96" y="379"/>
                      </a:cubicBezTo>
                      <a:cubicBezTo>
                        <a:pt x="96" y="379"/>
                        <a:pt x="95" y="380"/>
                        <a:pt x="95" y="382"/>
                      </a:cubicBezTo>
                      <a:cubicBezTo>
                        <a:pt x="93" y="382"/>
                        <a:pt x="92" y="382"/>
                        <a:pt x="92" y="382"/>
                      </a:cubicBezTo>
                      <a:cubicBezTo>
                        <a:pt x="92" y="382"/>
                        <a:pt x="93" y="383"/>
                        <a:pt x="94" y="383"/>
                      </a:cubicBezTo>
                      <a:cubicBezTo>
                        <a:pt x="94" y="385"/>
                        <a:pt x="94" y="386"/>
                        <a:pt x="95" y="386"/>
                      </a:cubicBezTo>
                      <a:cubicBezTo>
                        <a:pt x="95" y="386"/>
                        <a:pt x="96" y="385"/>
                        <a:pt x="96" y="384"/>
                      </a:cubicBezTo>
                      <a:cubicBezTo>
                        <a:pt x="98" y="384"/>
                        <a:pt x="99" y="384"/>
                        <a:pt x="99" y="383"/>
                      </a:cubicBezTo>
                      <a:close/>
                      <a:moveTo>
                        <a:pt x="25" y="320"/>
                      </a:moveTo>
                      <a:cubicBezTo>
                        <a:pt x="25" y="321"/>
                        <a:pt x="26" y="323"/>
                        <a:pt x="26" y="322"/>
                      </a:cubicBezTo>
                      <a:cubicBezTo>
                        <a:pt x="27" y="322"/>
                        <a:pt x="27" y="321"/>
                        <a:pt x="27" y="319"/>
                      </a:cubicBezTo>
                      <a:cubicBezTo>
                        <a:pt x="28" y="319"/>
                        <a:pt x="29" y="318"/>
                        <a:pt x="29" y="318"/>
                      </a:cubicBezTo>
                      <a:cubicBezTo>
                        <a:pt x="29" y="317"/>
                        <a:pt x="28" y="317"/>
                        <a:pt x="26" y="318"/>
                      </a:cubicBezTo>
                      <a:cubicBezTo>
                        <a:pt x="26" y="316"/>
                        <a:pt x="25" y="315"/>
                        <a:pt x="25" y="315"/>
                      </a:cubicBezTo>
                      <a:cubicBezTo>
                        <a:pt x="24" y="315"/>
                        <a:pt x="24" y="316"/>
                        <a:pt x="24" y="318"/>
                      </a:cubicBezTo>
                      <a:cubicBezTo>
                        <a:pt x="23" y="318"/>
                        <a:pt x="22" y="319"/>
                        <a:pt x="22" y="320"/>
                      </a:cubicBezTo>
                      <a:cubicBezTo>
                        <a:pt x="22" y="320"/>
                        <a:pt x="23" y="320"/>
                        <a:pt x="25" y="320"/>
                      </a:cubicBezTo>
                      <a:close/>
                      <a:moveTo>
                        <a:pt x="23" y="306"/>
                      </a:moveTo>
                      <a:cubicBezTo>
                        <a:pt x="24" y="306"/>
                        <a:pt x="24" y="305"/>
                        <a:pt x="24" y="303"/>
                      </a:cubicBezTo>
                      <a:cubicBezTo>
                        <a:pt x="26" y="303"/>
                        <a:pt x="27" y="302"/>
                        <a:pt x="27" y="302"/>
                      </a:cubicBezTo>
                      <a:cubicBezTo>
                        <a:pt x="27" y="302"/>
                        <a:pt x="26" y="301"/>
                        <a:pt x="24" y="301"/>
                      </a:cubicBezTo>
                      <a:cubicBezTo>
                        <a:pt x="24" y="300"/>
                        <a:pt x="23" y="298"/>
                        <a:pt x="23" y="298"/>
                      </a:cubicBezTo>
                      <a:cubicBezTo>
                        <a:pt x="23" y="298"/>
                        <a:pt x="22" y="300"/>
                        <a:pt x="22" y="301"/>
                      </a:cubicBezTo>
                      <a:cubicBezTo>
                        <a:pt x="21" y="301"/>
                        <a:pt x="19" y="302"/>
                        <a:pt x="19" y="302"/>
                      </a:cubicBezTo>
                      <a:cubicBezTo>
                        <a:pt x="19" y="303"/>
                        <a:pt x="21" y="303"/>
                        <a:pt x="22" y="303"/>
                      </a:cubicBezTo>
                      <a:cubicBezTo>
                        <a:pt x="22" y="305"/>
                        <a:pt x="23" y="306"/>
                        <a:pt x="23" y="306"/>
                      </a:cubicBezTo>
                      <a:close/>
                      <a:moveTo>
                        <a:pt x="25" y="350"/>
                      </a:moveTo>
                      <a:cubicBezTo>
                        <a:pt x="27" y="352"/>
                        <a:pt x="28" y="354"/>
                        <a:pt x="29" y="353"/>
                      </a:cubicBezTo>
                      <a:cubicBezTo>
                        <a:pt x="29" y="353"/>
                        <a:pt x="28" y="351"/>
                        <a:pt x="27" y="349"/>
                      </a:cubicBezTo>
                      <a:cubicBezTo>
                        <a:pt x="29" y="348"/>
                        <a:pt x="30" y="346"/>
                        <a:pt x="30" y="346"/>
                      </a:cubicBezTo>
                      <a:cubicBezTo>
                        <a:pt x="29" y="345"/>
                        <a:pt x="28" y="346"/>
                        <a:pt x="26" y="347"/>
                      </a:cubicBezTo>
                      <a:cubicBezTo>
                        <a:pt x="24" y="344"/>
                        <a:pt x="23" y="343"/>
                        <a:pt x="23" y="343"/>
                      </a:cubicBezTo>
                      <a:cubicBezTo>
                        <a:pt x="22" y="343"/>
                        <a:pt x="22" y="345"/>
                        <a:pt x="24" y="348"/>
                      </a:cubicBezTo>
                      <a:cubicBezTo>
                        <a:pt x="22" y="349"/>
                        <a:pt x="21" y="350"/>
                        <a:pt x="21" y="351"/>
                      </a:cubicBezTo>
                      <a:cubicBezTo>
                        <a:pt x="21" y="352"/>
                        <a:pt x="23" y="351"/>
                        <a:pt x="25" y="350"/>
                      </a:cubicBezTo>
                      <a:close/>
                      <a:moveTo>
                        <a:pt x="65" y="391"/>
                      </a:moveTo>
                      <a:cubicBezTo>
                        <a:pt x="66" y="391"/>
                        <a:pt x="67" y="390"/>
                        <a:pt x="68" y="388"/>
                      </a:cubicBezTo>
                      <a:cubicBezTo>
                        <a:pt x="71" y="389"/>
                        <a:pt x="73" y="389"/>
                        <a:pt x="73" y="388"/>
                      </a:cubicBezTo>
                      <a:cubicBezTo>
                        <a:pt x="73" y="388"/>
                        <a:pt x="71" y="387"/>
                        <a:pt x="69" y="386"/>
                      </a:cubicBezTo>
                      <a:cubicBezTo>
                        <a:pt x="70" y="383"/>
                        <a:pt x="70" y="382"/>
                        <a:pt x="69" y="381"/>
                      </a:cubicBezTo>
                      <a:cubicBezTo>
                        <a:pt x="69" y="381"/>
                        <a:pt x="68" y="382"/>
                        <a:pt x="67" y="384"/>
                      </a:cubicBezTo>
                      <a:cubicBezTo>
                        <a:pt x="64" y="383"/>
                        <a:pt x="62" y="383"/>
                        <a:pt x="62" y="383"/>
                      </a:cubicBezTo>
                      <a:cubicBezTo>
                        <a:pt x="62" y="384"/>
                        <a:pt x="63" y="385"/>
                        <a:pt x="65" y="386"/>
                      </a:cubicBezTo>
                      <a:cubicBezTo>
                        <a:pt x="65" y="389"/>
                        <a:pt x="64" y="390"/>
                        <a:pt x="65" y="391"/>
                      </a:cubicBezTo>
                      <a:close/>
                      <a:moveTo>
                        <a:pt x="55" y="232"/>
                      </a:moveTo>
                      <a:cubicBezTo>
                        <a:pt x="55" y="232"/>
                        <a:pt x="56" y="232"/>
                        <a:pt x="58" y="231"/>
                      </a:cubicBezTo>
                      <a:cubicBezTo>
                        <a:pt x="59" y="232"/>
                        <a:pt x="60" y="233"/>
                        <a:pt x="60" y="233"/>
                      </a:cubicBezTo>
                      <a:cubicBezTo>
                        <a:pt x="61" y="232"/>
                        <a:pt x="60" y="231"/>
                        <a:pt x="59" y="230"/>
                      </a:cubicBezTo>
                      <a:cubicBezTo>
                        <a:pt x="61" y="229"/>
                        <a:pt x="61" y="228"/>
                        <a:pt x="61" y="227"/>
                      </a:cubicBezTo>
                      <a:cubicBezTo>
                        <a:pt x="61" y="227"/>
                        <a:pt x="60" y="228"/>
                        <a:pt x="58" y="228"/>
                      </a:cubicBezTo>
                      <a:cubicBezTo>
                        <a:pt x="57" y="227"/>
                        <a:pt x="56" y="226"/>
                        <a:pt x="56" y="227"/>
                      </a:cubicBezTo>
                      <a:cubicBezTo>
                        <a:pt x="55" y="227"/>
                        <a:pt x="56" y="228"/>
                        <a:pt x="57" y="230"/>
                      </a:cubicBezTo>
                      <a:cubicBezTo>
                        <a:pt x="55" y="231"/>
                        <a:pt x="55" y="232"/>
                        <a:pt x="55" y="232"/>
                      </a:cubicBezTo>
                      <a:close/>
                      <a:moveTo>
                        <a:pt x="41" y="388"/>
                      </a:moveTo>
                      <a:cubicBezTo>
                        <a:pt x="42" y="386"/>
                        <a:pt x="42" y="384"/>
                        <a:pt x="40" y="382"/>
                      </a:cubicBezTo>
                      <a:cubicBezTo>
                        <a:pt x="38" y="381"/>
                        <a:pt x="36" y="381"/>
                        <a:pt x="34" y="383"/>
                      </a:cubicBezTo>
                      <a:cubicBezTo>
                        <a:pt x="33" y="385"/>
                        <a:pt x="33" y="387"/>
                        <a:pt x="35" y="389"/>
                      </a:cubicBezTo>
                      <a:cubicBezTo>
                        <a:pt x="36" y="390"/>
                        <a:pt x="39" y="390"/>
                        <a:pt x="41" y="388"/>
                      </a:cubicBezTo>
                      <a:close/>
                      <a:moveTo>
                        <a:pt x="48" y="457"/>
                      </a:moveTo>
                      <a:cubicBezTo>
                        <a:pt x="47" y="458"/>
                        <a:pt x="46" y="458"/>
                        <a:pt x="44" y="458"/>
                      </a:cubicBezTo>
                      <a:cubicBezTo>
                        <a:pt x="44" y="458"/>
                        <a:pt x="45" y="459"/>
                        <a:pt x="45" y="459"/>
                      </a:cubicBezTo>
                      <a:cubicBezTo>
                        <a:pt x="46" y="459"/>
                        <a:pt x="47" y="459"/>
                        <a:pt x="48" y="459"/>
                      </a:cubicBezTo>
                      <a:cubicBezTo>
                        <a:pt x="49" y="459"/>
                        <a:pt x="49" y="459"/>
                        <a:pt x="49" y="458"/>
                      </a:cubicBezTo>
                      <a:cubicBezTo>
                        <a:pt x="49" y="458"/>
                        <a:pt x="48" y="457"/>
                        <a:pt x="48" y="457"/>
                      </a:cubicBezTo>
                      <a:close/>
                      <a:moveTo>
                        <a:pt x="45" y="426"/>
                      </a:moveTo>
                      <a:cubicBezTo>
                        <a:pt x="45" y="426"/>
                        <a:pt x="44" y="425"/>
                        <a:pt x="44" y="426"/>
                      </a:cubicBezTo>
                      <a:cubicBezTo>
                        <a:pt x="42" y="427"/>
                        <a:pt x="36" y="432"/>
                        <a:pt x="36" y="432"/>
                      </a:cubicBezTo>
                      <a:cubicBezTo>
                        <a:pt x="36" y="432"/>
                        <a:pt x="43" y="429"/>
                        <a:pt x="45" y="428"/>
                      </a:cubicBezTo>
                      <a:cubicBezTo>
                        <a:pt x="45" y="427"/>
                        <a:pt x="46" y="427"/>
                        <a:pt x="45" y="426"/>
                      </a:cubicBezTo>
                      <a:close/>
                      <a:moveTo>
                        <a:pt x="45" y="440"/>
                      </a:moveTo>
                      <a:cubicBezTo>
                        <a:pt x="44" y="439"/>
                        <a:pt x="44" y="439"/>
                        <a:pt x="43" y="439"/>
                      </a:cubicBezTo>
                      <a:cubicBezTo>
                        <a:pt x="41" y="440"/>
                        <a:pt x="34" y="444"/>
                        <a:pt x="34" y="444"/>
                      </a:cubicBezTo>
                      <a:cubicBezTo>
                        <a:pt x="34" y="444"/>
                        <a:pt x="41" y="442"/>
                        <a:pt x="44" y="441"/>
                      </a:cubicBezTo>
                      <a:cubicBezTo>
                        <a:pt x="44" y="441"/>
                        <a:pt x="45" y="440"/>
                        <a:pt x="45" y="440"/>
                      </a:cubicBezTo>
                      <a:close/>
                      <a:moveTo>
                        <a:pt x="41" y="414"/>
                      </a:moveTo>
                      <a:cubicBezTo>
                        <a:pt x="41" y="414"/>
                        <a:pt x="41" y="413"/>
                        <a:pt x="41" y="412"/>
                      </a:cubicBezTo>
                      <a:cubicBezTo>
                        <a:pt x="41" y="412"/>
                        <a:pt x="40" y="412"/>
                        <a:pt x="39" y="412"/>
                      </a:cubicBezTo>
                      <a:cubicBezTo>
                        <a:pt x="38" y="414"/>
                        <a:pt x="33" y="419"/>
                        <a:pt x="33" y="419"/>
                      </a:cubicBezTo>
                      <a:cubicBezTo>
                        <a:pt x="33" y="419"/>
                        <a:pt x="39" y="415"/>
                        <a:pt x="41" y="414"/>
                      </a:cubicBezTo>
                      <a:close/>
                      <a:moveTo>
                        <a:pt x="37" y="398"/>
                      </a:moveTo>
                      <a:cubicBezTo>
                        <a:pt x="38" y="397"/>
                        <a:pt x="38" y="395"/>
                        <a:pt x="36" y="394"/>
                      </a:cubicBezTo>
                      <a:cubicBezTo>
                        <a:pt x="35" y="393"/>
                        <a:pt x="33" y="393"/>
                        <a:pt x="32" y="394"/>
                      </a:cubicBezTo>
                      <a:cubicBezTo>
                        <a:pt x="31" y="396"/>
                        <a:pt x="31" y="398"/>
                        <a:pt x="32" y="399"/>
                      </a:cubicBezTo>
                      <a:cubicBezTo>
                        <a:pt x="34" y="400"/>
                        <a:pt x="36" y="400"/>
                        <a:pt x="37" y="398"/>
                      </a:cubicBezTo>
                      <a:close/>
                      <a:moveTo>
                        <a:pt x="39" y="340"/>
                      </a:moveTo>
                      <a:cubicBezTo>
                        <a:pt x="37" y="340"/>
                        <a:pt x="36" y="341"/>
                        <a:pt x="34" y="341"/>
                      </a:cubicBezTo>
                      <a:cubicBezTo>
                        <a:pt x="33" y="342"/>
                        <a:pt x="32" y="344"/>
                        <a:pt x="31" y="345"/>
                      </a:cubicBezTo>
                      <a:cubicBezTo>
                        <a:pt x="33" y="345"/>
                        <a:pt x="35" y="345"/>
                        <a:pt x="36" y="344"/>
                      </a:cubicBezTo>
                      <a:cubicBezTo>
                        <a:pt x="37" y="343"/>
                        <a:pt x="38" y="342"/>
                        <a:pt x="39" y="340"/>
                      </a:cubicBezTo>
                      <a:close/>
                      <a:moveTo>
                        <a:pt x="33" y="367"/>
                      </a:moveTo>
                      <a:cubicBezTo>
                        <a:pt x="34" y="368"/>
                        <a:pt x="35" y="367"/>
                        <a:pt x="37" y="365"/>
                      </a:cubicBezTo>
                      <a:cubicBezTo>
                        <a:pt x="39" y="367"/>
                        <a:pt x="41" y="368"/>
                        <a:pt x="41" y="368"/>
                      </a:cubicBezTo>
                      <a:cubicBezTo>
                        <a:pt x="41" y="367"/>
                        <a:pt x="40" y="366"/>
                        <a:pt x="39" y="364"/>
                      </a:cubicBezTo>
                      <a:cubicBezTo>
                        <a:pt x="40" y="362"/>
                        <a:pt x="41" y="361"/>
                        <a:pt x="41" y="360"/>
                      </a:cubicBezTo>
                      <a:cubicBezTo>
                        <a:pt x="40" y="360"/>
                        <a:pt x="39" y="360"/>
                        <a:pt x="37" y="362"/>
                      </a:cubicBezTo>
                      <a:cubicBezTo>
                        <a:pt x="35" y="360"/>
                        <a:pt x="33" y="359"/>
                        <a:pt x="33" y="359"/>
                      </a:cubicBezTo>
                      <a:cubicBezTo>
                        <a:pt x="32" y="359"/>
                        <a:pt x="33" y="361"/>
                        <a:pt x="35" y="363"/>
                      </a:cubicBezTo>
                      <a:cubicBezTo>
                        <a:pt x="33" y="365"/>
                        <a:pt x="33" y="366"/>
                        <a:pt x="33" y="367"/>
                      </a:cubicBezTo>
                      <a:close/>
                      <a:moveTo>
                        <a:pt x="69" y="361"/>
                      </a:moveTo>
                      <a:cubicBezTo>
                        <a:pt x="71" y="362"/>
                        <a:pt x="71" y="362"/>
                        <a:pt x="71" y="362"/>
                      </a:cubicBezTo>
                      <a:cubicBezTo>
                        <a:pt x="73" y="358"/>
                        <a:pt x="75" y="354"/>
                        <a:pt x="77" y="351"/>
                      </a:cubicBezTo>
                      <a:cubicBezTo>
                        <a:pt x="74" y="354"/>
                        <a:pt x="72" y="358"/>
                        <a:pt x="69" y="361"/>
                      </a:cubicBezTo>
                      <a:close/>
                      <a:moveTo>
                        <a:pt x="31" y="336"/>
                      </a:moveTo>
                      <a:cubicBezTo>
                        <a:pt x="31" y="337"/>
                        <a:pt x="32" y="338"/>
                        <a:pt x="33" y="338"/>
                      </a:cubicBezTo>
                      <a:cubicBezTo>
                        <a:pt x="33" y="338"/>
                        <a:pt x="33" y="336"/>
                        <a:pt x="32" y="335"/>
                      </a:cubicBezTo>
                      <a:cubicBezTo>
                        <a:pt x="34" y="334"/>
                        <a:pt x="35" y="333"/>
                        <a:pt x="34" y="333"/>
                      </a:cubicBezTo>
                      <a:cubicBezTo>
                        <a:pt x="34" y="332"/>
                        <a:pt x="33" y="333"/>
                        <a:pt x="31" y="333"/>
                      </a:cubicBezTo>
                      <a:cubicBezTo>
                        <a:pt x="31" y="332"/>
                        <a:pt x="30" y="331"/>
                        <a:pt x="29" y="331"/>
                      </a:cubicBezTo>
                      <a:cubicBezTo>
                        <a:pt x="29" y="331"/>
                        <a:pt x="29" y="332"/>
                        <a:pt x="30" y="334"/>
                      </a:cubicBezTo>
                      <a:cubicBezTo>
                        <a:pt x="28" y="335"/>
                        <a:pt x="27" y="336"/>
                        <a:pt x="28" y="336"/>
                      </a:cubicBezTo>
                      <a:cubicBezTo>
                        <a:pt x="28" y="336"/>
                        <a:pt x="29" y="336"/>
                        <a:pt x="31" y="336"/>
                      </a:cubicBezTo>
                      <a:close/>
                      <a:moveTo>
                        <a:pt x="70" y="380"/>
                      </a:moveTo>
                      <a:cubicBezTo>
                        <a:pt x="71" y="379"/>
                        <a:pt x="73" y="378"/>
                        <a:pt x="74" y="377"/>
                      </a:cubicBezTo>
                      <a:cubicBezTo>
                        <a:pt x="74" y="375"/>
                        <a:pt x="74" y="373"/>
                        <a:pt x="74" y="372"/>
                      </a:cubicBezTo>
                      <a:cubicBezTo>
                        <a:pt x="73" y="373"/>
                        <a:pt x="71" y="374"/>
                        <a:pt x="70" y="375"/>
                      </a:cubicBezTo>
                      <a:cubicBezTo>
                        <a:pt x="70" y="377"/>
                        <a:pt x="70" y="378"/>
                        <a:pt x="70" y="380"/>
                      </a:cubicBezTo>
                      <a:close/>
                      <a:moveTo>
                        <a:pt x="63" y="372"/>
                      </a:moveTo>
                      <a:cubicBezTo>
                        <a:pt x="62" y="373"/>
                        <a:pt x="62" y="374"/>
                        <a:pt x="62" y="374"/>
                      </a:cubicBezTo>
                      <a:cubicBezTo>
                        <a:pt x="63" y="375"/>
                        <a:pt x="64" y="374"/>
                        <a:pt x="64" y="373"/>
                      </a:cubicBezTo>
                      <a:cubicBezTo>
                        <a:pt x="66" y="373"/>
                        <a:pt x="67" y="374"/>
                        <a:pt x="67" y="373"/>
                      </a:cubicBezTo>
                      <a:cubicBezTo>
                        <a:pt x="68" y="373"/>
                        <a:pt x="67" y="372"/>
                        <a:pt x="65" y="371"/>
                      </a:cubicBezTo>
                      <a:cubicBezTo>
                        <a:pt x="66" y="370"/>
                        <a:pt x="66" y="368"/>
                        <a:pt x="66" y="368"/>
                      </a:cubicBezTo>
                      <a:cubicBezTo>
                        <a:pt x="66" y="368"/>
                        <a:pt x="65" y="369"/>
                        <a:pt x="64" y="370"/>
                      </a:cubicBezTo>
                      <a:cubicBezTo>
                        <a:pt x="62" y="369"/>
                        <a:pt x="61" y="369"/>
                        <a:pt x="61" y="369"/>
                      </a:cubicBezTo>
                      <a:cubicBezTo>
                        <a:pt x="61" y="370"/>
                        <a:pt x="61" y="371"/>
                        <a:pt x="63" y="372"/>
                      </a:cubicBezTo>
                      <a:close/>
                      <a:moveTo>
                        <a:pt x="32" y="444"/>
                      </a:moveTo>
                      <a:cubicBezTo>
                        <a:pt x="32" y="444"/>
                        <a:pt x="32" y="444"/>
                        <a:pt x="32" y="444"/>
                      </a:cubicBezTo>
                      <a:cubicBezTo>
                        <a:pt x="32" y="444"/>
                        <a:pt x="32" y="445"/>
                        <a:pt x="33" y="445"/>
                      </a:cubicBezTo>
                      <a:cubicBezTo>
                        <a:pt x="33" y="445"/>
                        <a:pt x="33" y="445"/>
                        <a:pt x="33" y="444"/>
                      </a:cubicBezTo>
                      <a:cubicBezTo>
                        <a:pt x="33" y="444"/>
                        <a:pt x="32" y="444"/>
                        <a:pt x="32" y="444"/>
                      </a:cubicBezTo>
                      <a:close/>
                      <a:moveTo>
                        <a:pt x="40" y="450"/>
                      </a:moveTo>
                      <a:cubicBezTo>
                        <a:pt x="40" y="450"/>
                        <a:pt x="39" y="451"/>
                        <a:pt x="38" y="451"/>
                      </a:cubicBezTo>
                      <a:cubicBezTo>
                        <a:pt x="38" y="451"/>
                        <a:pt x="38" y="452"/>
                        <a:pt x="39" y="452"/>
                      </a:cubicBezTo>
                      <a:cubicBezTo>
                        <a:pt x="39" y="452"/>
                        <a:pt x="40" y="452"/>
                        <a:pt x="41" y="452"/>
                      </a:cubicBezTo>
                      <a:cubicBezTo>
                        <a:pt x="41" y="452"/>
                        <a:pt x="42" y="451"/>
                        <a:pt x="42" y="451"/>
                      </a:cubicBezTo>
                      <a:cubicBezTo>
                        <a:pt x="41" y="450"/>
                        <a:pt x="41" y="450"/>
                        <a:pt x="40" y="450"/>
                      </a:cubicBezTo>
                      <a:close/>
                      <a:moveTo>
                        <a:pt x="85" y="442"/>
                      </a:moveTo>
                      <a:cubicBezTo>
                        <a:pt x="85" y="441"/>
                        <a:pt x="86" y="440"/>
                        <a:pt x="86" y="440"/>
                      </a:cubicBezTo>
                      <a:cubicBezTo>
                        <a:pt x="86" y="439"/>
                        <a:pt x="85" y="438"/>
                        <a:pt x="84" y="438"/>
                      </a:cubicBezTo>
                      <a:cubicBezTo>
                        <a:pt x="82" y="439"/>
                        <a:pt x="77" y="441"/>
                        <a:pt x="77" y="442"/>
                      </a:cubicBezTo>
                      <a:cubicBezTo>
                        <a:pt x="77" y="442"/>
                        <a:pt x="82" y="442"/>
                        <a:pt x="85" y="442"/>
                      </a:cubicBezTo>
                      <a:close/>
                      <a:moveTo>
                        <a:pt x="34" y="303"/>
                      </a:moveTo>
                      <a:cubicBezTo>
                        <a:pt x="39" y="302"/>
                        <a:pt x="43" y="302"/>
                        <a:pt x="47" y="301"/>
                      </a:cubicBezTo>
                      <a:cubicBezTo>
                        <a:pt x="43" y="301"/>
                        <a:pt x="39" y="301"/>
                        <a:pt x="34" y="301"/>
                      </a:cubicBezTo>
                      <a:lnTo>
                        <a:pt x="34" y="303"/>
                      </a:lnTo>
                      <a:close/>
                      <a:moveTo>
                        <a:pt x="33" y="315"/>
                      </a:moveTo>
                      <a:cubicBezTo>
                        <a:pt x="32" y="316"/>
                        <a:pt x="32" y="316"/>
                        <a:pt x="32" y="317"/>
                      </a:cubicBezTo>
                      <a:cubicBezTo>
                        <a:pt x="32" y="318"/>
                        <a:pt x="33" y="318"/>
                        <a:pt x="33" y="318"/>
                      </a:cubicBezTo>
                      <a:cubicBezTo>
                        <a:pt x="34" y="318"/>
                        <a:pt x="35" y="317"/>
                        <a:pt x="34" y="316"/>
                      </a:cubicBezTo>
                      <a:cubicBezTo>
                        <a:pt x="34" y="316"/>
                        <a:pt x="34" y="315"/>
                        <a:pt x="33" y="315"/>
                      </a:cubicBezTo>
                      <a:close/>
                      <a:moveTo>
                        <a:pt x="34" y="296"/>
                      </a:moveTo>
                      <a:cubicBezTo>
                        <a:pt x="39" y="296"/>
                        <a:pt x="43" y="296"/>
                        <a:pt x="47" y="296"/>
                      </a:cubicBezTo>
                      <a:cubicBezTo>
                        <a:pt x="43" y="295"/>
                        <a:pt x="39" y="295"/>
                        <a:pt x="34" y="294"/>
                      </a:cubicBezTo>
                      <a:cubicBezTo>
                        <a:pt x="34" y="295"/>
                        <a:pt x="34" y="295"/>
                        <a:pt x="34" y="296"/>
                      </a:cubicBezTo>
                      <a:close/>
                      <a:moveTo>
                        <a:pt x="32" y="309"/>
                      </a:moveTo>
                      <a:cubicBezTo>
                        <a:pt x="31" y="309"/>
                        <a:pt x="30" y="309"/>
                        <a:pt x="30" y="310"/>
                      </a:cubicBezTo>
                      <a:cubicBezTo>
                        <a:pt x="30" y="311"/>
                        <a:pt x="31" y="311"/>
                        <a:pt x="32" y="311"/>
                      </a:cubicBezTo>
                      <a:cubicBezTo>
                        <a:pt x="33" y="311"/>
                        <a:pt x="33" y="311"/>
                        <a:pt x="33" y="310"/>
                      </a:cubicBezTo>
                      <a:cubicBezTo>
                        <a:pt x="33" y="309"/>
                        <a:pt x="32" y="309"/>
                        <a:pt x="32" y="309"/>
                      </a:cubicBezTo>
                      <a:close/>
                      <a:moveTo>
                        <a:pt x="35" y="288"/>
                      </a:moveTo>
                      <a:cubicBezTo>
                        <a:pt x="39" y="288"/>
                        <a:pt x="44" y="289"/>
                        <a:pt x="48" y="289"/>
                      </a:cubicBezTo>
                      <a:cubicBezTo>
                        <a:pt x="44" y="288"/>
                        <a:pt x="40" y="287"/>
                        <a:pt x="35" y="286"/>
                      </a:cubicBezTo>
                      <a:lnTo>
                        <a:pt x="35" y="288"/>
                      </a:lnTo>
                      <a:close/>
                      <a:moveTo>
                        <a:pt x="32" y="326"/>
                      </a:moveTo>
                      <a:cubicBezTo>
                        <a:pt x="31" y="326"/>
                        <a:pt x="29" y="326"/>
                        <a:pt x="27" y="325"/>
                      </a:cubicBezTo>
                      <a:cubicBezTo>
                        <a:pt x="26" y="327"/>
                        <a:pt x="25" y="328"/>
                        <a:pt x="24" y="329"/>
                      </a:cubicBezTo>
                      <a:cubicBezTo>
                        <a:pt x="25" y="329"/>
                        <a:pt x="27" y="329"/>
                        <a:pt x="29" y="329"/>
                      </a:cubicBezTo>
                      <a:cubicBezTo>
                        <a:pt x="30" y="328"/>
                        <a:pt x="31" y="327"/>
                        <a:pt x="32" y="326"/>
                      </a:cubicBezTo>
                      <a:close/>
                      <a:moveTo>
                        <a:pt x="21" y="428"/>
                      </a:moveTo>
                      <a:cubicBezTo>
                        <a:pt x="21" y="428"/>
                        <a:pt x="21" y="428"/>
                        <a:pt x="20" y="429"/>
                      </a:cubicBezTo>
                      <a:cubicBezTo>
                        <a:pt x="21" y="429"/>
                        <a:pt x="21" y="429"/>
                        <a:pt x="21" y="430"/>
                      </a:cubicBezTo>
                      <a:cubicBezTo>
                        <a:pt x="22" y="430"/>
                        <a:pt x="22" y="429"/>
                        <a:pt x="22" y="429"/>
                      </a:cubicBezTo>
                      <a:cubicBezTo>
                        <a:pt x="23" y="429"/>
                        <a:pt x="23" y="428"/>
                        <a:pt x="23" y="428"/>
                      </a:cubicBezTo>
                      <a:cubicBezTo>
                        <a:pt x="22" y="427"/>
                        <a:pt x="22" y="427"/>
                        <a:pt x="21" y="428"/>
                      </a:cubicBezTo>
                      <a:close/>
                      <a:moveTo>
                        <a:pt x="31" y="300"/>
                      </a:moveTo>
                      <a:cubicBezTo>
                        <a:pt x="30" y="300"/>
                        <a:pt x="29" y="301"/>
                        <a:pt x="29" y="302"/>
                      </a:cubicBezTo>
                      <a:cubicBezTo>
                        <a:pt x="30" y="303"/>
                        <a:pt x="30" y="303"/>
                        <a:pt x="31" y="303"/>
                      </a:cubicBezTo>
                      <a:cubicBezTo>
                        <a:pt x="32" y="303"/>
                        <a:pt x="32" y="302"/>
                        <a:pt x="32" y="302"/>
                      </a:cubicBezTo>
                      <a:cubicBezTo>
                        <a:pt x="32" y="301"/>
                        <a:pt x="32" y="300"/>
                        <a:pt x="31" y="300"/>
                      </a:cubicBezTo>
                      <a:close/>
                      <a:moveTo>
                        <a:pt x="60" y="283"/>
                      </a:moveTo>
                      <a:cubicBezTo>
                        <a:pt x="63" y="283"/>
                        <a:pt x="66" y="282"/>
                        <a:pt x="69" y="282"/>
                      </a:cubicBezTo>
                      <a:cubicBezTo>
                        <a:pt x="67" y="280"/>
                        <a:pt x="65" y="277"/>
                        <a:pt x="64" y="274"/>
                      </a:cubicBezTo>
                      <a:cubicBezTo>
                        <a:pt x="61" y="274"/>
                        <a:pt x="58" y="275"/>
                        <a:pt x="55" y="276"/>
                      </a:cubicBezTo>
                      <a:cubicBezTo>
                        <a:pt x="56" y="278"/>
                        <a:pt x="58" y="281"/>
                        <a:pt x="60" y="283"/>
                      </a:cubicBezTo>
                      <a:close/>
                      <a:moveTo>
                        <a:pt x="36" y="282"/>
                      </a:moveTo>
                      <a:cubicBezTo>
                        <a:pt x="41" y="282"/>
                        <a:pt x="45" y="283"/>
                        <a:pt x="49" y="284"/>
                      </a:cubicBezTo>
                      <a:cubicBezTo>
                        <a:pt x="45" y="283"/>
                        <a:pt x="41" y="281"/>
                        <a:pt x="37" y="280"/>
                      </a:cubicBezTo>
                      <a:lnTo>
                        <a:pt x="36" y="282"/>
                      </a:lnTo>
                      <a:close/>
                      <a:moveTo>
                        <a:pt x="70" y="255"/>
                      </a:moveTo>
                      <a:cubicBezTo>
                        <a:pt x="70" y="259"/>
                        <a:pt x="70" y="262"/>
                        <a:pt x="71" y="264"/>
                      </a:cubicBezTo>
                      <a:cubicBezTo>
                        <a:pt x="74" y="265"/>
                        <a:pt x="77" y="266"/>
                        <a:pt x="80" y="267"/>
                      </a:cubicBezTo>
                      <a:cubicBezTo>
                        <a:pt x="79" y="264"/>
                        <a:pt x="79" y="261"/>
                        <a:pt x="78" y="258"/>
                      </a:cubicBezTo>
                      <a:cubicBezTo>
                        <a:pt x="76" y="257"/>
                        <a:pt x="73" y="256"/>
                        <a:pt x="70" y="255"/>
                      </a:cubicBezTo>
                      <a:close/>
                      <a:moveTo>
                        <a:pt x="64" y="273"/>
                      </a:moveTo>
                      <a:cubicBezTo>
                        <a:pt x="68" y="273"/>
                        <a:pt x="71" y="274"/>
                        <a:pt x="74" y="274"/>
                      </a:cubicBezTo>
                      <a:cubicBezTo>
                        <a:pt x="72" y="271"/>
                        <a:pt x="71" y="268"/>
                        <a:pt x="70" y="265"/>
                      </a:cubicBezTo>
                      <a:cubicBezTo>
                        <a:pt x="67" y="265"/>
                        <a:pt x="64" y="265"/>
                        <a:pt x="61" y="265"/>
                      </a:cubicBezTo>
                      <a:cubicBezTo>
                        <a:pt x="62" y="268"/>
                        <a:pt x="63" y="271"/>
                        <a:pt x="64" y="273"/>
                      </a:cubicBezTo>
                      <a:close/>
                      <a:moveTo>
                        <a:pt x="72" y="292"/>
                      </a:moveTo>
                      <a:cubicBezTo>
                        <a:pt x="76" y="292"/>
                        <a:pt x="79" y="292"/>
                        <a:pt x="82" y="292"/>
                      </a:cubicBezTo>
                      <a:cubicBezTo>
                        <a:pt x="79" y="291"/>
                        <a:pt x="76" y="289"/>
                        <a:pt x="74" y="288"/>
                      </a:cubicBezTo>
                      <a:cubicBezTo>
                        <a:pt x="72" y="288"/>
                        <a:pt x="69" y="288"/>
                        <a:pt x="67" y="289"/>
                      </a:cubicBezTo>
                      <a:cubicBezTo>
                        <a:pt x="69" y="290"/>
                        <a:pt x="71" y="291"/>
                        <a:pt x="72" y="292"/>
                      </a:cubicBezTo>
                      <a:close/>
                      <a:moveTo>
                        <a:pt x="58" y="294"/>
                      </a:moveTo>
                      <a:cubicBezTo>
                        <a:pt x="61" y="293"/>
                        <a:pt x="64" y="291"/>
                        <a:pt x="67" y="291"/>
                      </a:cubicBezTo>
                      <a:cubicBezTo>
                        <a:pt x="64" y="289"/>
                        <a:pt x="62" y="287"/>
                        <a:pt x="60" y="284"/>
                      </a:cubicBezTo>
                      <a:cubicBezTo>
                        <a:pt x="57" y="285"/>
                        <a:pt x="54" y="286"/>
                        <a:pt x="51" y="288"/>
                      </a:cubicBezTo>
                      <a:cubicBezTo>
                        <a:pt x="53" y="290"/>
                        <a:pt x="55" y="292"/>
                        <a:pt x="58" y="294"/>
                      </a:cubicBezTo>
                      <a:close/>
                      <a:moveTo>
                        <a:pt x="58" y="305"/>
                      </a:moveTo>
                      <a:cubicBezTo>
                        <a:pt x="61" y="303"/>
                        <a:pt x="63" y="301"/>
                        <a:pt x="66" y="300"/>
                      </a:cubicBezTo>
                      <a:cubicBezTo>
                        <a:pt x="63" y="298"/>
                        <a:pt x="60" y="297"/>
                        <a:pt x="58" y="295"/>
                      </a:cubicBezTo>
                      <a:cubicBezTo>
                        <a:pt x="55" y="297"/>
                        <a:pt x="53" y="298"/>
                        <a:pt x="50" y="300"/>
                      </a:cubicBezTo>
                      <a:cubicBezTo>
                        <a:pt x="53" y="302"/>
                        <a:pt x="55" y="304"/>
                        <a:pt x="58" y="305"/>
                      </a:cubicBezTo>
                      <a:close/>
                      <a:moveTo>
                        <a:pt x="80" y="428"/>
                      </a:moveTo>
                      <a:cubicBezTo>
                        <a:pt x="81" y="428"/>
                        <a:pt x="82" y="426"/>
                        <a:pt x="81" y="424"/>
                      </a:cubicBezTo>
                      <a:cubicBezTo>
                        <a:pt x="81" y="423"/>
                        <a:pt x="79" y="422"/>
                        <a:pt x="77" y="422"/>
                      </a:cubicBezTo>
                      <a:cubicBezTo>
                        <a:pt x="76" y="423"/>
                        <a:pt x="75" y="425"/>
                        <a:pt x="76" y="427"/>
                      </a:cubicBezTo>
                      <a:cubicBezTo>
                        <a:pt x="76" y="428"/>
                        <a:pt x="78" y="429"/>
                        <a:pt x="80" y="428"/>
                      </a:cubicBezTo>
                      <a:close/>
                      <a:moveTo>
                        <a:pt x="97" y="265"/>
                      </a:moveTo>
                      <a:cubicBezTo>
                        <a:pt x="99" y="267"/>
                        <a:pt x="100" y="270"/>
                        <a:pt x="101" y="273"/>
                      </a:cubicBezTo>
                      <a:cubicBezTo>
                        <a:pt x="101" y="270"/>
                        <a:pt x="101" y="267"/>
                        <a:pt x="102" y="264"/>
                      </a:cubicBezTo>
                      <a:cubicBezTo>
                        <a:pt x="101" y="262"/>
                        <a:pt x="99" y="260"/>
                        <a:pt x="98" y="259"/>
                      </a:cubicBezTo>
                      <a:cubicBezTo>
                        <a:pt x="98" y="261"/>
                        <a:pt x="97" y="263"/>
                        <a:pt x="97" y="265"/>
                      </a:cubicBezTo>
                      <a:close/>
                      <a:moveTo>
                        <a:pt x="95" y="375"/>
                      </a:moveTo>
                      <a:cubicBezTo>
                        <a:pt x="95" y="376"/>
                        <a:pt x="96" y="376"/>
                        <a:pt x="96" y="376"/>
                      </a:cubicBezTo>
                      <a:cubicBezTo>
                        <a:pt x="97" y="377"/>
                        <a:pt x="98" y="376"/>
                        <a:pt x="98" y="375"/>
                      </a:cubicBezTo>
                      <a:cubicBezTo>
                        <a:pt x="98" y="374"/>
                        <a:pt x="98" y="374"/>
                        <a:pt x="97" y="374"/>
                      </a:cubicBezTo>
                      <a:cubicBezTo>
                        <a:pt x="96" y="373"/>
                        <a:pt x="95" y="374"/>
                        <a:pt x="95" y="375"/>
                      </a:cubicBezTo>
                      <a:close/>
                      <a:moveTo>
                        <a:pt x="84" y="397"/>
                      </a:moveTo>
                      <a:cubicBezTo>
                        <a:pt x="85" y="397"/>
                        <a:pt x="86" y="396"/>
                        <a:pt x="86" y="394"/>
                      </a:cubicBezTo>
                      <a:cubicBezTo>
                        <a:pt x="89" y="394"/>
                        <a:pt x="91" y="394"/>
                        <a:pt x="91" y="394"/>
                      </a:cubicBezTo>
                      <a:cubicBezTo>
                        <a:pt x="91" y="393"/>
                        <a:pt x="89" y="392"/>
                        <a:pt x="87" y="392"/>
                      </a:cubicBezTo>
                      <a:cubicBezTo>
                        <a:pt x="87" y="389"/>
                        <a:pt x="87" y="388"/>
                        <a:pt x="86" y="387"/>
                      </a:cubicBezTo>
                      <a:cubicBezTo>
                        <a:pt x="86" y="387"/>
                        <a:pt x="85" y="389"/>
                        <a:pt x="84" y="391"/>
                      </a:cubicBezTo>
                      <a:cubicBezTo>
                        <a:pt x="82" y="390"/>
                        <a:pt x="80" y="390"/>
                        <a:pt x="79" y="391"/>
                      </a:cubicBezTo>
                      <a:cubicBezTo>
                        <a:pt x="79" y="391"/>
                        <a:pt x="81" y="392"/>
                        <a:pt x="83" y="393"/>
                      </a:cubicBezTo>
                      <a:cubicBezTo>
                        <a:pt x="83" y="395"/>
                        <a:pt x="83" y="397"/>
                        <a:pt x="84" y="397"/>
                      </a:cubicBezTo>
                      <a:close/>
                      <a:moveTo>
                        <a:pt x="60" y="458"/>
                      </a:moveTo>
                      <a:cubicBezTo>
                        <a:pt x="61" y="458"/>
                        <a:pt x="62" y="457"/>
                        <a:pt x="61" y="457"/>
                      </a:cubicBezTo>
                      <a:cubicBezTo>
                        <a:pt x="61" y="456"/>
                        <a:pt x="61" y="456"/>
                        <a:pt x="60" y="456"/>
                      </a:cubicBezTo>
                      <a:cubicBezTo>
                        <a:pt x="58" y="457"/>
                        <a:pt x="50" y="458"/>
                        <a:pt x="50" y="458"/>
                      </a:cubicBezTo>
                      <a:cubicBezTo>
                        <a:pt x="50" y="458"/>
                        <a:pt x="58" y="458"/>
                        <a:pt x="60" y="458"/>
                      </a:cubicBezTo>
                      <a:close/>
                      <a:moveTo>
                        <a:pt x="102" y="276"/>
                      </a:moveTo>
                      <a:cubicBezTo>
                        <a:pt x="101" y="275"/>
                        <a:pt x="101" y="274"/>
                        <a:pt x="100" y="273"/>
                      </a:cubicBezTo>
                      <a:cubicBezTo>
                        <a:pt x="100" y="275"/>
                        <a:pt x="100" y="276"/>
                        <a:pt x="100" y="277"/>
                      </a:cubicBezTo>
                      <a:cubicBezTo>
                        <a:pt x="101" y="281"/>
                        <a:pt x="103" y="285"/>
                        <a:pt x="104" y="289"/>
                      </a:cubicBezTo>
                      <a:cubicBezTo>
                        <a:pt x="103" y="285"/>
                        <a:pt x="102" y="280"/>
                        <a:pt x="102" y="276"/>
                      </a:cubicBezTo>
                      <a:close/>
                      <a:moveTo>
                        <a:pt x="103" y="347"/>
                      </a:moveTo>
                      <a:cubicBezTo>
                        <a:pt x="101" y="344"/>
                        <a:pt x="100" y="341"/>
                        <a:pt x="99" y="338"/>
                      </a:cubicBezTo>
                      <a:cubicBezTo>
                        <a:pt x="97" y="340"/>
                        <a:pt x="95" y="343"/>
                        <a:pt x="93" y="345"/>
                      </a:cubicBezTo>
                      <a:cubicBezTo>
                        <a:pt x="94" y="348"/>
                        <a:pt x="95" y="351"/>
                        <a:pt x="96" y="353"/>
                      </a:cubicBezTo>
                      <a:cubicBezTo>
                        <a:pt x="99" y="351"/>
                        <a:pt x="101" y="349"/>
                        <a:pt x="103" y="347"/>
                      </a:cubicBezTo>
                      <a:close/>
                      <a:moveTo>
                        <a:pt x="99" y="359"/>
                      </a:moveTo>
                      <a:cubicBezTo>
                        <a:pt x="98" y="363"/>
                        <a:pt x="97" y="367"/>
                        <a:pt x="96" y="371"/>
                      </a:cubicBezTo>
                      <a:cubicBezTo>
                        <a:pt x="98" y="372"/>
                        <a:pt x="98" y="372"/>
                        <a:pt x="98" y="372"/>
                      </a:cubicBezTo>
                      <a:cubicBezTo>
                        <a:pt x="98" y="367"/>
                        <a:pt x="99" y="363"/>
                        <a:pt x="99" y="359"/>
                      </a:cubicBezTo>
                      <a:close/>
                      <a:moveTo>
                        <a:pt x="90" y="442"/>
                      </a:moveTo>
                      <a:cubicBezTo>
                        <a:pt x="92" y="441"/>
                        <a:pt x="93" y="440"/>
                        <a:pt x="92" y="438"/>
                      </a:cubicBezTo>
                      <a:cubicBezTo>
                        <a:pt x="92" y="436"/>
                        <a:pt x="90" y="435"/>
                        <a:pt x="89" y="436"/>
                      </a:cubicBezTo>
                      <a:cubicBezTo>
                        <a:pt x="87" y="436"/>
                        <a:pt x="86" y="438"/>
                        <a:pt x="86" y="439"/>
                      </a:cubicBezTo>
                      <a:cubicBezTo>
                        <a:pt x="87" y="441"/>
                        <a:pt x="89" y="442"/>
                        <a:pt x="90" y="442"/>
                      </a:cubicBezTo>
                      <a:close/>
                      <a:moveTo>
                        <a:pt x="68" y="412"/>
                      </a:moveTo>
                      <a:cubicBezTo>
                        <a:pt x="67" y="410"/>
                        <a:pt x="65" y="410"/>
                        <a:pt x="64" y="411"/>
                      </a:cubicBezTo>
                      <a:cubicBezTo>
                        <a:pt x="62" y="412"/>
                        <a:pt x="62" y="414"/>
                        <a:pt x="63" y="415"/>
                      </a:cubicBezTo>
                      <a:cubicBezTo>
                        <a:pt x="64" y="417"/>
                        <a:pt x="66" y="417"/>
                        <a:pt x="67" y="416"/>
                      </a:cubicBezTo>
                      <a:cubicBezTo>
                        <a:pt x="69" y="415"/>
                        <a:pt x="69" y="413"/>
                        <a:pt x="68" y="412"/>
                      </a:cubicBezTo>
                      <a:close/>
                      <a:moveTo>
                        <a:pt x="66" y="432"/>
                      </a:moveTo>
                      <a:cubicBezTo>
                        <a:pt x="67" y="432"/>
                        <a:pt x="67" y="431"/>
                        <a:pt x="67" y="430"/>
                      </a:cubicBezTo>
                      <a:cubicBezTo>
                        <a:pt x="66" y="430"/>
                        <a:pt x="66" y="429"/>
                        <a:pt x="65" y="430"/>
                      </a:cubicBezTo>
                      <a:cubicBezTo>
                        <a:pt x="63" y="431"/>
                        <a:pt x="57" y="434"/>
                        <a:pt x="57" y="434"/>
                      </a:cubicBezTo>
                      <a:cubicBezTo>
                        <a:pt x="57" y="435"/>
                        <a:pt x="64" y="433"/>
                        <a:pt x="66" y="432"/>
                      </a:cubicBezTo>
                      <a:close/>
                      <a:moveTo>
                        <a:pt x="65" y="446"/>
                      </a:moveTo>
                      <a:cubicBezTo>
                        <a:pt x="66" y="446"/>
                        <a:pt x="66" y="445"/>
                        <a:pt x="66" y="444"/>
                      </a:cubicBezTo>
                      <a:cubicBezTo>
                        <a:pt x="66" y="444"/>
                        <a:pt x="65" y="444"/>
                        <a:pt x="65" y="444"/>
                      </a:cubicBezTo>
                      <a:cubicBezTo>
                        <a:pt x="63" y="445"/>
                        <a:pt x="56" y="447"/>
                        <a:pt x="56" y="447"/>
                      </a:cubicBezTo>
                      <a:cubicBezTo>
                        <a:pt x="56" y="447"/>
                        <a:pt x="63" y="446"/>
                        <a:pt x="65" y="446"/>
                      </a:cubicBezTo>
                      <a:close/>
                      <a:moveTo>
                        <a:pt x="75" y="272"/>
                      </a:moveTo>
                      <a:cubicBezTo>
                        <a:pt x="76" y="274"/>
                        <a:pt x="77" y="276"/>
                        <a:pt x="78" y="278"/>
                      </a:cubicBezTo>
                      <a:cubicBezTo>
                        <a:pt x="81" y="279"/>
                        <a:pt x="84" y="280"/>
                        <a:pt x="87" y="282"/>
                      </a:cubicBezTo>
                      <a:cubicBezTo>
                        <a:pt x="85" y="280"/>
                        <a:pt x="83" y="277"/>
                        <a:pt x="81" y="274"/>
                      </a:cubicBezTo>
                      <a:cubicBezTo>
                        <a:pt x="79" y="274"/>
                        <a:pt x="77" y="273"/>
                        <a:pt x="75" y="272"/>
                      </a:cubicBezTo>
                      <a:close/>
                      <a:moveTo>
                        <a:pt x="74" y="429"/>
                      </a:moveTo>
                      <a:cubicBezTo>
                        <a:pt x="75" y="429"/>
                        <a:pt x="75" y="428"/>
                        <a:pt x="75" y="427"/>
                      </a:cubicBezTo>
                      <a:cubicBezTo>
                        <a:pt x="75" y="426"/>
                        <a:pt x="74" y="426"/>
                        <a:pt x="73" y="426"/>
                      </a:cubicBezTo>
                      <a:cubicBezTo>
                        <a:pt x="71" y="427"/>
                        <a:pt x="67" y="430"/>
                        <a:pt x="67" y="430"/>
                      </a:cubicBezTo>
                      <a:cubicBezTo>
                        <a:pt x="67" y="431"/>
                        <a:pt x="72" y="430"/>
                        <a:pt x="74" y="429"/>
                      </a:cubicBezTo>
                      <a:close/>
                      <a:moveTo>
                        <a:pt x="76" y="443"/>
                      </a:moveTo>
                      <a:cubicBezTo>
                        <a:pt x="77" y="443"/>
                        <a:pt x="77" y="442"/>
                        <a:pt x="77" y="442"/>
                      </a:cubicBezTo>
                      <a:cubicBezTo>
                        <a:pt x="77" y="441"/>
                        <a:pt x="76" y="441"/>
                        <a:pt x="75" y="441"/>
                      </a:cubicBezTo>
                      <a:cubicBezTo>
                        <a:pt x="73" y="442"/>
                        <a:pt x="67" y="444"/>
                        <a:pt x="67" y="444"/>
                      </a:cubicBezTo>
                      <a:cubicBezTo>
                        <a:pt x="67" y="445"/>
                        <a:pt x="74" y="444"/>
                        <a:pt x="76" y="443"/>
                      </a:cubicBezTo>
                      <a:close/>
                      <a:moveTo>
                        <a:pt x="39" y="324"/>
                      </a:moveTo>
                      <a:cubicBezTo>
                        <a:pt x="43" y="323"/>
                        <a:pt x="47" y="321"/>
                        <a:pt x="51" y="319"/>
                      </a:cubicBezTo>
                      <a:cubicBezTo>
                        <a:pt x="47" y="320"/>
                        <a:pt x="43" y="322"/>
                        <a:pt x="38" y="323"/>
                      </a:cubicBezTo>
                      <a:lnTo>
                        <a:pt x="39" y="324"/>
                      </a:lnTo>
                      <a:close/>
                      <a:moveTo>
                        <a:pt x="34" y="433"/>
                      </a:moveTo>
                      <a:cubicBezTo>
                        <a:pt x="34" y="432"/>
                        <a:pt x="33" y="432"/>
                        <a:pt x="33" y="433"/>
                      </a:cubicBezTo>
                      <a:cubicBezTo>
                        <a:pt x="32" y="434"/>
                        <a:pt x="29" y="436"/>
                        <a:pt x="26" y="437"/>
                      </a:cubicBezTo>
                      <a:cubicBezTo>
                        <a:pt x="27" y="437"/>
                        <a:pt x="27" y="438"/>
                        <a:pt x="27" y="438"/>
                      </a:cubicBezTo>
                      <a:cubicBezTo>
                        <a:pt x="29" y="437"/>
                        <a:pt x="32" y="435"/>
                        <a:pt x="34" y="434"/>
                      </a:cubicBezTo>
                      <a:cubicBezTo>
                        <a:pt x="34" y="434"/>
                        <a:pt x="34" y="433"/>
                        <a:pt x="34" y="433"/>
                      </a:cubicBezTo>
                      <a:close/>
                      <a:moveTo>
                        <a:pt x="32" y="402"/>
                      </a:moveTo>
                      <a:cubicBezTo>
                        <a:pt x="33" y="401"/>
                        <a:pt x="32" y="400"/>
                        <a:pt x="32" y="399"/>
                      </a:cubicBezTo>
                      <a:cubicBezTo>
                        <a:pt x="31" y="399"/>
                        <a:pt x="30" y="399"/>
                        <a:pt x="29" y="399"/>
                      </a:cubicBezTo>
                      <a:cubicBezTo>
                        <a:pt x="28" y="401"/>
                        <a:pt x="25" y="406"/>
                        <a:pt x="26" y="406"/>
                      </a:cubicBezTo>
                      <a:cubicBezTo>
                        <a:pt x="27" y="406"/>
                        <a:pt x="30" y="403"/>
                        <a:pt x="32" y="402"/>
                      </a:cubicBezTo>
                      <a:close/>
                      <a:moveTo>
                        <a:pt x="34" y="325"/>
                      </a:moveTo>
                      <a:cubicBezTo>
                        <a:pt x="34" y="326"/>
                        <a:pt x="35" y="326"/>
                        <a:pt x="36" y="326"/>
                      </a:cubicBezTo>
                      <a:cubicBezTo>
                        <a:pt x="37" y="326"/>
                        <a:pt x="37" y="325"/>
                        <a:pt x="37" y="324"/>
                      </a:cubicBezTo>
                      <a:cubicBezTo>
                        <a:pt x="37" y="324"/>
                        <a:pt x="36" y="323"/>
                        <a:pt x="35" y="323"/>
                      </a:cubicBezTo>
                      <a:cubicBezTo>
                        <a:pt x="34" y="324"/>
                        <a:pt x="34" y="324"/>
                        <a:pt x="34" y="325"/>
                      </a:cubicBezTo>
                      <a:close/>
                      <a:moveTo>
                        <a:pt x="74" y="417"/>
                      </a:moveTo>
                      <a:cubicBezTo>
                        <a:pt x="75" y="418"/>
                        <a:pt x="76" y="417"/>
                        <a:pt x="77" y="416"/>
                      </a:cubicBezTo>
                      <a:cubicBezTo>
                        <a:pt x="77" y="414"/>
                        <a:pt x="77" y="413"/>
                        <a:pt x="75" y="412"/>
                      </a:cubicBezTo>
                      <a:cubicBezTo>
                        <a:pt x="74" y="412"/>
                        <a:pt x="73" y="413"/>
                        <a:pt x="72" y="414"/>
                      </a:cubicBezTo>
                      <a:cubicBezTo>
                        <a:pt x="72" y="415"/>
                        <a:pt x="72" y="417"/>
                        <a:pt x="74" y="417"/>
                      </a:cubicBezTo>
                      <a:close/>
                      <a:moveTo>
                        <a:pt x="62" y="418"/>
                      </a:moveTo>
                      <a:cubicBezTo>
                        <a:pt x="63" y="417"/>
                        <a:pt x="63" y="416"/>
                        <a:pt x="62" y="416"/>
                      </a:cubicBezTo>
                      <a:cubicBezTo>
                        <a:pt x="62" y="415"/>
                        <a:pt x="61" y="415"/>
                        <a:pt x="60" y="415"/>
                      </a:cubicBezTo>
                      <a:cubicBezTo>
                        <a:pt x="58" y="416"/>
                        <a:pt x="54" y="420"/>
                        <a:pt x="55" y="420"/>
                      </a:cubicBezTo>
                      <a:cubicBezTo>
                        <a:pt x="55" y="421"/>
                        <a:pt x="60" y="419"/>
                        <a:pt x="62" y="418"/>
                      </a:cubicBezTo>
                      <a:close/>
                      <a:moveTo>
                        <a:pt x="54" y="448"/>
                      </a:moveTo>
                      <a:cubicBezTo>
                        <a:pt x="54" y="447"/>
                        <a:pt x="53" y="447"/>
                        <a:pt x="52" y="447"/>
                      </a:cubicBezTo>
                      <a:cubicBezTo>
                        <a:pt x="50" y="448"/>
                        <a:pt x="42" y="450"/>
                        <a:pt x="42" y="451"/>
                      </a:cubicBezTo>
                      <a:cubicBezTo>
                        <a:pt x="42" y="451"/>
                        <a:pt x="50" y="449"/>
                        <a:pt x="53" y="449"/>
                      </a:cubicBezTo>
                      <a:cubicBezTo>
                        <a:pt x="53" y="449"/>
                        <a:pt x="54" y="448"/>
                        <a:pt x="54" y="448"/>
                      </a:cubicBezTo>
                      <a:close/>
                      <a:moveTo>
                        <a:pt x="56" y="436"/>
                      </a:moveTo>
                      <a:cubicBezTo>
                        <a:pt x="56" y="436"/>
                        <a:pt x="57" y="435"/>
                        <a:pt x="57" y="435"/>
                      </a:cubicBezTo>
                      <a:cubicBezTo>
                        <a:pt x="56" y="434"/>
                        <a:pt x="56" y="434"/>
                        <a:pt x="55" y="434"/>
                      </a:cubicBezTo>
                      <a:cubicBezTo>
                        <a:pt x="53" y="435"/>
                        <a:pt x="46" y="439"/>
                        <a:pt x="47" y="439"/>
                      </a:cubicBezTo>
                      <a:cubicBezTo>
                        <a:pt x="47" y="439"/>
                        <a:pt x="54" y="437"/>
                        <a:pt x="56" y="436"/>
                      </a:cubicBezTo>
                      <a:close/>
                      <a:moveTo>
                        <a:pt x="35" y="310"/>
                      </a:moveTo>
                      <a:cubicBezTo>
                        <a:pt x="40" y="309"/>
                        <a:pt x="44" y="308"/>
                        <a:pt x="48" y="308"/>
                      </a:cubicBezTo>
                      <a:cubicBezTo>
                        <a:pt x="44" y="308"/>
                        <a:pt x="39" y="308"/>
                        <a:pt x="35" y="309"/>
                      </a:cubicBezTo>
                      <a:cubicBezTo>
                        <a:pt x="35" y="309"/>
                        <a:pt x="35" y="310"/>
                        <a:pt x="35" y="310"/>
                      </a:cubicBezTo>
                      <a:close/>
                      <a:moveTo>
                        <a:pt x="41" y="329"/>
                      </a:moveTo>
                      <a:cubicBezTo>
                        <a:pt x="42" y="330"/>
                        <a:pt x="42" y="330"/>
                        <a:pt x="42" y="330"/>
                      </a:cubicBezTo>
                      <a:cubicBezTo>
                        <a:pt x="45" y="328"/>
                        <a:pt x="49" y="326"/>
                        <a:pt x="53" y="324"/>
                      </a:cubicBezTo>
                      <a:cubicBezTo>
                        <a:pt x="49" y="326"/>
                        <a:pt x="45" y="327"/>
                        <a:pt x="41" y="329"/>
                      </a:cubicBezTo>
                      <a:close/>
                      <a:moveTo>
                        <a:pt x="52" y="313"/>
                      </a:moveTo>
                      <a:cubicBezTo>
                        <a:pt x="55" y="314"/>
                        <a:pt x="58" y="315"/>
                        <a:pt x="61" y="316"/>
                      </a:cubicBezTo>
                      <a:cubicBezTo>
                        <a:pt x="63" y="313"/>
                        <a:pt x="65" y="311"/>
                        <a:pt x="68" y="309"/>
                      </a:cubicBezTo>
                      <a:cubicBezTo>
                        <a:pt x="65" y="308"/>
                        <a:pt x="61" y="307"/>
                        <a:pt x="58" y="306"/>
                      </a:cubicBezTo>
                      <a:cubicBezTo>
                        <a:pt x="56" y="308"/>
                        <a:pt x="54" y="310"/>
                        <a:pt x="52" y="313"/>
                      </a:cubicBezTo>
                      <a:close/>
                      <a:moveTo>
                        <a:pt x="72" y="300"/>
                      </a:moveTo>
                      <a:cubicBezTo>
                        <a:pt x="75" y="299"/>
                        <a:pt x="78" y="298"/>
                        <a:pt x="81" y="298"/>
                      </a:cubicBezTo>
                      <a:cubicBezTo>
                        <a:pt x="78" y="297"/>
                        <a:pt x="75" y="296"/>
                        <a:pt x="72" y="295"/>
                      </a:cubicBezTo>
                      <a:cubicBezTo>
                        <a:pt x="70" y="296"/>
                        <a:pt x="68" y="297"/>
                        <a:pt x="66" y="298"/>
                      </a:cubicBezTo>
                      <a:cubicBezTo>
                        <a:pt x="68" y="298"/>
                        <a:pt x="70" y="299"/>
                        <a:pt x="72" y="300"/>
                      </a:cubicBezTo>
                      <a:close/>
                      <a:moveTo>
                        <a:pt x="41" y="349"/>
                      </a:moveTo>
                      <a:cubicBezTo>
                        <a:pt x="42" y="348"/>
                        <a:pt x="43" y="347"/>
                        <a:pt x="43" y="347"/>
                      </a:cubicBezTo>
                      <a:cubicBezTo>
                        <a:pt x="42" y="346"/>
                        <a:pt x="41" y="347"/>
                        <a:pt x="40" y="348"/>
                      </a:cubicBezTo>
                      <a:cubicBezTo>
                        <a:pt x="39" y="346"/>
                        <a:pt x="38" y="345"/>
                        <a:pt x="37" y="346"/>
                      </a:cubicBezTo>
                      <a:cubicBezTo>
                        <a:pt x="37" y="346"/>
                        <a:pt x="37" y="347"/>
                        <a:pt x="38" y="349"/>
                      </a:cubicBezTo>
                      <a:cubicBezTo>
                        <a:pt x="37" y="350"/>
                        <a:pt x="36" y="351"/>
                        <a:pt x="37" y="351"/>
                      </a:cubicBezTo>
                      <a:cubicBezTo>
                        <a:pt x="37" y="351"/>
                        <a:pt x="38" y="351"/>
                        <a:pt x="39" y="350"/>
                      </a:cubicBezTo>
                      <a:cubicBezTo>
                        <a:pt x="40" y="351"/>
                        <a:pt x="42" y="352"/>
                        <a:pt x="42" y="352"/>
                      </a:cubicBezTo>
                      <a:cubicBezTo>
                        <a:pt x="42" y="352"/>
                        <a:pt x="42" y="350"/>
                        <a:pt x="41" y="349"/>
                      </a:cubicBezTo>
                      <a:close/>
                      <a:moveTo>
                        <a:pt x="41" y="337"/>
                      </a:moveTo>
                      <a:cubicBezTo>
                        <a:pt x="41" y="338"/>
                        <a:pt x="40" y="339"/>
                        <a:pt x="41" y="339"/>
                      </a:cubicBezTo>
                      <a:cubicBezTo>
                        <a:pt x="41" y="340"/>
                        <a:pt x="42" y="340"/>
                        <a:pt x="43" y="340"/>
                      </a:cubicBezTo>
                      <a:cubicBezTo>
                        <a:pt x="43" y="339"/>
                        <a:pt x="44" y="338"/>
                        <a:pt x="43" y="338"/>
                      </a:cubicBezTo>
                      <a:cubicBezTo>
                        <a:pt x="43" y="337"/>
                        <a:pt x="42" y="337"/>
                        <a:pt x="41" y="337"/>
                      </a:cubicBezTo>
                      <a:close/>
                      <a:moveTo>
                        <a:pt x="86" y="283"/>
                      </a:moveTo>
                      <a:cubicBezTo>
                        <a:pt x="87" y="284"/>
                        <a:pt x="87" y="285"/>
                        <a:pt x="88" y="286"/>
                      </a:cubicBezTo>
                      <a:cubicBezTo>
                        <a:pt x="92" y="288"/>
                        <a:pt x="95" y="290"/>
                        <a:pt x="99" y="292"/>
                      </a:cubicBezTo>
                      <a:cubicBezTo>
                        <a:pt x="96" y="290"/>
                        <a:pt x="92" y="287"/>
                        <a:pt x="89" y="284"/>
                      </a:cubicBezTo>
                      <a:cubicBezTo>
                        <a:pt x="88" y="284"/>
                        <a:pt x="87" y="283"/>
                        <a:pt x="86" y="283"/>
                      </a:cubicBezTo>
                      <a:close/>
                      <a:moveTo>
                        <a:pt x="49" y="313"/>
                      </a:moveTo>
                      <a:cubicBezTo>
                        <a:pt x="45" y="314"/>
                        <a:pt x="41" y="314"/>
                        <a:pt x="36" y="315"/>
                      </a:cubicBezTo>
                      <a:cubicBezTo>
                        <a:pt x="37" y="317"/>
                        <a:pt x="37" y="317"/>
                        <a:pt x="37" y="317"/>
                      </a:cubicBezTo>
                      <a:cubicBezTo>
                        <a:pt x="41" y="315"/>
                        <a:pt x="45" y="314"/>
                        <a:pt x="49" y="313"/>
                      </a:cubicBezTo>
                      <a:close/>
                      <a:moveTo>
                        <a:pt x="39" y="332"/>
                      </a:moveTo>
                      <a:cubicBezTo>
                        <a:pt x="39" y="332"/>
                        <a:pt x="40" y="331"/>
                        <a:pt x="39" y="331"/>
                      </a:cubicBezTo>
                      <a:cubicBezTo>
                        <a:pt x="39" y="330"/>
                        <a:pt x="38" y="330"/>
                        <a:pt x="38" y="330"/>
                      </a:cubicBezTo>
                      <a:cubicBezTo>
                        <a:pt x="37" y="330"/>
                        <a:pt x="37" y="331"/>
                        <a:pt x="37" y="332"/>
                      </a:cubicBezTo>
                      <a:cubicBezTo>
                        <a:pt x="37" y="332"/>
                        <a:pt x="38" y="333"/>
                        <a:pt x="39" y="332"/>
                      </a:cubicBezTo>
                      <a:close/>
                      <a:moveTo>
                        <a:pt x="95" y="276"/>
                      </a:moveTo>
                      <a:cubicBezTo>
                        <a:pt x="95" y="277"/>
                        <a:pt x="95" y="278"/>
                        <a:pt x="95" y="279"/>
                      </a:cubicBezTo>
                      <a:cubicBezTo>
                        <a:pt x="98" y="282"/>
                        <a:pt x="100" y="286"/>
                        <a:pt x="102" y="290"/>
                      </a:cubicBezTo>
                      <a:cubicBezTo>
                        <a:pt x="100" y="286"/>
                        <a:pt x="99" y="282"/>
                        <a:pt x="97" y="278"/>
                      </a:cubicBezTo>
                      <a:cubicBezTo>
                        <a:pt x="96" y="277"/>
                        <a:pt x="95" y="276"/>
                        <a:pt x="95" y="276"/>
                      </a:cubicBezTo>
                      <a:close/>
                      <a:moveTo>
                        <a:pt x="97" y="318"/>
                      </a:moveTo>
                      <a:cubicBezTo>
                        <a:pt x="97" y="319"/>
                        <a:pt x="97" y="320"/>
                        <a:pt x="97" y="321"/>
                      </a:cubicBezTo>
                      <a:cubicBezTo>
                        <a:pt x="97" y="320"/>
                        <a:pt x="98" y="320"/>
                        <a:pt x="99" y="319"/>
                      </a:cubicBezTo>
                      <a:cubicBezTo>
                        <a:pt x="100" y="315"/>
                        <a:pt x="101" y="311"/>
                        <a:pt x="103" y="307"/>
                      </a:cubicBezTo>
                      <a:cubicBezTo>
                        <a:pt x="101" y="310"/>
                        <a:pt x="99" y="314"/>
                        <a:pt x="97" y="318"/>
                      </a:cubicBezTo>
                      <a:close/>
                      <a:moveTo>
                        <a:pt x="96" y="331"/>
                      </a:moveTo>
                      <a:cubicBezTo>
                        <a:pt x="96" y="333"/>
                        <a:pt x="97" y="335"/>
                        <a:pt x="97" y="337"/>
                      </a:cubicBezTo>
                      <a:cubicBezTo>
                        <a:pt x="99" y="335"/>
                        <a:pt x="100" y="334"/>
                        <a:pt x="101" y="332"/>
                      </a:cubicBezTo>
                      <a:cubicBezTo>
                        <a:pt x="101" y="329"/>
                        <a:pt x="101" y="326"/>
                        <a:pt x="101" y="323"/>
                      </a:cubicBezTo>
                      <a:cubicBezTo>
                        <a:pt x="99" y="325"/>
                        <a:pt x="98" y="328"/>
                        <a:pt x="96" y="331"/>
                      </a:cubicBezTo>
                      <a:close/>
                      <a:moveTo>
                        <a:pt x="91" y="282"/>
                      </a:moveTo>
                      <a:cubicBezTo>
                        <a:pt x="94" y="285"/>
                        <a:pt x="98" y="288"/>
                        <a:pt x="100" y="291"/>
                      </a:cubicBezTo>
                      <a:cubicBezTo>
                        <a:pt x="98" y="287"/>
                        <a:pt x="95" y="284"/>
                        <a:pt x="93" y="280"/>
                      </a:cubicBezTo>
                      <a:cubicBezTo>
                        <a:pt x="92" y="280"/>
                        <a:pt x="91" y="279"/>
                        <a:pt x="90" y="279"/>
                      </a:cubicBezTo>
                      <a:cubicBezTo>
                        <a:pt x="90" y="280"/>
                        <a:pt x="91" y="281"/>
                        <a:pt x="91" y="282"/>
                      </a:cubicBezTo>
                      <a:close/>
                      <a:moveTo>
                        <a:pt x="93" y="315"/>
                      </a:moveTo>
                      <a:cubicBezTo>
                        <a:pt x="92" y="316"/>
                        <a:pt x="92" y="317"/>
                        <a:pt x="92" y="318"/>
                      </a:cubicBezTo>
                      <a:cubicBezTo>
                        <a:pt x="93" y="318"/>
                        <a:pt x="93" y="317"/>
                        <a:pt x="94" y="316"/>
                      </a:cubicBezTo>
                      <a:cubicBezTo>
                        <a:pt x="96" y="313"/>
                        <a:pt x="99" y="309"/>
                        <a:pt x="101" y="306"/>
                      </a:cubicBezTo>
                      <a:cubicBezTo>
                        <a:pt x="98" y="309"/>
                        <a:pt x="96" y="312"/>
                        <a:pt x="93" y="315"/>
                      </a:cubicBezTo>
                      <a:close/>
                      <a:moveTo>
                        <a:pt x="96" y="275"/>
                      </a:moveTo>
                      <a:cubicBezTo>
                        <a:pt x="95" y="272"/>
                        <a:pt x="95" y="269"/>
                        <a:pt x="94" y="266"/>
                      </a:cubicBezTo>
                      <a:cubicBezTo>
                        <a:pt x="93" y="264"/>
                        <a:pt x="91" y="263"/>
                        <a:pt x="89" y="261"/>
                      </a:cubicBezTo>
                      <a:cubicBezTo>
                        <a:pt x="89" y="264"/>
                        <a:pt x="90" y="266"/>
                        <a:pt x="90" y="268"/>
                      </a:cubicBezTo>
                      <a:cubicBezTo>
                        <a:pt x="92" y="270"/>
                        <a:pt x="94" y="272"/>
                        <a:pt x="96" y="275"/>
                      </a:cubicBezTo>
                      <a:close/>
                      <a:moveTo>
                        <a:pt x="99" y="250"/>
                      </a:moveTo>
                      <a:cubicBezTo>
                        <a:pt x="96" y="248"/>
                        <a:pt x="94" y="245"/>
                        <a:pt x="92" y="244"/>
                      </a:cubicBezTo>
                      <a:cubicBezTo>
                        <a:pt x="91" y="246"/>
                        <a:pt x="90" y="249"/>
                        <a:pt x="89" y="252"/>
                      </a:cubicBezTo>
                      <a:cubicBezTo>
                        <a:pt x="92" y="254"/>
                        <a:pt x="94" y="257"/>
                        <a:pt x="96" y="259"/>
                      </a:cubicBezTo>
                      <a:cubicBezTo>
                        <a:pt x="97" y="256"/>
                        <a:pt x="97" y="253"/>
                        <a:pt x="99" y="250"/>
                      </a:cubicBezTo>
                      <a:close/>
                      <a:moveTo>
                        <a:pt x="83" y="341"/>
                      </a:moveTo>
                      <a:cubicBezTo>
                        <a:pt x="83" y="344"/>
                        <a:pt x="84" y="347"/>
                        <a:pt x="84" y="350"/>
                      </a:cubicBezTo>
                      <a:cubicBezTo>
                        <a:pt x="87" y="348"/>
                        <a:pt x="90" y="346"/>
                        <a:pt x="92" y="345"/>
                      </a:cubicBezTo>
                      <a:cubicBezTo>
                        <a:pt x="91" y="341"/>
                        <a:pt x="91" y="338"/>
                        <a:pt x="91" y="335"/>
                      </a:cubicBezTo>
                      <a:cubicBezTo>
                        <a:pt x="88" y="337"/>
                        <a:pt x="86" y="339"/>
                        <a:pt x="83" y="341"/>
                      </a:cubicBezTo>
                      <a:close/>
                      <a:moveTo>
                        <a:pt x="87" y="386"/>
                      </a:moveTo>
                      <a:cubicBezTo>
                        <a:pt x="88" y="385"/>
                        <a:pt x="89" y="383"/>
                        <a:pt x="90" y="382"/>
                      </a:cubicBezTo>
                      <a:cubicBezTo>
                        <a:pt x="90" y="380"/>
                        <a:pt x="89" y="379"/>
                        <a:pt x="89" y="377"/>
                      </a:cubicBezTo>
                      <a:cubicBezTo>
                        <a:pt x="88" y="378"/>
                        <a:pt x="87" y="380"/>
                        <a:pt x="86" y="381"/>
                      </a:cubicBezTo>
                      <a:cubicBezTo>
                        <a:pt x="86" y="383"/>
                        <a:pt x="86" y="384"/>
                        <a:pt x="87" y="386"/>
                      </a:cubicBezTo>
                      <a:close/>
                      <a:moveTo>
                        <a:pt x="89" y="375"/>
                      </a:moveTo>
                      <a:cubicBezTo>
                        <a:pt x="90" y="375"/>
                        <a:pt x="91" y="375"/>
                        <a:pt x="91" y="374"/>
                      </a:cubicBezTo>
                      <a:cubicBezTo>
                        <a:pt x="91" y="373"/>
                        <a:pt x="91" y="372"/>
                        <a:pt x="90" y="372"/>
                      </a:cubicBezTo>
                      <a:cubicBezTo>
                        <a:pt x="89" y="372"/>
                        <a:pt x="89" y="373"/>
                        <a:pt x="89" y="373"/>
                      </a:cubicBezTo>
                      <a:cubicBezTo>
                        <a:pt x="88" y="374"/>
                        <a:pt x="89" y="375"/>
                        <a:pt x="89" y="375"/>
                      </a:cubicBezTo>
                      <a:close/>
                      <a:moveTo>
                        <a:pt x="84" y="368"/>
                      </a:moveTo>
                      <a:cubicBezTo>
                        <a:pt x="85" y="364"/>
                        <a:pt x="86" y="360"/>
                        <a:pt x="88" y="356"/>
                      </a:cubicBezTo>
                      <a:cubicBezTo>
                        <a:pt x="86" y="360"/>
                        <a:pt x="84" y="364"/>
                        <a:pt x="82" y="368"/>
                      </a:cubicBezTo>
                      <a:cubicBezTo>
                        <a:pt x="83" y="368"/>
                        <a:pt x="83" y="368"/>
                        <a:pt x="84" y="368"/>
                      </a:cubicBezTo>
                      <a:close/>
                      <a:moveTo>
                        <a:pt x="95" y="321"/>
                      </a:moveTo>
                      <a:cubicBezTo>
                        <a:pt x="94" y="323"/>
                        <a:pt x="91" y="325"/>
                        <a:pt x="89" y="328"/>
                      </a:cubicBezTo>
                      <a:cubicBezTo>
                        <a:pt x="89" y="330"/>
                        <a:pt x="89" y="332"/>
                        <a:pt x="89" y="334"/>
                      </a:cubicBezTo>
                      <a:cubicBezTo>
                        <a:pt x="91" y="333"/>
                        <a:pt x="92" y="331"/>
                        <a:pt x="94" y="330"/>
                      </a:cubicBezTo>
                      <a:cubicBezTo>
                        <a:pt x="94" y="327"/>
                        <a:pt x="95" y="324"/>
                        <a:pt x="95" y="321"/>
                      </a:cubicBezTo>
                      <a:close/>
                      <a:moveTo>
                        <a:pt x="81" y="373"/>
                      </a:moveTo>
                      <a:cubicBezTo>
                        <a:pt x="82" y="373"/>
                        <a:pt x="83" y="372"/>
                        <a:pt x="83" y="372"/>
                      </a:cubicBezTo>
                      <a:cubicBezTo>
                        <a:pt x="83" y="371"/>
                        <a:pt x="83" y="370"/>
                        <a:pt x="82" y="370"/>
                      </a:cubicBezTo>
                      <a:cubicBezTo>
                        <a:pt x="82" y="370"/>
                        <a:pt x="81" y="370"/>
                        <a:pt x="81" y="371"/>
                      </a:cubicBezTo>
                      <a:cubicBezTo>
                        <a:pt x="80" y="371"/>
                        <a:pt x="81" y="372"/>
                        <a:pt x="81" y="373"/>
                      </a:cubicBezTo>
                      <a:close/>
                      <a:moveTo>
                        <a:pt x="90" y="370"/>
                      </a:moveTo>
                      <a:cubicBezTo>
                        <a:pt x="92" y="370"/>
                        <a:pt x="92" y="370"/>
                        <a:pt x="92" y="370"/>
                      </a:cubicBezTo>
                      <a:cubicBezTo>
                        <a:pt x="92" y="366"/>
                        <a:pt x="93" y="362"/>
                        <a:pt x="94" y="358"/>
                      </a:cubicBezTo>
                      <a:cubicBezTo>
                        <a:pt x="93" y="362"/>
                        <a:pt x="91" y="366"/>
                        <a:pt x="90" y="3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xmlns="" id="{A3D1F2B0-A320-4290-A79A-2E3839E24E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56151" y="1876425"/>
                <a:ext cx="547688" cy="1414463"/>
              </a:xfrm>
              <a:custGeom>
                <a:avLst/>
                <a:gdLst>
                  <a:gd name="T0" fmla="*/ 153 w 254"/>
                  <a:gd name="T1" fmla="*/ 237 h 654"/>
                  <a:gd name="T2" fmla="*/ 160 w 254"/>
                  <a:gd name="T3" fmla="*/ 139 h 654"/>
                  <a:gd name="T4" fmla="*/ 156 w 254"/>
                  <a:gd name="T5" fmla="*/ 242 h 654"/>
                  <a:gd name="T6" fmla="*/ 151 w 254"/>
                  <a:gd name="T7" fmla="*/ 276 h 654"/>
                  <a:gd name="T8" fmla="*/ 146 w 254"/>
                  <a:gd name="T9" fmla="*/ 468 h 654"/>
                  <a:gd name="T10" fmla="*/ 149 w 254"/>
                  <a:gd name="T11" fmla="*/ 460 h 654"/>
                  <a:gd name="T12" fmla="*/ 214 w 254"/>
                  <a:gd name="T13" fmla="*/ 154 h 654"/>
                  <a:gd name="T14" fmla="*/ 157 w 254"/>
                  <a:gd name="T15" fmla="*/ 401 h 654"/>
                  <a:gd name="T16" fmla="*/ 120 w 254"/>
                  <a:gd name="T17" fmla="*/ 597 h 654"/>
                  <a:gd name="T18" fmla="*/ 126 w 254"/>
                  <a:gd name="T19" fmla="*/ 534 h 654"/>
                  <a:gd name="T20" fmla="*/ 152 w 254"/>
                  <a:gd name="T21" fmla="*/ 515 h 654"/>
                  <a:gd name="T22" fmla="*/ 154 w 254"/>
                  <a:gd name="T23" fmla="*/ 552 h 654"/>
                  <a:gd name="T24" fmla="*/ 152 w 254"/>
                  <a:gd name="T25" fmla="*/ 537 h 654"/>
                  <a:gd name="T26" fmla="*/ 130 w 254"/>
                  <a:gd name="T27" fmla="*/ 459 h 654"/>
                  <a:gd name="T28" fmla="*/ 147 w 254"/>
                  <a:gd name="T29" fmla="*/ 250 h 654"/>
                  <a:gd name="T30" fmla="*/ 116 w 254"/>
                  <a:gd name="T31" fmla="*/ 538 h 654"/>
                  <a:gd name="T32" fmla="*/ 118 w 254"/>
                  <a:gd name="T33" fmla="*/ 240 h 654"/>
                  <a:gd name="T34" fmla="*/ 121 w 254"/>
                  <a:gd name="T35" fmla="*/ 258 h 654"/>
                  <a:gd name="T36" fmla="*/ 131 w 254"/>
                  <a:gd name="T37" fmla="*/ 228 h 654"/>
                  <a:gd name="T38" fmla="*/ 127 w 254"/>
                  <a:gd name="T39" fmla="*/ 255 h 654"/>
                  <a:gd name="T40" fmla="*/ 137 w 254"/>
                  <a:gd name="T41" fmla="*/ 24 h 654"/>
                  <a:gd name="T42" fmla="*/ 5 w 254"/>
                  <a:gd name="T43" fmla="*/ 2 h 654"/>
                  <a:gd name="T44" fmla="*/ 91 w 254"/>
                  <a:gd name="T45" fmla="*/ 31 h 654"/>
                  <a:gd name="T46" fmla="*/ 158 w 254"/>
                  <a:gd name="T47" fmla="*/ 612 h 654"/>
                  <a:gd name="T48" fmla="*/ 219 w 254"/>
                  <a:gd name="T49" fmla="*/ 217 h 654"/>
                  <a:gd name="T50" fmla="*/ 164 w 254"/>
                  <a:gd name="T51" fmla="*/ 233 h 654"/>
                  <a:gd name="T52" fmla="*/ 173 w 254"/>
                  <a:gd name="T53" fmla="*/ 261 h 654"/>
                  <a:gd name="T54" fmla="*/ 225 w 254"/>
                  <a:gd name="T55" fmla="*/ 275 h 654"/>
                  <a:gd name="T56" fmla="*/ 145 w 254"/>
                  <a:gd name="T57" fmla="*/ 227 h 654"/>
                  <a:gd name="T58" fmla="*/ 145 w 254"/>
                  <a:gd name="T59" fmla="*/ 212 h 654"/>
                  <a:gd name="T60" fmla="*/ 144 w 254"/>
                  <a:gd name="T61" fmla="*/ 240 h 654"/>
                  <a:gd name="T62" fmla="*/ 160 w 254"/>
                  <a:gd name="T63" fmla="*/ 228 h 654"/>
                  <a:gd name="T64" fmla="*/ 211 w 254"/>
                  <a:gd name="T65" fmla="*/ 256 h 654"/>
                  <a:gd name="T66" fmla="*/ 130 w 254"/>
                  <a:gd name="T67" fmla="*/ 630 h 654"/>
                  <a:gd name="T68" fmla="*/ 170 w 254"/>
                  <a:gd name="T69" fmla="*/ 627 h 654"/>
                  <a:gd name="T70" fmla="*/ 143 w 254"/>
                  <a:gd name="T71" fmla="*/ 601 h 654"/>
                  <a:gd name="T72" fmla="*/ 119 w 254"/>
                  <a:gd name="T73" fmla="*/ 74 h 654"/>
                  <a:gd name="T74" fmla="*/ 79 w 254"/>
                  <a:gd name="T75" fmla="*/ 31 h 654"/>
                  <a:gd name="T76" fmla="*/ 84 w 254"/>
                  <a:gd name="T77" fmla="*/ 24 h 654"/>
                  <a:gd name="T78" fmla="*/ 102 w 254"/>
                  <a:gd name="T79" fmla="*/ 2 h 654"/>
                  <a:gd name="T80" fmla="*/ 254 w 254"/>
                  <a:gd name="T81" fmla="*/ 650 h 654"/>
                  <a:gd name="T82" fmla="*/ 254 w 254"/>
                  <a:gd name="T83" fmla="*/ 2 h 654"/>
                  <a:gd name="T84" fmla="*/ 230 w 254"/>
                  <a:gd name="T85" fmla="*/ 633 h 654"/>
                  <a:gd name="T86" fmla="*/ 186 w 254"/>
                  <a:gd name="T87" fmla="*/ 614 h 654"/>
                  <a:gd name="T88" fmla="*/ 214 w 254"/>
                  <a:gd name="T89" fmla="*/ 23 h 654"/>
                  <a:gd name="T90" fmla="*/ 175 w 254"/>
                  <a:gd name="T91" fmla="*/ 556 h 654"/>
                  <a:gd name="T92" fmla="*/ 139 w 254"/>
                  <a:gd name="T93" fmla="*/ 243 h 654"/>
                  <a:gd name="T94" fmla="*/ 147 w 254"/>
                  <a:gd name="T95" fmla="*/ 108 h 654"/>
                  <a:gd name="T96" fmla="*/ 135 w 254"/>
                  <a:gd name="T97" fmla="*/ 242 h 654"/>
                  <a:gd name="T98" fmla="*/ 141 w 254"/>
                  <a:gd name="T99" fmla="*/ 247 h 654"/>
                  <a:gd name="T100" fmla="*/ 138 w 254"/>
                  <a:gd name="T101" fmla="*/ 173 h 654"/>
                  <a:gd name="T102" fmla="*/ 182 w 254"/>
                  <a:gd name="T103" fmla="*/ 516 h 654"/>
                  <a:gd name="T104" fmla="*/ 170 w 254"/>
                  <a:gd name="T105" fmla="*/ 494 h 654"/>
                  <a:gd name="T106" fmla="*/ 217 w 254"/>
                  <a:gd name="T107" fmla="*/ 133 h 654"/>
                  <a:gd name="T108" fmla="*/ 184 w 254"/>
                  <a:gd name="T109" fmla="*/ 525 h 654"/>
                  <a:gd name="T110" fmla="*/ 183 w 254"/>
                  <a:gd name="T111" fmla="*/ 574 h 654"/>
                  <a:gd name="T112" fmla="*/ 169 w 254"/>
                  <a:gd name="T113" fmla="*/ 525 h 654"/>
                  <a:gd name="T114" fmla="*/ 190 w 254"/>
                  <a:gd name="T115" fmla="*/ 524 h 654"/>
                  <a:gd name="T116" fmla="*/ 192 w 254"/>
                  <a:gd name="T117" fmla="*/ 532 h 654"/>
                  <a:gd name="T118" fmla="*/ 194 w 254"/>
                  <a:gd name="T119" fmla="*/ 537 h 654"/>
                  <a:gd name="T120" fmla="*/ 146 w 254"/>
                  <a:gd name="T121" fmla="*/ 281 h 654"/>
                  <a:gd name="T122" fmla="*/ 127 w 254"/>
                  <a:gd name="T123" fmla="*/ 63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4" h="654">
                    <a:moveTo>
                      <a:pt x="150" y="243"/>
                    </a:moveTo>
                    <a:cubicBezTo>
                      <a:pt x="150" y="244"/>
                      <a:pt x="151" y="244"/>
                      <a:pt x="151" y="244"/>
                    </a:cubicBezTo>
                    <a:cubicBezTo>
                      <a:pt x="152" y="244"/>
                      <a:pt x="152" y="244"/>
                      <a:pt x="152" y="243"/>
                    </a:cubicBezTo>
                    <a:cubicBezTo>
                      <a:pt x="152" y="243"/>
                      <a:pt x="151" y="242"/>
                      <a:pt x="151" y="242"/>
                    </a:cubicBezTo>
                    <a:cubicBezTo>
                      <a:pt x="150" y="243"/>
                      <a:pt x="150" y="243"/>
                      <a:pt x="150" y="243"/>
                    </a:cubicBezTo>
                    <a:close/>
                    <a:moveTo>
                      <a:pt x="151" y="246"/>
                    </a:moveTo>
                    <a:cubicBezTo>
                      <a:pt x="151" y="246"/>
                      <a:pt x="152" y="246"/>
                      <a:pt x="152" y="245"/>
                    </a:cubicBezTo>
                    <a:cubicBezTo>
                      <a:pt x="152" y="245"/>
                      <a:pt x="152" y="245"/>
                      <a:pt x="151" y="244"/>
                    </a:cubicBezTo>
                    <a:cubicBezTo>
                      <a:pt x="151" y="244"/>
                      <a:pt x="150" y="245"/>
                      <a:pt x="150" y="245"/>
                    </a:cubicBezTo>
                    <a:cubicBezTo>
                      <a:pt x="150" y="246"/>
                      <a:pt x="150" y="246"/>
                      <a:pt x="151" y="246"/>
                    </a:cubicBezTo>
                    <a:close/>
                    <a:moveTo>
                      <a:pt x="151" y="259"/>
                    </a:moveTo>
                    <a:cubicBezTo>
                      <a:pt x="150" y="259"/>
                      <a:pt x="150" y="259"/>
                      <a:pt x="150" y="260"/>
                    </a:cubicBezTo>
                    <a:cubicBezTo>
                      <a:pt x="150" y="260"/>
                      <a:pt x="151" y="260"/>
                      <a:pt x="151" y="260"/>
                    </a:cubicBezTo>
                    <a:cubicBezTo>
                      <a:pt x="152" y="260"/>
                      <a:pt x="152" y="260"/>
                      <a:pt x="152" y="259"/>
                    </a:cubicBezTo>
                    <a:cubicBezTo>
                      <a:pt x="151" y="259"/>
                      <a:pt x="151" y="259"/>
                      <a:pt x="151" y="259"/>
                    </a:cubicBezTo>
                    <a:close/>
                    <a:moveTo>
                      <a:pt x="153" y="223"/>
                    </a:moveTo>
                    <a:cubicBezTo>
                      <a:pt x="153" y="223"/>
                      <a:pt x="152" y="223"/>
                      <a:pt x="152" y="223"/>
                    </a:cubicBezTo>
                    <a:cubicBezTo>
                      <a:pt x="152" y="223"/>
                      <a:pt x="152" y="224"/>
                      <a:pt x="153" y="224"/>
                    </a:cubicBezTo>
                    <a:cubicBezTo>
                      <a:pt x="153" y="224"/>
                      <a:pt x="153" y="224"/>
                      <a:pt x="153" y="224"/>
                    </a:cubicBezTo>
                    <a:cubicBezTo>
                      <a:pt x="153" y="223"/>
                      <a:pt x="153" y="223"/>
                      <a:pt x="153" y="223"/>
                    </a:cubicBezTo>
                    <a:close/>
                    <a:moveTo>
                      <a:pt x="148" y="248"/>
                    </a:moveTo>
                    <a:cubicBezTo>
                      <a:pt x="148" y="248"/>
                      <a:pt x="148" y="249"/>
                      <a:pt x="148" y="249"/>
                    </a:cubicBezTo>
                    <a:cubicBezTo>
                      <a:pt x="149" y="249"/>
                      <a:pt x="149" y="250"/>
                      <a:pt x="150" y="249"/>
                    </a:cubicBezTo>
                    <a:cubicBezTo>
                      <a:pt x="150" y="249"/>
                      <a:pt x="150" y="248"/>
                      <a:pt x="150" y="248"/>
                    </a:cubicBezTo>
                    <a:cubicBezTo>
                      <a:pt x="149" y="248"/>
                      <a:pt x="149" y="248"/>
                      <a:pt x="148" y="248"/>
                    </a:cubicBezTo>
                    <a:close/>
                    <a:moveTo>
                      <a:pt x="153" y="253"/>
                    </a:moveTo>
                    <a:cubicBezTo>
                      <a:pt x="153" y="253"/>
                      <a:pt x="153" y="252"/>
                      <a:pt x="153" y="252"/>
                    </a:cubicBezTo>
                    <a:cubicBezTo>
                      <a:pt x="152" y="251"/>
                      <a:pt x="152" y="251"/>
                      <a:pt x="152" y="252"/>
                    </a:cubicBezTo>
                    <a:cubicBezTo>
                      <a:pt x="151" y="252"/>
                      <a:pt x="151" y="252"/>
                      <a:pt x="151" y="253"/>
                    </a:cubicBezTo>
                    <a:cubicBezTo>
                      <a:pt x="152" y="253"/>
                      <a:pt x="152" y="253"/>
                      <a:pt x="153" y="253"/>
                    </a:cubicBezTo>
                    <a:close/>
                    <a:moveTo>
                      <a:pt x="151" y="236"/>
                    </a:moveTo>
                    <a:cubicBezTo>
                      <a:pt x="151" y="236"/>
                      <a:pt x="151" y="236"/>
                      <a:pt x="152" y="237"/>
                    </a:cubicBezTo>
                    <a:cubicBezTo>
                      <a:pt x="152" y="237"/>
                      <a:pt x="152" y="237"/>
                      <a:pt x="153" y="237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152" y="235"/>
                      <a:pt x="152" y="235"/>
                      <a:pt x="151" y="236"/>
                    </a:cubicBezTo>
                    <a:close/>
                    <a:moveTo>
                      <a:pt x="170" y="186"/>
                    </a:moveTo>
                    <a:cubicBezTo>
                      <a:pt x="169" y="186"/>
                      <a:pt x="168" y="188"/>
                      <a:pt x="168" y="189"/>
                    </a:cubicBezTo>
                    <a:cubicBezTo>
                      <a:pt x="169" y="190"/>
                      <a:pt x="171" y="191"/>
                      <a:pt x="172" y="190"/>
                    </a:cubicBezTo>
                    <a:cubicBezTo>
                      <a:pt x="175" y="189"/>
                      <a:pt x="182" y="185"/>
                      <a:pt x="182" y="184"/>
                    </a:cubicBezTo>
                    <a:cubicBezTo>
                      <a:pt x="181" y="183"/>
                      <a:pt x="173" y="185"/>
                      <a:pt x="170" y="186"/>
                    </a:cubicBezTo>
                    <a:close/>
                    <a:moveTo>
                      <a:pt x="150" y="247"/>
                    </a:moveTo>
                    <a:cubicBezTo>
                      <a:pt x="149" y="247"/>
                      <a:pt x="150" y="248"/>
                      <a:pt x="150" y="248"/>
                    </a:cubicBezTo>
                    <a:cubicBezTo>
                      <a:pt x="150" y="248"/>
                      <a:pt x="151" y="248"/>
                      <a:pt x="151" y="248"/>
                    </a:cubicBezTo>
                    <a:cubicBezTo>
                      <a:pt x="151" y="247"/>
                      <a:pt x="151" y="247"/>
                      <a:pt x="151" y="246"/>
                    </a:cubicBezTo>
                    <a:cubicBezTo>
                      <a:pt x="150" y="246"/>
                      <a:pt x="150" y="246"/>
                      <a:pt x="150" y="247"/>
                    </a:cubicBezTo>
                    <a:close/>
                    <a:moveTo>
                      <a:pt x="188" y="135"/>
                    </a:moveTo>
                    <a:cubicBezTo>
                      <a:pt x="187" y="135"/>
                      <a:pt x="177" y="134"/>
                      <a:pt x="174" y="134"/>
                    </a:cubicBezTo>
                    <a:cubicBezTo>
                      <a:pt x="172" y="134"/>
                      <a:pt x="171" y="135"/>
                      <a:pt x="172" y="136"/>
                    </a:cubicBezTo>
                    <a:cubicBezTo>
                      <a:pt x="172" y="137"/>
                      <a:pt x="173" y="138"/>
                      <a:pt x="174" y="138"/>
                    </a:cubicBezTo>
                    <a:cubicBezTo>
                      <a:pt x="177" y="137"/>
                      <a:pt x="188" y="136"/>
                      <a:pt x="188" y="135"/>
                    </a:cubicBezTo>
                    <a:close/>
                    <a:moveTo>
                      <a:pt x="163" y="160"/>
                    </a:moveTo>
                    <a:cubicBezTo>
                      <a:pt x="162" y="161"/>
                      <a:pt x="161" y="162"/>
                      <a:pt x="161" y="163"/>
                    </a:cubicBezTo>
                    <a:cubicBezTo>
                      <a:pt x="161" y="165"/>
                      <a:pt x="163" y="166"/>
                      <a:pt x="164" y="165"/>
                    </a:cubicBezTo>
                    <a:cubicBezTo>
                      <a:pt x="167" y="164"/>
                      <a:pt x="175" y="162"/>
                      <a:pt x="175" y="161"/>
                    </a:cubicBezTo>
                    <a:cubicBezTo>
                      <a:pt x="174" y="160"/>
                      <a:pt x="166" y="160"/>
                      <a:pt x="163" y="160"/>
                    </a:cubicBezTo>
                    <a:close/>
                    <a:moveTo>
                      <a:pt x="161" y="107"/>
                    </a:moveTo>
                    <a:cubicBezTo>
                      <a:pt x="159" y="107"/>
                      <a:pt x="158" y="108"/>
                      <a:pt x="158" y="109"/>
                    </a:cubicBezTo>
                    <a:cubicBezTo>
                      <a:pt x="158" y="111"/>
                      <a:pt x="159" y="112"/>
                      <a:pt x="160" y="112"/>
                    </a:cubicBezTo>
                    <a:cubicBezTo>
                      <a:pt x="163" y="112"/>
                      <a:pt x="172" y="112"/>
                      <a:pt x="172" y="111"/>
                    </a:cubicBezTo>
                    <a:cubicBezTo>
                      <a:pt x="172" y="110"/>
                      <a:pt x="164" y="108"/>
                      <a:pt x="161" y="107"/>
                    </a:cubicBezTo>
                    <a:close/>
                    <a:moveTo>
                      <a:pt x="154" y="160"/>
                    </a:moveTo>
                    <a:cubicBezTo>
                      <a:pt x="152" y="160"/>
                      <a:pt x="150" y="163"/>
                      <a:pt x="150" y="165"/>
                    </a:cubicBezTo>
                    <a:cubicBezTo>
                      <a:pt x="151" y="168"/>
                      <a:pt x="153" y="170"/>
                      <a:pt x="156" y="169"/>
                    </a:cubicBezTo>
                    <a:cubicBezTo>
                      <a:pt x="159" y="169"/>
                      <a:pt x="161" y="166"/>
                      <a:pt x="160" y="164"/>
                    </a:cubicBezTo>
                    <a:cubicBezTo>
                      <a:pt x="159" y="161"/>
                      <a:pt x="157" y="159"/>
                      <a:pt x="154" y="160"/>
                    </a:cubicBezTo>
                    <a:close/>
                    <a:moveTo>
                      <a:pt x="160" y="139"/>
                    </a:moveTo>
                    <a:cubicBezTo>
                      <a:pt x="163" y="139"/>
                      <a:pt x="171" y="137"/>
                      <a:pt x="171" y="136"/>
                    </a:cubicBezTo>
                    <a:cubicBezTo>
                      <a:pt x="171" y="135"/>
                      <a:pt x="163" y="134"/>
                      <a:pt x="160" y="134"/>
                    </a:cubicBezTo>
                    <a:cubicBezTo>
                      <a:pt x="159" y="134"/>
                      <a:pt x="157" y="135"/>
                      <a:pt x="157" y="137"/>
                    </a:cubicBezTo>
                    <a:cubicBezTo>
                      <a:pt x="157" y="138"/>
                      <a:pt x="159" y="139"/>
                      <a:pt x="160" y="139"/>
                    </a:cubicBezTo>
                    <a:close/>
                    <a:moveTo>
                      <a:pt x="153" y="266"/>
                    </a:moveTo>
                    <a:cubicBezTo>
                      <a:pt x="153" y="265"/>
                      <a:pt x="153" y="265"/>
                      <a:pt x="153" y="265"/>
                    </a:cubicBezTo>
                    <a:cubicBezTo>
                      <a:pt x="153" y="265"/>
                      <a:pt x="153" y="264"/>
                      <a:pt x="153" y="265"/>
                    </a:cubicBezTo>
                    <a:cubicBezTo>
                      <a:pt x="152" y="265"/>
                      <a:pt x="152" y="265"/>
                      <a:pt x="152" y="265"/>
                    </a:cubicBezTo>
                    <a:cubicBezTo>
                      <a:pt x="152" y="266"/>
                      <a:pt x="153" y="266"/>
                      <a:pt x="153" y="266"/>
                    </a:cubicBezTo>
                    <a:close/>
                    <a:moveTo>
                      <a:pt x="155" y="218"/>
                    </a:moveTo>
                    <a:cubicBezTo>
                      <a:pt x="155" y="218"/>
                      <a:pt x="154" y="218"/>
                      <a:pt x="154" y="219"/>
                    </a:cubicBezTo>
                    <a:cubicBezTo>
                      <a:pt x="154" y="219"/>
                      <a:pt x="154" y="219"/>
                      <a:pt x="154" y="219"/>
                    </a:cubicBezTo>
                    <a:cubicBezTo>
                      <a:pt x="155" y="219"/>
                      <a:pt x="155" y="219"/>
                      <a:pt x="155" y="219"/>
                    </a:cubicBezTo>
                    <a:cubicBezTo>
                      <a:pt x="155" y="219"/>
                      <a:pt x="155" y="218"/>
                      <a:pt x="155" y="218"/>
                    </a:cubicBezTo>
                    <a:close/>
                    <a:moveTo>
                      <a:pt x="156" y="231"/>
                    </a:moveTo>
                    <a:cubicBezTo>
                      <a:pt x="156" y="231"/>
                      <a:pt x="155" y="231"/>
                      <a:pt x="155" y="231"/>
                    </a:cubicBezTo>
                    <a:cubicBezTo>
                      <a:pt x="155" y="232"/>
                      <a:pt x="155" y="232"/>
                      <a:pt x="155" y="232"/>
                    </a:cubicBezTo>
                    <a:cubicBezTo>
                      <a:pt x="156" y="233"/>
                      <a:pt x="156" y="233"/>
                      <a:pt x="156" y="232"/>
                    </a:cubicBezTo>
                    <a:cubicBezTo>
                      <a:pt x="157" y="232"/>
                      <a:pt x="157" y="231"/>
                      <a:pt x="156" y="231"/>
                    </a:cubicBezTo>
                    <a:close/>
                    <a:moveTo>
                      <a:pt x="156" y="245"/>
                    </a:moveTo>
                    <a:cubicBezTo>
                      <a:pt x="155" y="245"/>
                      <a:pt x="155" y="245"/>
                      <a:pt x="155" y="246"/>
                    </a:cubicBezTo>
                    <a:cubicBezTo>
                      <a:pt x="155" y="246"/>
                      <a:pt x="155" y="247"/>
                      <a:pt x="156" y="247"/>
                    </a:cubicBezTo>
                    <a:cubicBezTo>
                      <a:pt x="156" y="247"/>
                      <a:pt x="156" y="247"/>
                      <a:pt x="156" y="246"/>
                    </a:cubicBezTo>
                    <a:cubicBezTo>
                      <a:pt x="157" y="246"/>
                      <a:pt x="156" y="245"/>
                      <a:pt x="156" y="245"/>
                    </a:cubicBezTo>
                    <a:close/>
                    <a:moveTo>
                      <a:pt x="154" y="239"/>
                    </a:moveTo>
                    <a:cubicBezTo>
                      <a:pt x="154" y="240"/>
                      <a:pt x="154" y="240"/>
                      <a:pt x="155" y="240"/>
                    </a:cubicBezTo>
                    <a:cubicBezTo>
                      <a:pt x="155" y="239"/>
                      <a:pt x="155" y="239"/>
                      <a:pt x="155" y="239"/>
                    </a:cubicBezTo>
                    <a:cubicBezTo>
                      <a:pt x="155" y="238"/>
                      <a:pt x="154" y="238"/>
                      <a:pt x="154" y="238"/>
                    </a:cubicBezTo>
                    <a:cubicBezTo>
                      <a:pt x="154" y="238"/>
                      <a:pt x="153" y="239"/>
                      <a:pt x="154" y="239"/>
                    </a:cubicBezTo>
                    <a:close/>
                    <a:moveTo>
                      <a:pt x="156" y="242"/>
                    </a:moveTo>
                    <a:cubicBezTo>
                      <a:pt x="155" y="242"/>
                      <a:pt x="155" y="242"/>
                      <a:pt x="155" y="243"/>
                    </a:cubicBezTo>
                    <a:cubicBezTo>
                      <a:pt x="155" y="243"/>
                      <a:pt x="155" y="243"/>
                      <a:pt x="156" y="243"/>
                    </a:cubicBezTo>
                    <a:cubicBezTo>
                      <a:pt x="156" y="243"/>
                      <a:pt x="157" y="243"/>
                      <a:pt x="156" y="242"/>
                    </a:cubicBezTo>
                    <a:cubicBezTo>
                      <a:pt x="156" y="242"/>
                      <a:pt x="156" y="242"/>
                      <a:pt x="156" y="242"/>
                    </a:cubicBezTo>
                    <a:close/>
                    <a:moveTo>
                      <a:pt x="150" y="229"/>
                    </a:moveTo>
                    <a:cubicBezTo>
                      <a:pt x="150" y="229"/>
                      <a:pt x="150" y="230"/>
                      <a:pt x="151" y="230"/>
                    </a:cubicBezTo>
                    <a:cubicBezTo>
                      <a:pt x="151" y="230"/>
                      <a:pt x="151" y="230"/>
                      <a:pt x="152" y="229"/>
                    </a:cubicBezTo>
                    <a:cubicBezTo>
                      <a:pt x="152" y="229"/>
                      <a:pt x="152" y="228"/>
                      <a:pt x="151" y="228"/>
                    </a:cubicBezTo>
                    <a:cubicBezTo>
                      <a:pt x="151" y="228"/>
                      <a:pt x="150" y="228"/>
                      <a:pt x="150" y="229"/>
                    </a:cubicBezTo>
                    <a:close/>
                    <a:moveTo>
                      <a:pt x="155" y="270"/>
                    </a:moveTo>
                    <a:cubicBezTo>
                      <a:pt x="155" y="270"/>
                      <a:pt x="155" y="270"/>
                      <a:pt x="155" y="270"/>
                    </a:cubicBezTo>
                    <a:cubicBezTo>
                      <a:pt x="155" y="269"/>
                      <a:pt x="155" y="269"/>
                      <a:pt x="154" y="269"/>
                    </a:cubicBezTo>
                    <a:cubicBezTo>
                      <a:pt x="154" y="269"/>
                      <a:pt x="154" y="270"/>
                      <a:pt x="154" y="270"/>
                    </a:cubicBezTo>
                    <a:cubicBezTo>
                      <a:pt x="154" y="270"/>
                      <a:pt x="155" y="270"/>
                      <a:pt x="155" y="270"/>
                    </a:cubicBezTo>
                    <a:close/>
                    <a:moveTo>
                      <a:pt x="148" y="239"/>
                    </a:moveTo>
                    <a:cubicBezTo>
                      <a:pt x="148" y="240"/>
                      <a:pt x="148" y="240"/>
                      <a:pt x="148" y="240"/>
                    </a:cubicBezTo>
                    <a:cubicBezTo>
                      <a:pt x="149" y="241"/>
                      <a:pt x="149" y="241"/>
                      <a:pt x="150" y="240"/>
                    </a:cubicBezTo>
                    <a:cubicBezTo>
                      <a:pt x="150" y="240"/>
                      <a:pt x="150" y="239"/>
                      <a:pt x="150" y="239"/>
                    </a:cubicBezTo>
                    <a:cubicBezTo>
                      <a:pt x="149" y="239"/>
                      <a:pt x="149" y="239"/>
                      <a:pt x="148" y="239"/>
                    </a:cubicBezTo>
                    <a:close/>
                    <a:moveTo>
                      <a:pt x="150" y="242"/>
                    </a:moveTo>
                    <a:cubicBezTo>
                      <a:pt x="150" y="242"/>
                      <a:pt x="150" y="242"/>
                      <a:pt x="151" y="242"/>
                    </a:cubicBezTo>
                    <a:cubicBezTo>
                      <a:pt x="151" y="242"/>
                      <a:pt x="151" y="241"/>
                      <a:pt x="151" y="241"/>
                    </a:cubicBezTo>
                    <a:cubicBezTo>
                      <a:pt x="151" y="241"/>
                      <a:pt x="150" y="240"/>
                      <a:pt x="150" y="241"/>
                    </a:cubicBezTo>
                    <a:cubicBezTo>
                      <a:pt x="150" y="241"/>
                      <a:pt x="149" y="241"/>
                      <a:pt x="150" y="242"/>
                    </a:cubicBezTo>
                    <a:close/>
                    <a:moveTo>
                      <a:pt x="155" y="250"/>
                    </a:move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54" y="249"/>
                      <a:pt x="154" y="249"/>
                      <a:pt x="154" y="249"/>
                    </a:cubicBezTo>
                    <a:cubicBezTo>
                      <a:pt x="153" y="249"/>
                      <a:pt x="154" y="250"/>
                      <a:pt x="154" y="250"/>
                    </a:cubicBezTo>
                    <a:cubicBezTo>
                      <a:pt x="154" y="250"/>
                      <a:pt x="155" y="250"/>
                      <a:pt x="155" y="250"/>
                    </a:cubicBezTo>
                    <a:close/>
                    <a:moveTo>
                      <a:pt x="149" y="234"/>
                    </a:moveTo>
                    <a:cubicBezTo>
                      <a:pt x="149" y="233"/>
                      <a:pt x="148" y="234"/>
                      <a:pt x="148" y="234"/>
                    </a:cubicBezTo>
                    <a:cubicBezTo>
                      <a:pt x="148" y="234"/>
                      <a:pt x="148" y="235"/>
                      <a:pt x="149" y="235"/>
                    </a:cubicBezTo>
                    <a:cubicBezTo>
                      <a:pt x="149" y="235"/>
                      <a:pt x="149" y="235"/>
                      <a:pt x="150" y="235"/>
                    </a:cubicBezTo>
                    <a:cubicBezTo>
                      <a:pt x="150" y="234"/>
                      <a:pt x="150" y="234"/>
                      <a:pt x="149" y="234"/>
                    </a:cubicBezTo>
                    <a:close/>
                    <a:moveTo>
                      <a:pt x="149" y="274"/>
                    </a:moveTo>
                    <a:cubicBezTo>
                      <a:pt x="149" y="275"/>
                      <a:pt x="150" y="276"/>
                      <a:pt x="151" y="276"/>
                    </a:cubicBezTo>
                    <a:cubicBezTo>
                      <a:pt x="153" y="276"/>
                      <a:pt x="154" y="275"/>
                      <a:pt x="154" y="274"/>
                    </a:cubicBezTo>
                    <a:cubicBezTo>
                      <a:pt x="154" y="272"/>
                      <a:pt x="153" y="271"/>
                      <a:pt x="151" y="271"/>
                    </a:cubicBezTo>
                    <a:cubicBezTo>
                      <a:pt x="150" y="271"/>
                      <a:pt x="149" y="272"/>
                      <a:pt x="149" y="274"/>
                    </a:cubicBezTo>
                    <a:close/>
                    <a:moveTo>
                      <a:pt x="148" y="254"/>
                    </a:moveTo>
                    <a:cubicBezTo>
                      <a:pt x="148" y="255"/>
                      <a:pt x="149" y="255"/>
                      <a:pt x="149" y="255"/>
                    </a:cubicBezTo>
                    <a:cubicBezTo>
                      <a:pt x="150" y="255"/>
                      <a:pt x="150" y="254"/>
                      <a:pt x="150" y="254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8" y="254"/>
                      <a:pt x="148" y="254"/>
                      <a:pt x="148" y="254"/>
                    </a:cubicBezTo>
                    <a:close/>
                    <a:moveTo>
                      <a:pt x="205" y="227"/>
                    </a:moveTo>
                    <a:cubicBezTo>
                      <a:pt x="204" y="226"/>
                      <a:pt x="197" y="230"/>
                      <a:pt x="195" y="232"/>
                    </a:cubicBezTo>
                    <a:cubicBezTo>
                      <a:pt x="193" y="233"/>
                      <a:pt x="193" y="234"/>
                      <a:pt x="194" y="235"/>
                    </a:cubicBezTo>
                    <a:cubicBezTo>
                      <a:pt x="195" y="236"/>
                      <a:pt x="197" y="237"/>
                      <a:pt x="198" y="236"/>
                    </a:cubicBezTo>
                    <a:cubicBezTo>
                      <a:pt x="200" y="234"/>
                      <a:pt x="206" y="228"/>
                      <a:pt x="205" y="227"/>
                    </a:cubicBezTo>
                    <a:close/>
                    <a:moveTo>
                      <a:pt x="145" y="458"/>
                    </a:moveTo>
                    <a:cubicBezTo>
                      <a:pt x="146" y="457"/>
                      <a:pt x="146" y="456"/>
                      <a:pt x="145" y="455"/>
                    </a:cubicBezTo>
                    <a:cubicBezTo>
                      <a:pt x="144" y="455"/>
                      <a:pt x="142" y="455"/>
                      <a:pt x="142" y="456"/>
                    </a:cubicBezTo>
                    <a:cubicBezTo>
                      <a:pt x="141" y="457"/>
                      <a:pt x="142" y="458"/>
                      <a:pt x="143" y="459"/>
                    </a:cubicBezTo>
                    <a:cubicBezTo>
                      <a:pt x="144" y="459"/>
                      <a:pt x="145" y="459"/>
                      <a:pt x="145" y="458"/>
                    </a:cubicBezTo>
                    <a:close/>
                    <a:moveTo>
                      <a:pt x="138" y="452"/>
                    </a:moveTo>
                    <a:cubicBezTo>
                      <a:pt x="137" y="451"/>
                      <a:pt x="135" y="451"/>
                      <a:pt x="135" y="452"/>
                    </a:cubicBezTo>
                    <a:cubicBezTo>
                      <a:pt x="135" y="453"/>
                      <a:pt x="135" y="455"/>
                      <a:pt x="136" y="455"/>
                    </a:cubicBezTo>
                    <a:cubicBezTo>
                      <a:pt x="137" y="455"/>
                      <a:pt x="138" y="455"/>
                      <a:pt x="139" y="454"/>
                    </a:cubicBezTo>
                    <a:cubicBezTo>
                      <a:pt x="139" y="453"/>
                      <a:pt x="139" y="452"/>
                      <a:pt x="138" y="452"/>
                    </a:cubicBezTo>
                    <a:close/>
                    <a:moveTo>
                      <a:pt x="140" y="446"/>
                    </a:moveTo>
                    <a:cubicBezTo>
                      <a:pt x="142" y="447"/>
                      <a:pt x="143" y="446"/>
                      <a:pt x="144" y="445"/>
                    </a:cubicBezTo>
                    <a:cubicBezTo>
                      <a:pt x="145" y="443"/>
                      <a:pt x="144" y="442"/>
                      <a:pt x="143" y="441"/>
                    </a:cubicBezTo>
                    <a:cubicBezTo>
                      <a:pt x="141" y="440"/>
                      <a:pt x="140" y="441"/>
                      <a:pt x="139" y="442"/>
                    </a:cubicBezTo>
                    <a:cubicBezTo>
                      <a:pt x="138" y="444"/>
                      <a:pt x="139" y="445"/>
                      <a:pt x="140" y="446"/>
                    </a:cubicBezTo>
                    <a:close/>
                    <a:moveTo>
                      <a:pt x="146" y="468"/>
                    </a:moveTo>
                    <a:cubicBezTo>
                      <a:pt x="146" y="468"/>
                      <a:pt x="146" y="467"/>
                      <a:pt x="146" y="466"/>
                    </a:cubicBezTo>
                    <a:cubicBezTo>
                      <a:pt x="145" y="466"/>
                      <a:pt x="144" y="466"/>
                      <a:pt x="144" y="467"/>
                    </a:cubicBezTo>
                    <a:cubicBezTo>
                      <a:pt x="144" y="467"/>
                      <a:pt x="144" y="468"/>
                      <a:pt x="144" y="468"/>
                    </a:cubicBezTo>
                    <a:cubicBezTo>
                      <a:pt x="145" y="469"/>
                      <a:pt x="146" y="469"/>
                      <a:pt x="146" y="468"/>
                    </a:cubicBezTo>
                    <a:close/>
                    <a:moveTo>
                      <a:pt x="141" y="466"/>
                    </a:moveTo>
                    <a:cubicBezTo>
                      <a:pt x="141" y="466"/>
                      <a:pt x="142" y="466"/>
                      <a:pt x="142" y="465"/>
                    </a:cubicBezTo>
                    <a:cubicBezTo>
                      <a:pt x="142" y="465"/>
                      <a:pt x="142" y="464"/>
                      <a:pt x="142" y="464"/>
                    </a:cubicBezTo>
                    <a:cubicBezTo>
                      <a:pt x="141" y="464"/>
                      <a:pt x="140" y="464"/>
                      <a:pt x="140" y="464"/>
                    </a:cubicBezTo>
                    <a:cubicBezTo>
                      <a:pt x="140" y="465"/>
                      <a:pt x="140" y="466"/>
                      <a:pt x="141" y="466"/>
                    </a:cubicBezTo>
                    <a:close/>
                    <a:moveTo>
                      <a:pt x="139" y="485"/>
                    </a:moveTo>
                    <a:cubicBezTo>
                      <a:pt x="140" y="486"/>
                      <a:pt x="142" y="486"/>
                      <a:pt x="144" y="485"/>
                    </a:cubicBezTo>
                    <a:cubicBezTo>
                      <a:pt x="145" y="483"/>
                      <a:pt x="145" y="481"/>
                      <a:pt x="143" y="480"/>
                    </a:cubicBezTo>
                    <a:cubicBezTo>
                      <a:pt x="141" y="479"/>
                      <a:pt x="139" y="479"/>
                      <a:pt x="138" y="480"/>
                    </a:cubicBezTo>
                    <a:cubicBezTo>
                      <a:pt x="137" y="482"/>
                      <a:pt x="137" y="484"/>
                      <a:pt x="139" y="485"/>
                    </a:cubicBezTo>
                    <a:close/>
                    <a:moveTo>
                      <a:pt x="138" y="463"/>
                    </a:moveTo>
                    <a:cubicBezTo>
                      <a:pt x="138" y="463"/>
                      <a:pt x="138" y="462"/>
                      <a:pt x="138" y="462"/>
                    </a:cubicBezTo>
                    <a:cubicBezTo>
                      <a:pt x="137" y="461"/>
                      <a:pt x="136" y="461"/>
                      <a:pt x="136" y="462"/>
                    </a:cubicBezTo>
                    <a:cubicBezTo>
                      <a:pt x="136" y="463"/>
                      <a:pt x="136" y="463"/>
                      <a:pt x="137" y="464"/>
                    </a:cubicBezTo>
                    <a:cubicBezTo>
                      <a:pt x="137" y="464"/>
                      <a:pt x="138" y="464"/>
                      <a:pt x="138" y="463"/>
                    </a:cubicBezTo>
                    <a:close/>
                    <a:moveTo>
                      <a:pt x="153" y="474"/>
                    </a:moveTo>
                    <a:cubicBezTo>
                      <a:pt x="154" y="473"/>
                      <a:pt x="154" y="473"/>
                      <a:pt x="153" y="472"/>
                    </a:cubicBezTo>
                    <a:cubicBezTo>
                      <a:pt x="153" y="472"/>
                      <a:pt x="152" y="472"/>
                      <a:pt x="152" y="472"/>
                    </a:cubicBezTo>
                    <a:cubicBezTo>
                      <a:pt x="151" y="473"/>
                      <a:pt x="151" y="473"/>
                      <a:pt x="152" y="474"/>
                    </a:cubicBezTo>
                    <a:cubicBezTo>
                      <a:pt x="152" y="474"/>
                      <a:pt x="153" y="474"/>
                      <a:pt x="153" y="474"/>
                    </a:cubicBezTo>
                    <a:close/>
                    <a:moveTo>
                      <a:pt x="149" y="417"/>
                    </a:moveTo>
                    <a:cubicBezTo>
                      <a:pt x="151" y="418"/>
                      <a:pt x="153" y="417"/>
                      <a:pt x="154" y="415"/>
                    </a:cubicBezTo>
                    <a:cubicBezTo>
                      <a:pt x="155" y="412"/>
                      <a:pt x="154" y="410"/>
                      <a:pt x="152" y="409"/>
                    </a:cubicBezTo>
                    <a:cubicBezTo>
                      <a:pt x="150" y="408"/>
                      <a:pt x="147" y="409"/>
                      <a:pt x="146" y="411"/>
                    </a:cubicBezTo>
                    <a:cubicBezTo>
                      <a:pt x="145" y="413"/>
                      <a:pt x="146" y="416"/>
                      <a:pt x="149" y="417"/>
                    </a:cubicBezTo>
                    <a:close/>
                    <a:moveTo>
                      <a:pt x="150" y="471"/>
                    </a:moveTo>
                    <a:cubicBezTo>
                      <a:pt x="150" y="470"/>
                      <a:pt x="150" y="470"/>
                      <a:pt x="150" y="469"/>
                    </a:cubicBezTo>
                    <a:cubicBezTo>
                      <a:pt x="149" y="469"/>
                      <a:pt x="148" y="469"/>
                      <a:pt x="148" y="469"/>
                    </a:cubicBezTo>
                    <a:cubicBezTo>
                      <a:pt x="148" y="470"/>
                      <a:pt x="148" y="471"/>
                      <a:pt x="148" y="471"/>
                    </a:cubicBezTo>
                    <a:cubicBezTo>
                      <a:pt x="149" y="471"/>
                      <a:pt x="149" y="471"/>
                      <a:pt x="150" y="471"/>
                    </a:cubicBezTo>
                    <a:close/>
                    <a:moveTo>
                      <a:pt x="152" y="462"/>
                    </a:moveTo>
                    <a:cubicBezTo>
                      <a:pt x="152" y="461"/>
                      <a:pt x="152" y="460"/>
                      <a:pt x="151" y="459"/>
                    </a:cubicBezTo>
                    <a:cubicBezTo>
                      <a:pt x="150" y="459"/>
                      <a:pt x="149" y="459"/>
                      <a:pt x="149" y="460"/>
                    </a:cubicBezTo>
                    <a:cubicBezTo>
                      <a:pt x="148" y="461"/>
                      <a:pt x="148" y="462"/>
                      <a:pt x="149" y="463"/>
                    </a:cubicBezTo>
                    <a:cubicBezTo>
                      <a:pt x="150" y="463"/>
                      <a:pt x="151" y="463"/>
                      <a:pt x="152" y="462"/>
                    </a:cubicBezTo>
                    <a:close/>
                    <a:moveTo>
                      <a:pt x="154" y="451"/>
                    </a:moveTo>
                    <a:cubicBezTo>
                      <a:pt x="155" y="449"/>
                      <a:pt x="155" y="447"/>
                      <a:pt x="153" y="447"/>
                    </a:cubicBezTo>
                    <a:cubicBezTo>
                      <a:pt x="152" y="446"/>
                      <a:pt x="150" y="446"/>
                      <a:pt x="149" y="448"/>
                    </a:cubicBezTo>
                    <a:cubicBezTo>
                      <a:pt x="149" y="449"/>
                      <a:pt x="149" y="451"/>
                      <a:pt x="150" y="452"/>
                    </a:cubicBezTo>
                    <a:cubicBezTo>
                      <a:pt x="152" y="452"/>
                      <a:pt x="153" y="452"/>
                      <a:pt x="154" y="451"/>
                    </a:cubicBezTo>
                    <a:close/>
                    <a:moveTo>
                      <a:pt x="147" y="397"/>
                    </a:moveTo>
                    <a:cubicBezTo>
                      <a:pt x="148" y="394"/>
                      <a:pt x="147" y="391"/>
                      <a:pt x="144" y="390"/>
                    </a:cubicBezTo>
                    <a:cubicBezTo>
                      <a:pt x="141" y="389"/>
                      <a:pt x="138" y="391"/>
                      <a:pt x="137" y="394"/>
                    </a:cubicBezTo>
                    <a:cubicBezTo>
                      <a:pt x="136" y="397"/>
                      <a:pt x="138" y="400"/>
                      <a:pt x="140" y="401"/>
                    </a:cubicBezTo>
                    <a:cubicBezTo>
                      <a:pt x="143" y="401"/>
                      <a:pt x="146" y="400"/>
                      <a:pt x="147" y="397"/>
                    </a:cubicBezTo>
                    <a:close/>
                    <a:moveTo>
                      <a:pt x="150" y="507"/>
                    </a:moveTo>
                    <a:cubicBezTo>
                      <a:pt x="151" y="506"/>
                      <a:pt x="151" y="504"/>
                      <a:pt x="151" y="503"/>
                    </a:cubicBezTo>
                    <a:cubicBezTo>
                      <a:pt x="150" y="502"/>
                      <a:pt x="148" y="502"/>
                      <a:pt x="147" y="502"/>
                    </a:cubicBezTo>
                    <a:cubicBezTo>
                      <a:pt x="146" y="503"/>
                      <a:pt x="145" y="505"/>
                      <a:pt x="146" y="506"/>
                    </a:cubicBezTo>
                    <a:cubicBezTo>
                      <a:pt x="147" y="507"/>
                      <a:pt x="149" y="507"/>
                      <a:pt x="150" y="507"/>
                    </a:cubicBezTo>
                    <a:close/>
                    <a:moveTo>
                      <a:pt x="196" y="296"/>
                    </a:moveTo>
                    <a:cubicBezTo>
                      <a:pt x="186" y="322"/>
                      <a:pt x="176" y="348"/>
                      <a:pt x="165" y="374"/>
                    </a:cubicBezTo>
                    <a:cubicBezTo>
                      <a:pt x="177" y="349"/>
                      <a:pt x="189" y="323"/>
                      <a:pt x="201" y="298"/>
                    </a:cubicBezTo>
                    <a:lnTo>
                      <a:pt x="196" y="296"/>
                    </a:lnTo>
                    <a:close/>
                    <a:moveTo>
                      <a:pt x="183" y="503"/>
                    </a:moveTo>
                    <a:cubicBezTo>
                      <a:pt x="183" y="503"/>
                      <a:pt x="184" y="504"/>
                      <a:pt x="185" y="504"/>
                    </a:cubicBezTo>
                    <a:cubicBezTo>
                      <a:pt x="184" y="503"/>
                      <a:pt x="184" y="502"/>
                      <a:pt x="184" y="500"/>
                    </a:cubicBezTo>
                    <a:cubicBezTo>
                      <a:pt x="183" y="501"/>
                      <a:pt x="183" y="502"/>
                      <a:pt x="183" y="503"/>
                    </a:cubicBezTo>
                    <a:close/>
                    <a:moveTo>
                      <a:pt x="180" y="493"/>
                    </a:moveTo>
                    <a:cubicBezTo>
                      <a:pt x="179" y="494"/>
                      <a:pt x="179" y="495"/>
                      <a:pt x="180" y="496"/>
                    </a:cubicBezTo>
                    <a:cubicBezTo>
                      <a:pt x="180" y="497"/>
                      <a:pt x="181" y="497"/>
                      <a:pt x="182" y="497"/>
                    </a:cubicBezTo>
                    <a:cubicBezTo>
                      <a:pt x="182" y="497"/>
                      <a:pt x="182" y="497"/>
                      <a:pt x="182" y="497"/>
                    </a:cubicBezTo>
                    <a:cubicBezTo>
                      <a:pt x="182" y="495"/>
                      <a:pt x="182" y="494"/>
                      <a:pt x="181" y="493"/>
                    </a:cubicBezTo>
                    <a:cubicBezTo>
                      <a:pt x="181" y="493"/>
                      <a:pt x="181" y="493"/>
                      <a:pt x="180" y="493"/>
                    </a:cubicBezTo>
                    <a:close/>
                    <a:moveTo>
                      <a:pt x="212" y="153"/>
                    </a:moveTo>
                    <a:cubicBezTo>
                      <a:pt x="212" y="154"/>
                      <a:pt x="213" y="155"/>
                      <a:pt x="214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5" y="153"/>
                      <a:pt x="215" y="152"/>
                      <a:pt x="215" y="151"/>
                    </a:cubicBezTo>
                    <a:cubicBezTo>
                      <a:pt x="214" y="151"/>
                      <a:pt x="214" y="151"/>
                      <a:pt x="213" y="151"/>
                    </a:cubicBezTo>
                    <a:cubicBezTo>
                      <a:pt x="212" y="152"/>
                      <a:pt x="212" y="152"/>
                      <a:pt x="212" y="153"/>
                    </a:cubicBezTo>
                    <a:close/>
                    <a:moveTo>
                      <a:pt x="198" y="178"/>
                    </a:moveTo>
                    <a:cubicBezTo>
                      <a:pt x="198" y="179"/>
                      <a:pt x="199" y="180"/>
                      <a:pt x="200" y="179"/>
                    </a:cubicBezTo>
                    <a:cubicBezTo>
                      <a:pt x="204" y="178"/>
                      <a:pt x="214" y="173"/>
                      <a:pt x="214" y="173"/>
                    </a:cubicBezTo>
                    <a:cubicBezTo>
                      <a:pt x="214" y="172"/>
                      <a:pt x="203" y="175"/>
                      <a:pt x="199" y="176"/>
                    </a:cubicBezTo>
                    <a:cubicBezTo>
                      <a:pt x="198" y="177"/>
                      <a:pt x="198" y="178"/>
                      <a:pt x="198" y="178"/>
                    </a:cubicBezTo>
                    <a:close/>
                    <a:moveTo>
                      <a:pt x="226" y="311"/>
                    </a:moveTo>
                    <a:cubicBezTo>
                      <a:pt x="222" y="309"/>
                      <a:pt x="222" y="309"/>
                      <a:pt x="222" y="309"/>
                    </a:cubicBezTo>
                    <a:cubicBezTo>
                      <a:pt x="218" y="317"/>
                      <a:pt x="213" y="325"/>
                      <a:pt x="209" y="333"/>
                    </a:cubicBezTo>
                    <a:cubicBezTo>
                      <a:pt x="214" y="326"/>
                      <a:pt x="220" y="319"/>
                      <a:pt x="226" y="312"/>
                    </a:cubicBezTo>
                    <a:cubicBezTo>
                      <a:pt x="226" y="311"/>
                      <a:pt x="226" y="311"/>
                      <a:pt x="226" y="311"/>
                    </a:cubicBezTo>
                    <a:close/>
                    <a:moveTo>
                      <a:pt x="182" y="184"/>
                    </a:moveTo>
                    <a:cubicBezTo>
                      <a:pt x="182" y="185"/>
                      <a:pt x="183" y="186"/>
                      <a:pt x="184" y="185"/>
                    </a:cubicBezTo>
                    <a:cubicBezTo>
                      <a:pt x="188" y="184"/>
                      <a:pt x="197" y="179"/>
                      <a:pt x="197" y="179"/>
                    </a:cubicBezTo>
                    <a:cubicBezTo>
                      <a:pt x="197" y="178"/>
                      <a:pt x="187" y="181"/>
                      <a:pt x="183" y="182"/>
                    </a:cubicBezTo>
                    <a:cubicBezTo>
                      <a:pt x="182" y="182"/>
                      <a:pt x="181" y="183"/>
                      <a:pt x="182" y="184"/>
                    </a:cubicBezTo>
                    <a:close/>
                    <a:moveTo>
                      <a:pt x="193" y="155"/>
                    </a:moveTo>
                    <a:cubicBezTo>
                      <a:pt x="192" y="155"/>
                      <a:pt x="192" y="156"/>
                      <a:pt x="192" y="157"/>
                    </a:cubicBezTo>
                    <a:cubicBezTo>
                      <a:pt x="192" y="158"/>
                      <a:pt x="193" y="159"/>
                      <a:pt x="194" y="158"/>
                    </a:cubicBezTo>
                    <a:cubicBezTo>
                      <a:pt x="197" y="157"/>
                      <a:pt x="209" y="154"/>
                      <a:pt x="209" y="154"/>
                    </a:cubicBezTo>
                    <a:cubicBezTo>
                      <a:pt x="208" y="153"/>
                      <a:pt x="197" y="155"/>
                      <a:pt x="193" y="155"/>
                    </a:cubicBezTo>
                    <a:close/>
                    <a:moveTo>
                      <a:pt x="154" y="490"/>
                    </a:moveTo>
                    <a:cubicBezTo>
                      <a:pt x="152" y="488"/>
                      <a:pt x="150" y="488"/>
                      <a:pt x="149" y="489"/>
                    </a:cubicBezTo>
                    <a:cubicBezTo>
                      <a:pt x="147" y="491"/>
                      <a:pt x="147" y="493"/>
                      <a:pt x="148" y="494"/>
                    </a:cubicBezTo>
                    <a:cubicBezTo>
                      <a:pt x="150" y="496"/>
                      <a:pt x="152" y="496"/>
                      <a:pt x="153" y="495"/>
                    </a:cubicBezTo>
                    <a:cubicBezTo>
                      <a:pt x="155" y="493"/>
                      <a:pt x="155" y="491"/>
                      <a:pt x="154" y="490"/>
                    </a:cubicBezTo>
                    <a:close/>
                    <a:moveTo>
                      <a:pt x="160" y="409"/>
                    </a:moveTo>
                    <a:cubicBezTo>
                      <a:pt x="163" y="410"/>
                      <a:pt x="166" y="409"/>
                      <a:pt x="167" y="406"/>
                    </a:cubicBezTo>
                    <a:cubicBezTo>
                      <a:pt x="169" y="404"/>
                      <a:pt x="168" y="400"/>
                      <a:pt x="165" y="399"/>
                    </a:cubicBezTo>
                    <a:cubicBezTo>
                      <a:pt x="162" y="397"/>
                      <a:pt x="159" y="399"/>
                      <a:pt x="157" y="401"/>
                    </a:cubicBezTo>
                    <a:cubicBezTo>
                      <a:pt x="156" y="404"/>
                      <a:pt x="157" y="407"/>
                      <a:pt x="160" y="409"/>
                    </a:cubicBezTo>
                    <a:close/>
                    <a:moveTo>
                      <a:pt x="215" y="255"/>
                    </a:moveTo>
                    <a:cubicBezTo>
                      <a:pt x="217" y="253"/>
                      <a:pt x="222" y="246"/>
                      <a:pt x="221" y="246"/>
                    </a:cubicBezTo>
                    <a:cubicBezTo>
                      <a:pt x="221" y="245"/>
                      <a:pt x="214" y="250"/>
                      <a:pt x="212" y="252"/>
                    </a:cubicBezTo>
                    <a:cubicBezTo>
                      <a:pt x="211" y="253"/>
                      <a:pt x="211" y="254"/>
                      <a:pt x="212" y="255"/>
                    </a:cubicBezTo>
                    <a:cubicBezTo>
                      <a:pt x="213" y="256"/>
                      <a:pt x="214" y="256"/>
                      <a:pt x="215" y="255"/>
                    </a:cubicBezTo>
                    <a:close/>
                    <a:moveTo>
                      <a:pt x="159" y="480"/>
                    </a:moveTo>
                    <a:cubicBezTo>
                      <a:pt x="159" y="481"/>
                      <a:pt x="160" y="481"/>
                      <a:pt x="160" y="480"/>
                    </a:cubicBezTo>
                    <a:cubicBezTo>
                      <a:pt x="161" y="480"/>
                      <a:pt x="161" y="479"/>
                      <a:pt x="160" y="478"/>
                    </a:cubicBezTo>
                    <a:cubicBezTo>
                      <a:pt x="160" y="478"/>
                      <a:pt x="159" y="478"/>
                      <a:pt x="159" y="478"/>
                    </a:cubicBezTo>
                    <a:cubicBezTo>
                      <a:pt x="158" y="479"/>
                      <a:pt x="158" y="480"/>
                      <a:pt x="159" y="480"/>
                    </a:cubicBezTo>
                    <a:close/>
                    <a:moveTo>
                      <a:pt x="166" y="380"/>
                    </a:moveTo>
                    <a:cubicBezTo>
                      <a:pt x="162" y="378"/>
                      <a:pt x="159" y="380"/>
                      <a:pt x="158" y="383"/>
                    </a:cubicBezTo>
                    <a:cubicBezTo>
                      <a:pt x="156" y="386"/>
                      <a:pt x="158" y="390"/>
                      <a:pt x="161" y="391"/>
                    </a:cubicBezTo>
                    <a:cubicBezTo>
                      <a:pt x="164" y="392"/>
                      <a:pt x="167" y="391"/>
                      <a:pt x="169" y="388"/>
                    </a:cubicBezTo>
                    <a:cubicBezTo>
                      <a:pt x="170" y="385"/>
                      <a:pt x="169" y="381"/>
                      <a:pt x="166" y="380"/>
                    </a:cubicBezTo>
                    <a:close/>
                    <a:moveTo>
                      <a:pt x="180" y="213"/>
                    </a:moveTo>
                    <a:cubicBezTo>
                      <a:pt x="180" y="214"/>
                      <a:pt x="182" y="215"/>
                      <a:pt x="183" y="214"/>
                    </a:cubicBezTo>
                    <a:cubicBezTo>
                      <a:pt x="186" y="212"/>
                      <a:pt x="192" y="207"/>
                      <a:pt x="192" y="207"/>
                    </a:cubicBezTo>
                    <a:cubicBezTo>
                      <a:pt x="191" y="206"/>
                      <a:pt x="184" y="208"/>
                      <a:pt x="181" y="210"/>
                    </a:cubicBezTo>
                    <a:cubicBezTo>
                      <a:pt x="179" y="210"/>
                      <a:pt x="179" y="212"/>
                      <a:pt x="180" y="213"/>
                    </a:cubicBezTo>
                    <a:close/>
                    <a:moveTo>
                      <a:pt x="156" y="257"/>
                    </a:moveTo>
                    <a:cubicBezTo>
                      <a:pt x="157" y="257"/>
                      <a:pt x="157" y="256"/>
                      <a:pt x="156" y="256"/>
                    </a:cubicBezTo>
                    <a:cubicBezTo>
                      <a:pt x="156" y="256"/>
                      <a:pt x="156" y="256"/>
                      <a:pt x="155" y="256"/>
                    </a:cubicBezTo>
                    <a:cubicBezTo>
                      <a:pt x="155" y="256"/>
                      <a:pt x="155" y="257"/>
                      <a:pt x="155" y="257"/>
                    </a:cubicBezTo>
                    <a:cubicBezTo>
                      <a:pt x="155" y="257"/>
                      <a:pt x="156" y="258"/>
                      <a:pt x="156" y="257"/>
                    </a:cubicBezTo>
                    <a:close/>
                    <a:moveTo>
                      <a:pt x="163" y="482"/>
                    </a:moveTo>
                    <a:cubicBezTo>
                      <a:pt x="163" y="481"/>
                      <a:pt x="162" y="481"/>
                      <a:pt x="162" y="482"/>
                    </a:cubicBezTo>
                    <a:cubicBezTo>
                      <a:pt x="161" y="482"/>
                      <a:pt x="161" y="483"/>
                      <a:pt x="162" y="483"/>
                    </a:cubicBezTo>
                    <a:cubicBezTo>
                      <a:pt x="162" y="484"/>
                      <a:pt x="163" y="484"/>
                      <a:pt x="163" y="484"/>
                    </a:cubicBezTo>
                    <a:cubicBezTo>
                      <a:pt x="164" y="483"/>
                      <a:pt x="164" y="482"/>
                      <a:pt x="163" y="482"/>
                    </a:cubicBezTo>
                    <a:close/>
                    <a:moveTo>
                      <a:pt x="123" y="597"/>
                    </a:moveTo>
                    <a:cubicBezTo>
                      <a:pt x="122" y="596"/>
                      <a:pt x="121" y="596"/>
                      <a:pt x="120" y="597"/>
                    </a:cubicBezTo>
                    <a:cubicBezTo>
                      <a:pt x="119" y="597"/>
                      <a:pt x="118" y="598"/>
                      <a:pt x="119" y="599"/>
                    </a:cubicBezTo>
                    <a:cubicBezTo>
                      <a:pt x="119" y="601"/>
                      <a:pt x="121" y="601"/>
                      <a:pt x="122" y="600"/>
                    </a:cubicBezTo>
                    <a:cubicBezTo>
                      <a:pt x="123" y="600"/>
                      <a:pt x="123" y="598"/>
                      <a:pt x="123" y="597"/>
                    </a:cubicBezTo>
                    <a:close/>
                    <a:moveTo>
                      <a:pt x="121" y="611"/>
                    </a:moveTo>
                    <a:cubicBezTo>
                      <a:pt x="122" y="611"/>
                      <a:pt x="123" y="609"/>
                      <a:pt x="122" y="608"/>
                    </a:cubicBezTo>
                    <a:cubicBezTo>
                      <a:pt x="121" y="607"/>
                      <a:pt x="120" y="606"/>
                      <a:pt x="119" y="607"/>
                    </a:cubicBezTo>
                    <a:cubicBezTo>
                      <a:pt x="117" y="607"/>
                      <a:pt x="117" y="609"/>
                      <a:pt x="117" y="610"/>
                    </a:cubicBezTo>
                    <a:cubicBezTo>
                      <a:pt x="118" y="611"/>
                      <a:pt x="119" y="612"/>
                      <a:pt x="121" y="611"/>
                    </a:cubicBezTo>
                    <a:close/>
                    <a:moveTo>
                      <a:pt x="127" y="486"/>
                    </a:moveTo>
                    <a:cubicBezTo>
                      <a:pt x="128" y="484"/>
                      <a:pt x="128" y="483"/>
                      <a:pt x="126" y="482"/>
                    </a:cubicBezTo>
                    <a:cubicBezTo>
                      <a:pt x="125" y="481"/>
                      <a:pt x="123" y="482"/>
                      <a:pt x="123" y="483"/>
                    </a:cubicBezTo>
                    <a:cubicBezTo>
                      <a:pt x="122" y="484"/>
                      <a:pt x="123" y="486"/>
                      <a:pt x="124" y="487"/>
                    </a:cubicBezTo>
                    <a:cubicBezTo>
                      <a:pt x="125" y="487"/>
                      <a:pt x="127" y="487"/>
                      <a:pt x="127" y="486"/>
                    </a:cubicBezTo>
                    <a:close/>
                    <a:moveTo>
                      <a:pt x="132" y="477"/>
                    </a:moveTo>
                    <a:cubicBezTo>
                      <a:pt x="133" y="475"/>
                      <a:pt x="133" y="473"/>
                      <a:pt x="131" y="472"/>
                    </a:cubicBezTo>
                    <a:cubicBezTo>
                      <a:pt x="129" y="471"/>
                      <a:pt x="127" y="472"/>
                      <a:pt x="126" y="474"/>
                    </a:cubicBezTo>
                    <a:cubicBezTo>
                      <a:pt x="125" y="475"/>
                      <a:pt x="126" y="477"/>
                      <a:pt x="128" y="478"/>
                    </a:cubicBezTo>
                    <a:cubicBezTo>
                      <a:pt x="129" y="479"/>
                      <a:pt x="131" y="478"/>
                      <a:pt x="132" y="477"/>
                    </a:cubicBezTo>
                    <a:close/>
                    <a:moveTo>
                      <a:pt x="130" y="555"/>
                    </a:moveTo>
                    <a:cubicBezTo>
                      <a:pt x="130" y="553"/>
                      <a:pt x="129" y="552"/>
                      <a:pt x="127" y="551"/>
                    </a:cubicBezTo>
                    <a:cubicBezTo>
                      <a:pt x="126" y="551"/>
                      <a:pt x="124" y="552"/>
                      <a:pt x="124" y="553"/>
                    </a:cubicBezTo>
                    <a:cubicBezTo>
                      <a:pt x="124" y="555"/>
                      <a:pt x="124" y="556"/>
                      <a:pt x="126" y="557"/>
                    </a:cubicBezTo>
                    <a:cubicBezTo>
                      <a:pt x="127" y="558"/>
                      <a:pt x="129" y="557"/>
                      <a:pt x="130" y="555"/>
                    </a:cubicBezTo>
                    <a:close/>
                    <a:moveTo>
                      <a:pt x="120" y="524"/>
                    </a:moveTo>
                    <a:cubicBezTo>
                      <a:pt x="122" y="523"/>
                      <a:pt x="122" y="521"/>
                      <a:pt x="121" y="519"/>
                    </a:cubicBezTo>
                    <a:cubicBezTo>
                      <a:pt x="120" y="518"/>
                      <a:pt x="118" y="518"/>
                      <a:pt x="116" y="519"/>
                    </a:cubicBezTo>
                    <a:cubicBezTo>
                      <a:pt x="115" y="521"/>
                      <a:pt x="115" y="522"/>
                      <a:pt x="116" y="523"/>
                    </a:cubicBezTo>
                    <a:cubicBezTo>
                      <a:pt x="117" y="524"/>
                      <a:pt x="119" y="525"/>
                      <a:pt x="120" y="524"/>
                    </a:cubicBezTo>
                    <a:close/>
                    <a:moveTo>
                      <a:pt x="126" y="534"/>
                    </a:moveTo>
                    <a:cubicBezTo>
                      <a:pt x="128" y="533"/>
                      <a:pt x="128" y="532"/>
                      <a:pt x="128" y="530"/>
                    </a:cubicBezTo>
                    <a:cubicBezTo>
                      <a:pt x="127" y="528"/>
                      <a:pt x="125" y="528"/>
                      <a:pt x="124" y="529"/>
                    </a:cubicBezTo>
                    <a:cubicBezTo>
                      <a:pt x="122" y="529"/>
                      <a:pt x="122" y="531"/>
                      <a:pt x="122" y="532"/>
                    </a:cubicBezTo>
                    <a:cubicBezTo>
                      <a:pt x="123" y="534"/>
                      <a:pt x="124" y="534"/>
                      <a:pt x="126" y="534"/>
                    </a:cubicBezTo>
                    <a:close/>
                    <a:moveTo>
                      <a:pt x="136" y="491"/>
                    </a:moveTo>
                    <a:cubicBezTo>
                      <a:pt x="137" y="490"/>
                      <a:pt x="137" y="489"/>
                      <a:pt x="135" y="488"/>
                    </a:cubicBezTo>
                    <a:cubicBezTo>
                      <a:pt x="134" y="487"/>
                      <a:pt x="133" y="487"/>
                      <a:pt x="132" y="488"/>
                    </a:cubicBezTo>
                    <a:cubicBezTo>
                      <a:pt x="131" y="490"/>
                      <a:pt x="131" y="491"/>
                      <a:pt x="132" y="492"/>
                    </a:cubicBezTo>
                    <a:cubicBezTo>
                      <a:pt x="133" y="493"/>
                      <a:pt x="135" y="493"/>
                      <a:pt x="136" y="491"/>
                    </a:cubicBezTo>
                    <a:close/>
                    <a:moveTo>
                      <a:pt x="115" y="389"/>
                    </a:moveTo>
                    <a:cubicBezTo>
                      <a:pt x="115" y="392"/>
                      <a:pt x="117" y="395"/>
                      <a:pt x="120" y="395"/>
                    </a:cubicBezTo>
                    <a:cubicBezTo>
                      <a:pt x="123" y="396"/>
                      <a:pt x="125" y="394"/>
                      <a:pt x="126" y="391"/>
                    </a:cubicBezTo>
                    <a:cubicBezTo>
                      <a:pt x="127" y="388"/>
                      <a:pt x="125" y="385"/>
                      <a:pt x="122" y="385"/>
                    </a:cubicBezTo>
                    <a:cubicBezTo>
                      <a:pt x="119" y="384"/>
                      <a:pt x="116" y="386"/>
                      <a:pt x="115" y="389"/>
                    </a:cubicBezTo>
                    <a:close/>
                    <a:moveTo>
                      <a:pt x="114" y="549"/>
                    </a:moveTo>
                    <a:cubicBezTo>
                      <a:pt x="114" y="549"/>
                      <a:pt x="114" y="549"/>
                      <a:pt x="114" y="549"/>
                    </a:cubicBezTo>
                    <a:cubicBezTo>
                      <a:pt x="115" y="549"/>
                      <a:pt x="117" y="548"/>
                      <a:pt x="117" y="547"/>
                    </a:cubicBezTo>
                    <a:cubicBezTo>
                      <a:pt x="117" y="546"/>
                      <a:pt x="116" y="545"/>
                      <a:pt x="115" y="545"/>
                    </a:cubicBezTo>
                    <a:cubicBezTo>
                      <a:pt x="114" y="545"/>
                      <a:pt x="114" y="545"/>
                      <a:pt x="114" y="545"/>
                    </a:cubicBezTo>
                    <a:lnTo>
                      <a:pt x="114" y="549"/>
                    </a:lnTo>
                    <a:close/>
                    <a:moveTo>
                      <a:pt x="124" y="458"/>
                    </a:moveTo>
                    <a:cubicBezTo>
                      <a:pt x="125" y="458"/>
                      <a:pt x="125" y="458"/>
                      <a:pt x="125" y="457"/>
                    </a:cubicBezTo>
                    <a:cubicBezTo>
                      <a:pt x="126" y="457"/>
                      <a:pt x="125" y="456"/>
                      <a:pt x="125" y="456"/>
                    </a:cubicBezTo>
                    <a:cubicBezTo>
                      <a:pt x="124" y="456"/>
                      <a:pt x="123" y="456"/>
                      <a:pt x="123" y="456"/>
                    </a:cubicBezTo>
                    <a:cubicBezTo>
                      <a:pt x="123" y="457"/>
                      <a:pt x="123" y="458"/>
                      <a:pt x="124" y="458"/>
                    </a:cubicBezTo>
                    <a:close/>
                    <a:moveTo>
                      <a:pt x="114" y="556"/>
                    </a:moveTo>
                    <a:cubicBezTo>
                      <a:pt x="114" y="556"/>
                      <a:pt x="114" y="556"/>
                      <a:pt x="114" y="556"/>
                    </a:cubicBezTo>
                    <a:cubicBezTo>
                      <a:pt x="115" y="555"/>
                      <a:pt x="115" y="554"/>
                      <a:pt x="114" y="553"/>
                    </a:cubicBezTo>
                    <a:lnTo>
                      <a:pt x="114" y="556"/>
                    </a:lnTo>
                    <a:close/>
                    <a:moveTo>
                      <a:pt x="124" y="566"/>
                    </a:moveTo>
                    <a:cubicBezTo>
                      <a:pt x="125" y="565"/>
                      <a:pt x="125" y="563"/>
                      <a:pt x="124" y="562"/>
                    </a:cubicBezTo>
                    <a:cubicBezTo>
                      <a:pt x="122" y="562"/>
                      <a:pt x="120" y="562"/>
                      <a:pt x="120" y="563"/>
                    </a:cubicBezTo>
                    <a:cubicBezTo>
                      <a:pt x="119" y="565"/>
                      <a:pt x="119" y="566"/>
                      <a:pt x="120" y="567"/>
                    </a:cubicBezTo>
                    <a:cubicBezTo>
                      <a:pt x="122" y="568"/>
                      <a:pt x="123" y="568"/>
                      <a:pt x="124" y="566"/>
                    </a:cubicBezTo>
                    <a:close/>
                    <a:moveTo>
                      <a:pt x="156" y="512"/>
                    </a:moveTo>
                    <a:cubicBezTo>
                      <a:pt x="155" y="511"/>
                      <a:pt x="154" y="510"/>
                      <a:pt x="153" y="511"/>
                    </a:cubicBezTo>
                    <a:cubicBezTo>
                      <a:pt x="151" y="512"/>
                      <a:pt x="151" y="513"/>
                      <a:pt x="152" y="515"/>
                    </a:cubicBezTo>
                    <a:cubicBezTo>
                      <a:pt x="152" y="516"/>
                      <a:pt x="154" y="516"/>
                      <a:pt x="155" y="516"/>
                    </a:cubicBezTo>
                    <a:cubicBezTo>
                      <a:pt x="156" y="515"/>
                      <a:pt x="157" y="513"/>
                      <a:pt x="156" y="512"/>
                    </a:cubicBezTo>
                    <a:close/>
                    <a:moveTo>
                      <a:pt x="159" y="525"/>
                    </a:moveTo>
                    <a:cubicBezTo>
                      <a:pt x="160" y="525"/>
                      <a:pt x="161" y="523"/>
                      <a:pt x="160" y="522"/>
                    </a:cubicBezTo>
                    <a:cubicBezTo>
                      <a:pt x="160" y="521"/>
                      <a:pt x="158" y="520"/>
                      <a:pt x="157" y="520"/>
                    </a:cubicBezTo>
                    <a:cubicBezTo>
                      <a:pt x="156" y="521"/>
                      <a:pt x="155" y="522"/>
                      <a:pt x="155" y="524"/>
                    </a:cubicBezTo>
                    <a:cubicBezTo>
                      <a:pt x="156" y="525"/>
                      <a:pt x="157" y="526"/>
                      <a:pt x="159" y="525"/>
                    </a:cubicBezTo>
                    <a:close/>
                    <a:moveTo>
                      <a:pt x="153" y="545"/>
                    </a:moveTo>
                    <a:cubicBezTo>
                      <a:pt x="154" y="545"/>
                      <a:pt x="155" y="544"/>
                      <a:pt x="155" y="543"/>
                    </a:cubicBezTo>
                    <a:cubicBezTo>
                      <a:pt x="155" y="542"/>
                      <a:pt x="154" y="541"/>
                      <a:pt x="152" y="541"/>
                    </a:cubicBezTo>
                    <a:cubicBezTo>
                      <a:pt x="151" y="541"/>
                      <a:pt x="150" y="542"/>
                      <a:pt x="150" y="543"/>
                    </a:cubicBezTo>
                    <a:cubicBezTo>
                      <a:pt x="151" y="544"/>
                      <a:pt x="151" y="545"/>
                      <a:pt x="153" y="545"/>
                    </a:cubicBezTo>
                    <a:close/>
                    <a:moveTo>
                      <a:pt x="172" y="249"/>
                    </a:moveTo>
                    <a:cubicBezTo>
                      <a:pt x="172" y="249"/>
                      <a:pt x="172" y="249"/>
                      <a:pt x="172" y="249"/>
                    </a:cubicBezTo>
                    <a:cubicBezTo>
                      <a:pt x="173" y="249"/>
                      <a:pt x="172" y="249"/>
                      <a:pt x="172" y="249"/>
                    </a:cubicBezTo>
                    <a:cubicBezTo>
                      <a:pt x="172" y="248"/>
                      <a:pt x="172" y="249"/>
                      <a:pt x="172" y="249"/>
                    </a:cubicBezTo>
                    <a:cubicBezTo>
                      <a:pt x="172" y="249"/>
                      <a:pt x="172" y="249"/>
                      <a:pt x="172" y="249"/>
                    </a:cubicBezTo>
                    <a:close/>
                    <a:moveTo>
                      <a:pt x="139" y="504"/>
                    </a:moveTo>
                    <a:cubicBezTo>
                      <a:pt x="138" y="503"/>
                      <a:pt x="136" y="503"/>
                      <a:pt x="136" y="503"/>
                    </a:cubicBezTo>
                    <a:cubicBezTo>
                      <a:pt x="135" y="504"/>
                      <a:pt x="135" y="506"/>
                      <a:pt x="135" y="506"/>
                    </a:cubicBezTo>
                    <a:cubicBezTo>
                      <a:pt x="136" y="507"/>
                      <a:pt x="138" y="507"/>
                      <a:pt x="138" y="507"/>
                    </a:cubicBezTo>
                    <a:cubicBezTo>
                      <a:pt x="139" y="506"/>
                      <a:pt x="139" y="504"/>
                      <a:pt x="139" y="504"/>
                    </a:cubicBezTo>
                    <a:close/>
                    <a:moveTo>
                      <a:pt x="161" y="535"/>
                    </a:moveTo>
                    <a:cubicBezTo>
                      <a:pt x="162" y="535"/>
                      <a:pt x="163" y="534"/>
                      <a:pt x="163" y="532"/>
                    </a:cubicBezTo>
                    <a:cubicBezTo>
                      <a:pt x="163" y="531"/>
                      <a:pt x="161" y="530"/>
                      <a:pt x="160" y="530"/>
                    </a:cubicBezTo>
                    <a:cubicBezTo>
                      <a:pt x="159" y="531"/>
                      <a:pt x="158" y="532"/>
                      <a:pt x="158" y="533"/>
                    </a:cubicBezTo>
                    <a:cubicBezTo>
                      <a:pt x="158" y="535"/>
                      <a:pt x="160" y="536"/>
                      <a:pt x="161" y="535"/>
                    </a:cubicBezTo>
                    <a:close/>
                    <a:moveTo>
                      <a:pt x="162" y="501"/>
                    </a:moveTo>
                    <a:cubicBezTo>
                      <a:pt x="161" y="499"/>
                      <a:pt x="159" y="499"/>
                      <a:pt x="158" y="500"/>
                    </a:cubicBezTo>
                    <a:cubicBezTo>
                      <a:pt x="156" y="501"/>
                      <a:pt x="156" y="503"/>
                      <a:pt x="156" y="505"/>
                    </a:cubicBezTo>
                    <a:cubicBezTo>
                      <a:pt x="157" y="506"/>
                      <a:pt x="160" y="507"/>
                      <a:pt x="161" y="506"/>
                    </a:cubicBezTo>
                    <a:cubicBezTo>
                      <a:pt x="163" y="505"/>
                      <a:pt x="163" y="503"/>
                      <a:pt x="162" y="501"/>
                    </a:cubicBezTo>
                    <a:close/>
                    <a:moveTo>
                      <a:pt x="154" y="552"/>
                    </a:moveTo>
                    <a:cubicBezTo>
                      <a:pt x="155" y="551"/>
                      <a:pt x="154" y="549"/>
                      <a:pt x="152" y="549"/>
                    </a:cubicBezTo>
                    <a:cubicBezTo>
                      <a:pt x="151" y="549"/>
                      <a:pt x="150" y="550"/>
                      <a:pt x="150" y="551"/>
                    </a:cubicBezTo>
                    <a:cubicBezTo>
                      <a:pt x="150" y="552"/>
                      <a:pt x="151" y="553"/>
                      <a:pt x="152" y="554"/>
                    </a:cubicBezTo>
                    <a:cubicBezTo>
                      <a:pt x="153" y="554"/>
                      <a:pt x="154" y="553"/>
                      <a:pt x="154" y="552"/>
                    </a:cubicBezTo>
                    <a:close/>
                    <a:moveTo>
                      <a:pt x="150" y="562"/>
                    </a:moveTo>
                    <a:cubicBezTo>
                      <a:pt x="151" y="562"/>
                      <a:pt x="153" y="561"/>
                      <a:pt x="153" y="560"/>
                    </a:cubicBezTo>
                    <a:cubicBezTo>
                      <a:pt x="153" y="559"/>
                      <a:pt x="152" y="558"/>
                      <a:pt x="151" y="558"/>
                    </a:cubicBezTo>
                    <a:cubicBezTo>
                      <a:pt x="150" y="558"/>
                      <a:pt x="149" y="558"/>
                      <a:pt x="149" y="559"/>
                    </a:cubicBezTo>
                    <a:cubicBezTo>
                      <a:pt x="149" y="560"/>
                      <a:pt x="149" y="562"/>
                      <a:pt x="150" y="562"/>
                    </a:cubicBezTo>
                    <a:close/>
                    <a:moveTo>
                      <a:pt x="143" y="574"/>
                    </a:moveTo>
                    <a:cubicBezTo>
                      <a:pt x="142" y="575"/>
                      <a:pt x="143" y="577"/>
                      <a:pt x="144" y="577"/>
                    </a:cubicBezTo>
                    <a:cubicBezTo>
                      <a:pt x="145" y="578"/>
                      <a:pt x="146" y="577"/>
                      <a:pt x="146" y="576"/>
                    </a:cubicBezTo>
                    <a:cubicBezTo>
                      <a:pt x="147" y="575"/>
                      <a:pt x="147" y="574"/>
                      <a:pt x="146" y="574"/>
                    </a:cubicBezTo>
                    <a:cubicBezTo>
                      <a:pt x="145" y="573"/>
                      <a:pt x="143" y="573"/>
                      <a:pt x="143" y="574"/>
                    </a:cubicBezTo>
                    <a:close/>
                    <a:moveTo>
                      <a:pt x="143" y="499"/>
                    </a:moveTo>
                    <a:cubicBezTo>
                      <a:pt x="145" y="498"/>
                      <a:pt x="145" y="496"/>
                      <a:pt x="144" y="495"/>
                    </a:cubicBezTo>
                    <a:cubicBezTo>
                      <a:pt x="142" y="494"/>
                      <a:pt x="141" y="494"/>
                      <a:pt x="140" y="495"/>
                    </a:cubicBezTo>
                    <a:cubicBezTo>
                      <a:pt x="139" y="496"/>
                      <a:pt x="139" y="497"/>
                      <a:pt x="140" y="498"/>
                    </a:cubicBezTo>
                    <a:cubicBezTo>
                      <a:pt x="141" y="499"/>
                      <a:pt x="142" y="499"/>
                      <a:pt x="143" y="499"/>
                    </a:cubicBezTo>
                    <a:close/>
                    <a:moveTo>
                      <a:pt x="147" y="521"/>
                    </a:moveTo>
                    <a:cubicBezTo>
                      <a:pt x="148" y="520"/>
                      <a:pt x="149" y="519"/>
                      <a:pt x="148" y="518"/>
                    </a:cubicBezTo>
                    <a:cubicBezTo>
                      <a:pt x="148" y="517"/>
                      <a:pt x="147" y="516"/>
                      <a:pt x="145" y="517"/>
                    </a:cubicBezTo>
                    <a:cubicBezTo>
                      <a:pt x="144" y="518"/>
                      <a:pt x="144" y="519"/>
                      <a:pt x="145" y="520"/>
                    </a:cubicBezTo>
                    <a:cubicBezTo>
                      <a:pt x="145" y="521"/>
                      <a:pt x="146" y="521"/>
                      <a:pt x="147" y="521"/>
                    </a:cubicBezTo>
                    <a:close/>
                    <a:moveTo>
                      <a:pt x="150" y="529"/>
                    </a:moveTo>
                    <a:cubicBezTo>
                      <a:pt x="151" y="528"/>
                      <a:pt x="152" y="527"/>
                      <a:pt x="152" y="526"/>
                    </a:cubicBezTo>
                    <a:cubicBezTo>
                      <a:pt x="151" y="525"/>
                      <a:pt x="150" y="524"/>
                      <a:pt x="149" y="525"/>
                    </a:cubicBezTo>
                    <a:cubicBezTo>
                      <a:pt x="148" y="525"/>
                      <a:pt x="147" y="526"/>
                      <a:pt x="148" y="527"/>
                    </a:cubicBezTo>
                    <a:cubicBezTo>
                      <a:pt x="148" y="528"/>
                      <a:pt x="149" y="529"/>
                      <a:pt x="150" y="529"/>
                    </a:cubicBezTo>
                    <a:close/>
                    <a:moveTo>
                      <a:pt x="154" y="534"/>
                    </a:moveTo>
                    <a:cubicBezTo>
                      <a:pt x="154" y="533"/>
                      <a:pt x="152" y="532"/>
                      <a:pt x="151" y="533"/>
                    </a:cubicBezTo>
                    <a:cubicBezTo>
                      <a:pt x="150" y="533"/>
                      <a:pt x="149" y="534"/>
                      <a:pt x="150" y="535"/>
                    </a:cubicBezTo>
                    <a:cubicBezTo>
                      <a:pt x="150" y="536"/>
                      <a:pt x="151" y="537"/>
                      <a:pt x="152" y="537"/>
                    </a:cubicBezTo>
                    <a:cubicBezTo>
                      <a:pt x="153" y="537"/>
                      <a:pt x="154" y="536"/>
                      <a:pt x="154" y="534"/>
                    </a:cubicBezTo>
                    <a:close/>
                    <a:moveTo>
                      <a:pt x="119" y="249"/>
                    </a:moveTo>
                    <a:cubicBezTo>
                      <a:pt x="119" y="249"/>
                      <a:pt x="119" y="249"/>
                      <a:pt x="119" y="249"/>
                    </a:cubicBezTo>
                    <a:cubicBezTo>
                      <a:pt x="119" y="249"/>
                      <a:pt x="119" y="248"/>
                      <a:pt x="118" y="249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8" y="249"/>
                      <a:pt x="118" y="249"/>
                      <a:pt x="119" y="249"/>
                    </a:cubicBezTo>
                    <a:close/>
                    <a:moveTo>
                      <a:pt x="128" y="438"/>
                    </a:moveTo>
                    <a:cubicBezTo>
                      <a:pt x="128" y="440"/>
                      <a:pt x="128" y="441"/>
                      <a:pt x="130" y="442"/>
                    </a:cubicBezTo>
                    <a:cubicBezTo>
                      <a:pt x="131" y="442"/>
                      <a:pt x="133" y="441"/>
                      <a:pt x="134" y="440"/>
                    </a:cubicBezTo>
                    <a:cubicBezTo>
                      <a:pt x="134" y="438"/>
                      <a:pt x="133" y="437"/>
                      <a:pt x="132" y="436"/>
                    </a:cubicBezTo>
                    <a:cubicBezTo>
                      <a:pt x="130" y="436"/>
                      <a:pt x="129" y="436"/>
                      <a:pt x="128" y="438"/>
                    </a:cubicBezTo>
                    <a:close/>
                    <a:moveTo>
                      <a:pt x="132" y="460"/>
                    </a:moveTo>
                    <a:cubicBezTo>
                      <a:pt x="132" y="461"/>
                      <a:pt x="132" y="461"/>
                      <a:pt x="132" y="462"/>
                    </a:cubicBezTo>
                    <a:cubicBezTo>
                      <a:pt x="133" y="462"/>
                      <a:pt x="134" y="462"/>
                      <a:pt x="134" y="461"/>
                    </a:cubicBezTo>
                    <a:cubicBezTo>
                      <a:pt x="134" y="460"/>
                      <a:pt x="134" y="460"/>
                      <a:pt x="133" y="459"/>
                    </a:cubicBezTo>
                    <a:cubicBezTo>
                      <a:pt x="133" y="459"/>
                      <a:pt x="132" y="459"/>
                      <a:pt x="132" y="460"/>
                    </a:cubicBezTo>
                    <a:close/>
                    <a:moveTo>
                      <a:pt x="129" y="452"/>
                    </a:moveTo>
                    <a:cubicBezTo>
                      <a:pt x="130" y="452"/>
                      <a:pt x="131" y="452"/>
                      <a:pt x="131" y="451"/>
                    </a:cubicBezTo>
                    <a:cubicBezTo>
                      <a:pt x="132" y="450"/>
                      <a:pt x="131" y="449"/>
                      <a:pt x="130" y="448"/>
                    </a:cubicBezTo>
                    <a:cubicBezTo>
                      <a:pt x="129" y="448"/>
                      <a:pt x="128" y="448"/>
                      <a:pt x="128" y="449"/>
                    </a:cubicBezTo>
                    <a:cubicBezTo>
                      <a:pt x="128" y="450"/>
                      <a:pt x="128" y="452"/>
                      <a:pt x="129" y="452"/>
                    </a:cubicBezTo>
                    <a:close/>
                    <a:moveTo>
                      <a:pt x="117" y="260"/>
                    </a:moveTo>
                    <a:cubicBezTo>
                      <a:pt x="117" y="260"/>
                      <a:pt x="117" y="260"/>
                      <a:pt x="117" y="261"/>
                    </a:cubicBezTo>
                    <a:cubicBezTo>
                      <a:pt x="117" y="261"/>
                      <a:pt x="117" y="261"/>
                      <a:pt x="117" y="261"/>
                    </a:cubicBezTo>
                    <a:cubicBezTo>
                      <a:pt x="118" y="261"/>
                      <a:pt x="118" y="260"/>
                      <a:pt x="118" y="260"/>
                    </a:cubicBezTo>
                    <a:cubicBezTo>
                      <a:pt x="117" y="260"/>
                      <a:pt x="117" y="260"/>
                      <a:pt x="117" y="260"/>
                    </a:cubicBezTo>
                    <a:close/>
                    <a:moveTo>
                      <a:pt x="117" y="228"/>
                    </a:moveTo>
                    <a:cubicBezTo>
                      <a:pt x="117" y="228"/>
                      <a:pt x="117" y="228"/>
                      <a:pt x="117" y="228"/>
                    </a:cubicBezTo>
                    <a:cubicBezTo>
                      <a:pt x="117" y="228"/>
                      <a:pt x="117" y="228"/>
                      <a:pt x="117" y="228"/>
                    </a:cubicBezTo>
                    <a:cubicBezTo>
                      <a:pt x="117" y="228"/>
                      <a:pt x="117" y="228"/>
                      <a:pt x="118" y="228"/>
                    </a:cubicBezTo>
                    <a:cubicBezTo>
                      <a:pt x="118" y="228"/>
                      <a:pt x="118" y="228"/>
                      <a:pt x="117" y="228"/>
                    </a:cubicBezTo>
                    <a:close/>
                    <a:moveTo>
                      <a:pt x="128" y="460"/>
                    </a:moveTo>
                    <a:cubicBezTo>
                      <a:pt x="129" y="460"/>
                      <a:pt x="130" y="460"/>
                      <a:pt x="130" y="459"/>
                    </a:cubicBezTo>
                    <a:cubicBezTo>
                      <a:pt x="130" y="458"/>
                      <a:pt x="130" y="458"/>
                      <a:pt x="129" y="457"/>
                    </a:cubicBezTo>
                    <a:cubicBezTo>
                      <a:pt x="129" y="457"/>
                      <a:pt x="128" y="458"/>
                      <a:pt x="128" y="458"/>
                    </a:cubicBezTo>
                    <a:cubicBezTo>
                      <a:pt x="127" y="459"/>
                      <a:pt x="128" y="459"/>
                      <a:pt x="128" y="460"/>
                    </a:cubicBezTo>
                    <a:close/>
                    <a:moveTo>
                      <a:pt x="130" y="406"/>
                    </a:moveTo>
                    <a:cubicBezTo>
                      <a:pt x="129" y="408"/>
                      <a:pt x="130" y="410"/>
                      <a:pt x="133" y="411"/>
                    </a:cubicBezTo>
                    <a:cubicBezTo>
                      <a:pt x="135" y="412"/>
                      <a:pt x="137" y="410"/>
                      <a:pt x="138" y="408"/>
                    </a:cubicBezTo>
                    <a:cubicBezTo>
                      <a:pt x="139" y="406"/>
                      <a:pt x="138" y="403"/>
                      <a:pt x="135" y="403"/>
                    </a:cubicBezTo>
                    <a:cubicBezTo>
                      <a:pt x="133" y="402"/>
                      <a:pt x="130" y="403"/>
                      <a:pt x="130" y="406"/>
                    </a:cubicBezTo>
                    <a:close/>
                    <a:moveTo>
                      <a:pt x="152" y="142"/>
                    </a:moveTo>
                    <a:cubicBezTo>
                      <a:pt x="154" y="142"/>
                      <a:pt x="156" y="139"/>
                      <a:pt x="156" y="137"/>
                    </a:cubicBezTo>
                    <a:cubicBezTo>
                      <a:pt x="156" y="134"/>
                      <a:pt x="154" y="132"/>
                      <a:pt x="151" y="132"/>
                    </a:cubicBezTo>
                    <a:cubicBezTo>
                      <a:pt x="149" y="132"/>
                      <a:pt x="146" y="134"/>
                      <a:pt x="147" y="137"/>
                    </a:cubicBezTo>
                    <a:cubicBezTo>
                      <a:pt x="147" y="140"/>
                      <a:pt x="149" y="142"/>
                      <a:pt x="152" y="142"/>
                    </a:cubicBezTo>
                    <a:close/>
                    <a:moveTo>
                      <a:pt x="114" y="312"/>
                    </a:moveTo>
                    <a:cubicBezTo>
                      <a:pt x="115" y="300"/>
                      <a:pt x="117" y="288"/>
                      <a:pt x="118" y="277"/>
                    </a:cubicBezTo>
                    <a:cubicBezTo>
                      <a:pt x="114" y="276"/>
                      <a:pt x="114" y="276"/>
                      <a:pt x="114" y="276"/>
                    </a:cubicBezTo>
                    <a:lnTo>
                      <a:pt x="114" y="312"/>
                    </a:lnTo>
                    <a:close/>
                    <a:moveTo>
                      <a:pt x="156" y="214"/>
                    </a:moveTo>
                    <a:cubicBezTo>
                      <a:pt x="156" y="213"/>
                      <a:pt x="156" y="214"/>
                      <a:pt x="156" y="214"/>
                    </a:cubicBez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6" y="214"/>
                      <a:pt x="157" y="214"/>
                      <a:pt x="157" y="214"/>
                    </a:cubicBezTo>
                    <a:cubicBezTo>
                      <a:pt x="157" y="214"/>
                      <a:pt x="157" y="214"/>
                      <a:pt x="156" y="214"/>
                    </a:cubicBezTo>
                    <a:close/>
                    <a:moveTo>
                      <a:pt x="147" y="240"/>
                    </a:moveTo>
                    <a:cubicBezTo>
                      <a:pt x="147" y="240"/>
                      <a:pt x="148" y="239"/>
                      <a:pt x="148" y="239"/>
                    </a:cubicBezTo>
                    <a:cubicBezTo>
                      <a:pt x="148" y="239"/>
                      <a:pt x="148" y="238"/>
                      <a:pt x="148" y="238"/>
                    </a:cubicBezTo>
                    <a:cubicBezTo>
                      <a:pt x="147" y="238"/>
                      <a:pt x="147" y="238"/>
                      <a:pt x="147" y="239"/>
                    </a:cubicBezTo>
                    <a:cubicBezTo>
                      <a:pt x="146" y="239"/>
                      <a:pt x="147" y="239"/>
                      <a:pt x="147" y="240"/>
                    </a:cubicBezTo>
                    <a:close/>
                    <a:moveTo>
                      <a:pt x="134" y="375"/>
                    </a:moveTo>
                    <a:cubicBezTo>
                      <a:pt x="133" y="379"/>
                      <a:pt x="135" y="382"/>
                      <a:pt x="139" y="383"/>
                    </a:cubicBezTo>
                    <a:cubicBezTo>
                      <a:pt x="142" y="384"/>
                      <a:pt x="145" y="382"/>
                      <a:pt x="146" y="379"/>
                    </a:cubicBezTo>
                    <a:cubicBezTo>
                      <a:pt x="147" y="376"/>
                      <a:pt x="145" y="372"/>
                      <a:pt x="142" y="371"/>
                    </a:cubicBezTo>
                    <a:cubicBezTo>
                      <a:pt x="138" y="370"/>
                      <a:pt x="135" y="372"/>
                      <a:pt x="134" y="375"/>
                    </a:cubicBezTo>
                    <a:close/>
                    <a:moveTo>
                      <a:pt x="147" y="250"/>
                    </a:moveTo>
                    <a:cubicBezTo>
                      <a:pt x="147" y="250"/>
                      <a:pt x="147" y="251"/>
                      <a:pt x="148" y="250"/>
                    </a:cubicBezTo>
                    <a:cubicBezTo>
                      <a:pt x="148" y="250"/>
                      <a:pt x="148" y="250"/>
                      <a:pt x="148" y="249"/>
                    </a:cubicBezTo>
                    <a:cubicBezTo>
                      <a:pt x="148" y="249"/>
                      <a:pt x="147" y="249"/>
                      <a:pt x="147" y="249"/>
                    </a:cubicBezTo>
                    <a:cubicBezTo>
                      <a:pt x="147" y="249"/>
                      <a:pt x="146" y="250"/>
                      <a:pt x="147" y="250"/>
                    </a:cubicBezTo>
                    <a:close/>
                    <a:moveTo>
                      <a:pt x="160" y="284"/>
                    </a:moveTo>
                    <a:cubicBezTo>
                      <a:pt x="156" y="283"/>
                      <a:pt x="156" y="283"/>
                      <a:pt x="156" y="283"/>
                    </a:cubicBezTo>
                    <a:cubicBezTo>
                      <a:pt x="150" y="310"/>
                      <a:pt x="144" y="338"/>
                      <a:pt x="137" y="365"/>
                    </a:cubicBezTo>
                    <a:cubicBezTo>
                      <a:pt x="145" y="338"/>
                      <a:pt x="152" y="311"/>
                      <a:pt x="160" y="284"/>
                    </a:cubicBezTo>
                    <a:close/>
                    <a:moveTo>
                      <a:pt x="117" y="435"/>
                    </a:moveTo>
                    <a:cubicBezTo>
                      <a:pt x="117" y="436"/>
                      <a:pt x="118" y="438"/>
                      <a:pt x="119" y="438"/>
                    </a:cubicBezTo>
                    <a:cubicBezTo>
                      <a:pt x="121" y="439"/>
                      <a:pt x="122" y="438"/>
                      <a:pt x="123" y="436"/>
                    </a:cubicBezTo>
                    <a:cubicBezTo>
                      <a:pt x="123" y="435"/>
                      <a:pt x="122" y="433"/>
                      <a:pt x="120" y="433"/>
                    </a:cubicBezTo>
                    <a:cubicBezTo>
                      <a:pt x="119" y="432"/>
                      <a:pt x="117" y="433"/>
                      <a:pt x="117" y="435"/>
                    </a:cubicBezTo>
                    <a:close/>
                    <a:moveTo>
                      <a:pt x="114" y="472"/>
                    </a:moveTo>
                    <a:cubicBezTo>
                      <a:pt x="114" y="472"/>
                      <a:pt x="115" y="473"/>
                      <a:pt x="115" y="473"/>
                    </a:cubicBezTo>
                    <a:cubicBezTo>
                      <a:pt x="117" y="474"/>
                      <a:pt x="119" y="473"/>
                      <a:pt x="120" y="471"/>
                    </a:cubicBezTo>
                    <a:cubicBezTo>
                      <a:pt x="120" y="469"/>
                      <a:pt x="119" y="467"/>
                      <a:pt x="118" y="466"/>
                    </a:cubicBezTo>
                    <a:cubicBezTo>
                      <a:pt x="116" y="466"/>
                      <a:pt x="115" y="466"/>
                      <a:pt x="114" y="467"/>
                    </a:cubicBezTo>
                    <a:lnTo>
                      <a:pt x="114" y="472"/>
                    </a:lnTo>
                    <a:close/>
                    <a:moveTo>
                      <a:pt x="156" y="275"/>
                    </a:moveTo>
                    <a:cubicBezTo>
                      <a:pt x="157" y="275"/>
                      <a:pt x="157" y="275"/>
                      <a:pt x="157" y="275"/>
                    </a:cubicBezTo>
                    <a:cubicBezTo>
                      <a:pt x="157" y="274"/>
                      <a:pt x="156" y="274"/>
                      <a:pt x="156" y="274"/>
                    </a:cubicBezTo>
                    <a:cubicBezTo>
                      <a:pt x="156" y="274"/>
                      <a:pt x="156" y="275"/>
                      <a:pt x="156" y="275"/>
                    </a:cubicBezTo>
                    <a:cubicBezTo>
                      <a:pt x="156" y="275"/>
                      <a:pt x="156" y="275"/>
                      <a:pt x="156" y="275"/>
                    </a:cubicBezTo>
                    <a:close/>
                    <a:moveTo>
                      <a:pt x="114" y="378"/>
                    </a:moveTo>
                    <a:cubicBezTo>
                      <a:pt x="114" y="378"/>
                      <a:pt x="115" y="378"/>
                      <a:pt x="115" y="378"/>
                    </a:cubicBezTo>
                    <a:cubicBezTo>
                      <a:pt x="119" y="379"/>
                      <a:pt x="122" y="376"/>
                      <a:pt x="122" y="373"/>
                    </a:cubicBezTo>
                    <a:cubicBezTo>
                      <a:pt x="123" y="370"/>
                      <a:pt x="121" y="366"/>
                      <a:pt x="117" y="366"/>
                    </a:cubicBezTo>
                    <a:cubicBezTo>
                      <a:pt x="116" y="366"/>
                      <a:pt x="115" y="366"/>
                      <a:pt x="114" y="366"/>
                    </a:cubicBezTo>
                    <a:lnTo>
                      <a:pt x="114" y="378"/>
                    </a:lnTo>
                    <a:close/>
                    <a:moveTo>
                      <a:pt x="114" y="541"/>
                    </a:moveTo>
                    <a:cubicBezTo>
                      <a:pt x="114" y="541"/>
                      <a:pt x="114" y="541"/>
                      <a:pt x="114" y="541"/>
                    </a:cubicBezTo>
                    <a:cubicBezTo>
                      <a:pt x="115" y="540"/>
                      <a:pt x="116" y="539"/>
                      <a:pt x="116" y="538"/>
                    </a:cubicBezTo>
                    <a:cubicBezTo>
                      <a:pt x="115" y="537"/>
                      <a:pt x="115" y="537"/>
                      <a:pt x="114" y="537"/>
                    </a:cubicBezTo>
                    <a:lnTo>
                      <a:pt x="114" y="541"/>
                    </a:lnTo>
                    <a:close/>
                    <a:moveTo>
                      <a:pt x="120" y="457"/>
                    </a:moveTo>
                    <a:cubicBezTo>
                      <a:pt x="120" y="457"/>
                      <a:pt x="121" y="456"/>
                      <a:pt x="121" y="456"/>
                    </a:cubicBezTo>
                    <a:cubicBezTo>
                      <a:pt x="121" y="455"/>
                      <a:pt x="121" y="454"/>
                      <a:pt x="120" y="454"/>
                    </a:cubicBezTo>
                    <a:cubicBezTo>
                      <a:pt x="120" y="454"/>
                      <a:pt x="119" y="454"/>
                      <a:pt x="119" y="455"/>
                    </a:cubicBezTo>
                    <a:cubicBezTo>
                      <a:pt x="119" y="456"/>
                      <a:pt x="119" y="456"/>
                      <a:pt x="120" y="457"/>
                    </a:cubicBezTo>
                    <a:close/>
                    <a:moveTo>
                      <a:pt x="124" y="448"/>
                    </a:moveTo>
                    <a:cubicBezTo>
                      <a:pt x="125" y="447"/>
                      <a:pt x="124" y="446"/>
                      <a:pt x="123" y="446"/>
                    </a:cubicBezTo>
                    <a:cubicBezTo>
                      <a:pt x="122" y="445"/>
                      <a:pt x="121" y="446"/>
                      <a:pt x="121" y="447"/>
                    </a:cubicBezTo>
                    <a:cubicBezTo>
                      <a:pt x="120" y="448"/>
                      <a:pt x="121" y="449"/>
                      <a:pt x="122" y="449"/>
                    </a:cubicBezTo>
                    <a:cubicBezTo>
                      <a:pt x="123" y="450"/>
                      <a:pt x="124" y="449"/>
                      <a:pt x="124" y="448"/>
                    </a:cubicBezTo>
                    <a:close/>
                    <a:moveTo>
                      <a:pt x="119" y="491"/>
                    </a:moveTo>
                    <a:cubicBezTo>
                      <a:pt x="119" y="490"/>
                      <a:pt x="119" y="489"/>
                      <a:pt x="118" y="488"/>
                    </a:cubicBezTo>
                    <a:cubicBezTo>
                      <a:pt x="116" y="488"/>
                      <a:pt x="115" y="488"/>
                      <a:pt x="115" y="489"/>
                    </a:cubicBezTo>
                    <a:cubicBezTo>
                      <a:pt x="114" y="491"/>
                      <a:pt x="115" y="492"/>
                      <a:pt x="116" y="492"/>
                    </a:cubicBezTo>
                    <a:cubicBezTo>
                      <a:pt x="117" y="493"/>
                      <a:pt x="118" y="492"/>
                      <a:pt x="119" y="491"/>
                    </a:cubicBezTo>
                    <a:close/>
                    <a:moveTo>
                      <a:pt x="114" y="406"/>
                    </a:moveTo>
                    <a:cubicBezTo>
                      <a:pt x="114" y="407"/>
                      <a:pt x="115" y="407"/>
                      <a:pt x="116" y="407"/>
                    </a:cubicBezTo>
                    <a:cubicBezTo>
                      <a:pt x="118" y="408"/>
                      <a:pt x="121" y="406"/>
                      <a:pt x="121" y="404"/>
                    </a:cubicBezTo>
                    <a:cubicBezTo>
                      <a:pt x="122" y="401"/>
                      <a:pt x="120" y="399"/>
                      <a:pt x="118" y="398"/>
                    </a:cubicBezTo>
                    <a:cubicBezTo>
                      <a:pt x="116" y="398"/>
                      <a:pt x="115" y="399"/>
                      <a:pt x="114" y="400"/>
                    </a:cubicBezTo>
                    <a:lnTo>
                      <a:pt x="114" y="406"/>
                    </a:lnTo>
                    <a:close/>
                    <a:moveTo>
                      <a:pt x="122" y="493"/>
                    </a:moveTo>
                    <a:cubicBezTo>
                      <a:pt x="122" y="494"/>
                      <a:pt x="122" y="495"/>
                      <a:pt x="123" y="496"/>
                    </a:cubicBezTo>
                    <a:cubicBezTo>
                      <a:pt x="124" y="497"/>
                      <a:pt x="125" y="496"/>
                      <a:pt x="126" y="495"/>
                    </a:cubicBezTo>
                    <a:cubicBezTo>
                      <a:pt x="127" y="494"/>
                      <a:pt x="126" y="493"/>
                      <a:pt x="125" y="492"/>
                    </a:cubicBezTo>
                    <a:cubicBezTo>
                      <a:pt x="124" y="492"/>
                      <a:pt x="123" y="492"/>
                      <a:pt x="122" y="493"/>
                    </a:cubicBezTo>
                    <a:close/>
                    <a:moveTo>
                      <a:pt x="118" y="240"/>
                    </a:moveTo>
                    <a:cubicBezTo>
                      <a:pt x="119" y="240"/>
                      <a:pt x="119" y="240"/>
                      <a:pt x="119" y="240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8" y="239"/>
                      <a:pt x="118" y="239"/>
                      <a:pt x="118" y="239"/>
                    </a:cubicBezTo>
                    <a:cubicBezTo>
                      <a:pt x="118" y="240"/>
                      <a:pt x="118" y="240"/>
                      <a:pt x="118" y="240"/>
                    </a:cubicBezTo>
                    <a:close/>
                    <a:moveTo>
                      <a:pt x="116" y="453"/>
                    </a:moveTo>
                    <a:cubicBezTo>
                      <a:pt x="115" y="453"/>
                      <a:pt x="115" y="453"/>
                      <a:pt x="114" y="454"/>
                    </a:cubicBezTo>
                    <a:cubicBezTo>
                      <a:pt x="114" y="454"/>
                      <a:pt x="115" y="455"/>
                      <a:pt x="115" y="455"/>
                    </a:cubicBezTo>
                    <a:cubicBezTo>
                      <a:pt x="116" y="455"/>
                      <a:pt x="116" y="455"/>
                      <a:pt x="117" y="454"/>
                    </a:cubicBezTo>
                    <a:cubicBezTo>
                      <a:pt x="117" y="454"/>
                      <a:pt x="116" y="453"/>
                      <a:pt x="116" y="453"/>
                    </a:cubicBezTo>
                    <a:close/>
                    <a:moveTo>
                      <a:pt x="114" y="447"/>
                    </a:moveTo>
                    <a:cubicBezTo>
                      <a:pt x="114" y="447"/>
                      <a:pt x="114" y="448"/>
                      <a:pt x="114" y="448"/>
                    </a:cubicBezTo>
                    <a:cubicBezTo>
                      <a:pt x="115" y="448"/>
                      <a:pt x="117" y="447"/>
                      <a:pt x="117" y="446"/>
                    </a:cubicBezTo>
                    <a:cubicBezTo>
                      <a:pt x="117" y="445"/>
                      <a:pt x="116" y="444"/>
                      <a:pt x="115" y="444"/>
                    </a:cubicBezTo>
                    <a:cubicBezTo>
                      <a:pt x="115" y="444"/>
                      <a:pt x="114" y="444"/>
                      <a:pt x="114" y="444"/>
                    </a:cubicBezTo>
                    <a:lnTo>
                      <a:pt x="114" y="447"/>
                    </a:lnTo>
                    <a:close/>
                    <a:moveTo>
                      <a:pt x="114" y="482"/>
                    </a:moveTo>
                    <a:cubicBezTo>
                      <a:pt x="114" y="482"/>
                      <a:pt x="114" y="482"/>
                      <a:pt x="115" y="483"/>
                    </a:cubicBezTo>
                    <a:cubicBezTo>
                      <a:pt x="116" y="483"/>
                      <a:pt x="118" y="482"/>
                      <a:pt x="118" y="481"/>
                    </a:cubicBezTo>
                    <a:cubicBezTo>
                      <a:pt x="119" y="480"/>
                      <a:pt x="118" y="478"/>
                      <a:pt x="117" y="478"/>
                    </a:cubicBezTo>
                    <a:cubicBezTo>
                      <a:pt x="116" y="477"/>
                      <a:pt x="115" y="478"/>
                      <a:pt x="114" y="478"/>
                    </a:cubicBezTo>
                    <a:lnTo>
                      <a:pt x="114" y="482"/>
                    </a:lnTo>
                    <a:close/>
                    <a:moveTo>
                      <a:pt x="208" y="227"/>
                    </a:moveTo>
                    <a:cubicBezTo>
                      <a:pt x="211" y="225"/>
                      <a:pt x="219" y="218"/>
                      <a:pt x="218" y="217"/>
                    </a:cubicBezTo>
                    <a:cubicBezTo>
                      <a:pt x="218" y="217"/>
                      <a:pt x="209" y="222"/>
                      <a:pt x="206" y="224"/>
                    </a:cubicBezTo>
                    <a:cubicBezTo>
                      <a:pt x="205" y="225"/>
                      <a:pt x="205" y="226"/>
                      <a:pt x="205" y="227"/>
                    </a:cubicBezTo>
                    <a:cubicBezTo>
                      <a:pt x="206" y="228"/>
                      <a:pt x="207" y="228"/>
                      <a:pt x="208" y="227"/>
                    </a:cubicBezTo>
                    <a:close/>
                    <a:moveTo>
                      <a:pt x="169" y="475"/>
                    </a:moveTo>
                    <a:cubicBezTo>
                      <a:pt x="168" y="474"/>
                      <a:pt x="167" y="474"/>
                      <a:pt x="166" y="475"/>
                    </a:cubicBezTo>
                    <a:cubicBezTo>
                      <a:pt x="166" y="476"/>
                      <a:pt x="166" y="477"/>
                      <a:pt x="166" y="478"/>
                    </a:cubicBezTo>
                    <a:cubicBezTo>
                      <a:pt x="167" y="478"/>
                      <a:pt x="168" y="478"/>
                      <a:pt x="169" y="478"/>
                    </a:cubicBezTo>
                    <a:cubicBezTo>
                      <a:pt x="170" y="477"/>
                      <a:pt x="170" y="476"/>
                      <a:pt x="169" y="475"/>
                    </a:cubicBezTo>
                    <a:close/>
                    <a:moveTo>
                      <a:pt x="168" y="489"/>
                    </a:moveTo>
                    <a:cubicBezTo>
                      <a:pt x="167" y="489"/>
                      <a:pt x="167" y="490"/>
                      <a:pt x="167" y="491"/>
                    </a:cubicBezTo>
                    <a:cubicBezTo>
                      <a:pt x="168" y="491"/>
                      <a:pt x="169" y="491"/>
                      <a:pt x="169" y="491"/>
                    </a:cubicBezTo>
                    <a:cubicBezTo>
                      <a:pt x="170" y="491"/>
                      <a:pt x="170" y="490"/>
                      <a:pt x="169" y="489"/>
                    </a:cubicBezTo>
                    <a:cubicBezTo>
                      <a:pt x="169" y="489"/>
                      <a:pt x="168" y="489"/>
                      <a:pt x="168" y="489"/>
                    </a:cubicBezTo>
                    <a:close/>
                    <a:moveTo>
                      <a:pt x="121" y="258"/>
                    </a:moveTo>
                    <a:cubicBezTo>
                      <a:pt x="121" y="258"/>
                      <a:pt x="122" y="258"/>
                      <a:pt x="122" y="258"/>
                    </a:cubicBezTo>
                    <a:cubicBezTo>
                      <a:pt x="122" y="258"/>
                      <a:pt x="122" y="258"/>
                      <a:pt x="122" y="258"/>
                    </a:cubicBezTo>
                    <a:cubicBezTo>
                      <a:pt x="122" y="257"/>
                      <a:pt x="122" y="257"/>
                      <a:pt x="122" y="257"/>
                    </a:cubicBezTo>
                    <a:cubicBezTo>
                      <a:pt x="121" y="258"/>
                      <a:pt x="121" y="258"/>
                      <a:pt x="121" y="258"/>
                    </a:cubicBezTo>
                    <a:close/>
                    <a:moveTo>
                      <a:pt x="127" y="265"/>
                    </a:moveTo>
                    <a:cubicBezTo>
                      <a:pt x="127" y="265"/>
                      <a:pt x="127" y="265"/>
                      <a:pt x="128" y="265"/>
                    </a:cubicBezTo>
                    <a:cubicBezTo>
                      <a:pt x="128" y="266"/>
                      <a:pt x="128" y="265"/>
                      <a:pt x="128" y="265"/>
                    </a:cubicBezTo>
                    <a:cubicBezTo>
                      <a:pt x="128" y="265"/>
                      <a:pt x="128" y="265"/>
                      <a:pt x="128" y="265"/>
                    </a:cubicBezTo>
                    <a:cubicBezTo>
                      <a:pt x="128" y="265"/>
                      <a:pt x="128" y="265"/>
                      <a:pt x="127" y="265"/>
                    </a:cubicBezTo>
                    <a:close/>
                    <a:moveTo>
                      <a:pt x="128" y="223"/>
                    </a:moveTo>
                    <a:cubicBezTo>
                      <a:pt x="128" y="223"/>
                      <a:pt x="128" y="223"/>
                      <a:pt x="128" y="223"/>
                    </a:cubicBezTo>
                    <a:cubicBezTo>
                      <a:pt x="127" y="223"/>
                      <a:pt x="127" y="223"/>
                      <a:pt x="127" y="224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28" y="224"/>
                      <a:pt x="128" y="223"/>
                      <a:pt x="128" y="223"/>
                    </a:cubicBezTo>
                    <a:close/>
                    <a:moveTo>
                      <a:pt x="126" y="234"/>
                    </a:moveTo>
                    <a:cubicBezTo>
                      <a:pt x="126" y="234"/>
                      <a:pt x="126" y="234"/>
                      <a:pt x="127" y="233"/>
                    </a:cubicBezTo>
                    <a:cubicBezTo>
                      <a:pt x="127" y="233"/>
                      <a:pt x="127" y="233"/>
                      <a:pt x="126" y="233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5" y="233"/>
                      <a:pt x="126" y="233"/>
                      <a:pt x="126" y="234"/>
                    </a:cubicBezTo>
                    <a:close/>
                    <a:moveTo>
                      <a:pt x="129" y="246"/>
                    </a:moveTo>
                    <a:cubicBezTo>
                      <a:pt x="129" y="246"/>
                      <a:pt x="128" y="247"/>
                      <a:pt x="129" y="247"/>
                    </a:cubicBezTo>
                    <a:cubicBezTo>
                      <a:pt x="129" y="248"/>
                      <a:pt x="129" y="248"/>
                      <a:pt x="129" y="248"/>
                    </a:cubicBezTo>
                    <a:cubicBezTo>
                      <a:pt x="130" y="248"/>
                      <a:pt x="130" y="247"/>
                      <a:pt x="130" y="247"/>
                    </a:cubicBezTo>
                    <a:cubicBezTo>
                      <a:pt x="130" y="246"/>
                      <a:pt x="130" y="246"/>
                      <a:pt x="129" y="246"/>
                    </a:cubicBezTo>
                    <a:close/>
                    <a:moveTo>
                      <a:pt x="129" y="241"/>
                    </a:moveTo>
                    <a:cubicBezTo>
                      <a:pt x="129" y="241"/>
                      <a:pt x="129" y="241"/>
                      <a:pt x="129" y="241"/>
                    </a:cubicBezTo>
                    <a:cubicBezTo>
                      <a:pt x="128" y="242"/>
                      <a:pt x="129" y="242"/>
                      <a:pt x="129" y="242"/>
                    </a:cubicBezTo>
                    <a:cubicBezTo>
                      <a:pt x="130" y="242"/>
                      <a:pt x="130" y="242"/>
                      <a:pt x="130" y="242"/>
                    </a:cubicBezTo>
                    <a:cubicBezTo>
                      <a:pt x="130" y="241"/>
                      <a:pt x="130" y="241"/>
                      <a:pt x="129" y="241"/>
                    </a:cubicBezTo>
                    <a:close/>
                    <a:moveTo>
                      <a:pt x="131" y="228"/>
                    </a:moveTo>
                    <a:cubicBezTo>
                      <a:pt x="132" y="227"/>
                      <a:pt x="132" y="227"/>
                      <a:pt x="131" y="227"/>
                    </a:cubicBezTo>
                    <a:cubicBezTo>
                      <a:pt x="131" y="227"/>
                      <a:pt x="131" y="227"/>
                      <a:pt x="131" y="227"/>
                    </a:cubicBezTo>
                    <a:cubicBezTo>
                      <a:pt x="130" y="227"/>
                      <a:pt x="130" y="227"/>
                      <a:pt x="131" y="228"/>
                    </a:cubicBezTo>
                    <a:cubicBezTo>
                      <a:pt x="131" y="228"/>
                      <a:pt x="131" y="228"/>
                      <a:pt x="131" y="228"/>
                    </a:cubicBezTo>
                    <a:close/>
                    <a:moveTo>
                      <a:pt x="132" y="235"/>
                    </a:moveTo>
                    <a:cubicBezTo>
                      <a:pt x="131" y="235"/>
                      <a:pt x="131" y="235"/>
                      <a:pt x="131" y="236"/>
                    </a:cubicBezTo>
                    <a:cubicBezTo>
                      <a:pt x="130" y="236"/>
                      <a:pt x="130" y="237"/>
                      <a:pt x="131" y="237"/>
                    </a:cubicBezTo>
                    <a:cubicBezTo>
                      <a:pt x="131" y="237"/>
                      <a:pt x="132" y="237"/>
                      <a:pt x="132" y="237"/>
                    </a:cubicBezTo>
                    <a:cubicBezTo>
                      <a:pt x="132" y="236"/>
                      <a:pt x="132" y="236"/>
                      <a:pt x="132" y="235"/>
                    </a:cubicBezTo>
                    <a:close/>
                    <a:moveTo>
                      <a:pt x="122" y="231"/>
                    </a:moveTo>
                    <a:cubicBezTo>
                      <a:pt x="122" y="231"/>
                      <a:pt x="122" y="230"/>
                      <a:pt x="122" y="230"/>
                    </a:cubicBezTo>
                    <a:cubicBezTo>
                      <a:pt x="122" y="230"/>
                      <a:pt x="121" y="230"/>
                      <a:pt x="121" y="230"/>
                    </a:cubicBezTo>
                    <a:cubicBezTo>
                      <a:pt x="121" y="231"/>
                      <a:pt x="121" y="231"/>
                      <a:pt x="122" y="231"/>
                    </a:cubicBezTo>
                    <a:cubicBezTo>
                      <a:pt x="122" y="231"/>
                      <a:pt x="122" y="231"/>
                      <a:pt x="122" y="231"/>
                    </a:cubicBezTo>
                    <a:close/>
                    <a:moveTo>
                      <a:pt x="172" y="240"/>
                    </a:moveTo>
                    <a:cubicBezTo>
                      <a:pt x="172" y="240"/>
                      <a:pt x="173" y="240"/>
                      <a:pt x="172" y="239"/>
                    </a:cubicBezTo>
                    <a:cubicBezTo>
                      <a:pt x="172" y="239"/>
                      <a:pt x="172" y="239"/>
                      <a:pt x="172" y="239"/>
                    </a:cubicBezTo>
                    <a:cubicBezTo>
                      <a:pt x="172" y="239"/>
                      <a:pt x="172" y="239"/>
                      <a:pt x="172" y="240"/>
                    </a:cubicBezTo>
                    <a:cubicBezTo>
                      <a:pt x="172" y="240"/>
                      <a:pt x="172" y="240"/>
                      <a:pt x="172" y="240"/>
                    </a:cubicBezTo>
                    <a:close/>
                    <a:moveTo>
                      <a:pt x="124" y="249"/>
                    </a:moveTo>
                    <a:cubicBezTo>
                      <a:pt x="124" y="249"/>
                      <a:pt x="124" y="248"/>
                      <a:pt x="124" y="248"/>
                    </a:cubicBezTo>
                    <a:cubicBezTo>
                      <a:pt x="124" y="248"/>
                      <a:pt x="124" y="247"/>
                      <a:pt x="123" y="248"/>
                    </a:cubicBezTo>
                    <a:cubicBezTo>
                      <a:pt x="123" y="248"/>
                      <a:pt x="123" y="248"/>
                      <a:pt x="123" y="248"/>
                    </a:cubicBezTo>
                    <a:cubicBezTo>
                      <a:pt x="123" y="248"/>
                      <a:pt x="123" y="249"/>
                      <a:pt x="124" y="249"/>
                    </a:cubicBezTo>
                    <a:close/>
                    <a:moveTo>
                      <a:pt x="127" y="278"/>
                    </a:moveTo>
                    <a:cubicBezTo>
                      <a:pt x="125" y="306"/>
                      <a:pt x="122" y="334"/>
                      <a:pt x="118" y="361"/>
                    </a:cubicBezTo>
                    <a:cubicBezTo>
                      <a:pt x="123" y="334"/>
                      <a:pt x="127" y="306"/>
                      <a:pt x="132" y="278"/>
                    </a:cubicBezTo>
                    <a:lnTo>
                      <a:pt x="127" y="278"/>
                    </a:lnTo>
                    <a:close/>
                    <a:moveTo>
                      <a:pt x="125" y="220"/>
                    </a:moveTo>
                    <a:cubicBezTo>
                      <a:pt x="125" y="220"/>
                      <a:pt x="125" y="219"/>
                      <a:pt x="125" y="219"/>
                    </a:cubicBezTo>
                    <a:cubicBezTo>
                      <a:pt x="125" y="219"/>
                      <a:pt x="124" y="219"/>
                      <a:pt x="124" y="219"/>
                    </a:cubicBezTo>
                    <a:cubicBezTo>
                      <a:pt x="124" y="219"/>
                      <a:pt x="124" y="219"/>
                      <a:pt x="124" y="220"/>
                    </a:cubicBezTo>
                    <a:cubicBezTo>
                      <a:pt x="124" y="220"/>
                      <a:pt x="125" y="220"/>
                      <a:pt x="125" y="220"/>
                    </a:cubicBezTo>
                    <a:close/>
                    <a:moveTo>
                      <a:pt x="126" y="256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7" y="256"/>
                      <a:pt x="127" y="255"/>
                      <a:pt x="127" y="255"/>
                    </a:cubicBezTo>
                    <a:cubicBezTo>
                      <a:pt x="126" y="255"/>
                      <a:pt x="126" y="255"/>
                      <a:pt x="126" y="255"/>
                    </a:cubicBezTo>
                    <a:cubicBezTo>
                      <a:pt x="126" y="255"/>
                      <a:pt x="125" y="255"/>
                      <a:pt x="126" y="256"/>
                    </a:cubicBezTo>
                    <a:close/>
                    <a:moveTo>
                      <a:pt x="124" y="269"/>
                    </a:moveTo>
                    <a:cubicBezTo>
                      <a:pt x="124" y="269"/>
                      <a:pt x="125" y="269"/>
                      <a:pt x="125" y="269"/>
                    </a:cubicBezTo>
                    <a:cubicBezTo>
                      <a:pt x="125" y="269"/>
                      <a:pt x="125" y="269"/>
                      <a:pt x="125" y="269"/>
                    </a:cubicBezTo>
                    <a:cubicBezTo>
                      <a:pt x="125" y="269"/>
                      <a:pt x="124" y="269"/>
                      <a:pt x="124" y="269"/>
                    </a:cubicBezTo>
                    <a:cubicBezTo>
                      <a:pt x="124" y="269"/>
                      <a:pt x="124" y="269"/>
                      <a:pt x="124" y="269"/>
                    </a:cubicBezTo>
                    <a:close/>
                    <a:moveTo>
                      <a:pt x="74" y="10"/>
                    </a:moveTo>
                    <a:cubicBezTo>
                      <a:pt x="75" y="12"/>
                      <a:pt x="76" y="14"/>
                      <a:pt x="77" y="14"/>
                    </a:cubicBezTo>
                    <a:cubicBezTo>
                      <a:pt x="77" y="13"/>
                      <a:pt x="77" y="12"/>
                      <a:pt x="77" y="9"/>
                    </a:cubicBezTo>
                    <a:cubicBezTo>
                      <a:pt x="79" y="8"/>
                      <a:pt x="81" y="8"/>
                      <a:pt x="81" y="7"/>
                    </a:cubicBezTo>
                    <a:cubicBezTo>
                      <a:pt x="81" y="7"/>
                      <a:pt x="79" y="6"/>
                      <a:pt x="76" y="7"/>
                    </a:cubicBezTo>
                    <a:cubicBezTo>
                      <a:pt x="76" y="4"/>
                      <a:pt x="75" y="2"/>
                      <a:pt x="75" y="2"/>
                    </a:cubicBezTo>
                    <a:cubicBezTo>
                      <a:pt x="74" y="2"/>
                      <a:pt x="73" y="4"/>
                      <a:pt x="74" y="7"/>
                    </a:cubicBezTo>
                    <a:cubicBezTo>
                      <a:pt x="71" y="8"/>
                      <a:pt x="70" y="9"/>
                      <a:pt x="70" y="9"/>
                    </a:cubicBezTo>
                    <a:cubicBezTo>
                      <a:pt x="70" y="10"/>
                      <a:pt x="72" y="10"/>
                      <a:pt x="74" y="10"/>
                    </a:cubicBezTo>
                    <a:close/>
                    <a:moveTo>
                      <a:pt x="138" y="64"/>
                    </a:moveTo>
                    <a:cubicBezTo>
                      <a:pt x="138" y="59"/>
                      <a:pt x="138" y="55"/>
                      <a:pt x="137" y="50"/>
                    </a:cubicBezTo>
                    <a:cubicBezTo>
                      <a:pt x="134" y="48"/>
                      <a:pt x="131" y="45"/>
                      <a:pt x="128" y="42"/>
                    </a:cubicBezTo>
                    <a:cubicBezTo>
                      <a:pt x="128" y="46"/>
                      <a:pt x="128" y="50"/>
                      <a:pt x="128" y="55"/>
                    </a:cubicBezTo>
                    <a:cubicBezTo>
                      <a:pt x="131" y="58"/>
                      <a:pt x="134" y="61"/>
                      <a:pt x="138" y="64"/>
                    </a:cubicBezTo>
                    <a:close/>
                    <a:moveTo>
                      <a:pt x="134" y="628"/>
                    </a:moveTo>
                    <a:cubicBezTo>
                      <a:pt x="134" y="629"/>
                      <a:pt x="134" y="629"/>
                      <a:pt x="134" y="630"/>
                    </a:cubicBezTo>
                    <a:cubicBezTo>
                      <a:pt x="134" y="630"/>
                      <a:pt x="135" y="631"/>
                      <a:pt x="135" y="630"/>
                    </a:cubicBezTo>
                    <a:cubicBezTo>
                      <a:pt x="136" y="630"/>
                      <a:pt x="136" y="629"/>
                      <a:pt x="136" y="629"/>
                    </a:cubicBezTo>
                    <a:cubicBezTo>
                      <a:pt x="136" y="628"/>
                      <a:pt x="135" y="628"/>
                      <a:pt x="134" y="628"/>
                    </a:cubicBezTo>
                    <a:close/>
                    <a:moveTo>
                      <a:pt x="138" y="611"/>
                    </a:moveTo>
                    <a:cubicBezTo>
                      <a:pt x="137" y="609"/>
                      <a:pt x="134" y="609"/>
                      <a:pt x="133" y="610"/>
                    </a:cubicBezTo>
                    <a:cubicBezTo>
                      <a:pt x="131" y="610"/>
                      <a:pt x="131" y="613"/>
                      <a:pt x="132" y="614"/>
                    </a:cubicBezTo>
                    <a:cubicBezTo>
                      <a:pt x="133" y="616"/>
                      <a:pt x="135" y="617"/>
                      <a:pt x="137" y="615"/>
                    </a:cubicBezTo>
                    <a:cubicBezTo>
                      <a:pt x="138" y="614"/>
                      <a:pt x="139" y="612"/>
                      <a:pt x="138" y="611"/>
                    </a:cubicBezTo>
                    <a:close/>
                    <a:moveTo>
                      <a:pt x="138" y="19"/>
                    </a:moveTo>
                    <a:cubicBezTo>
                      <a:pt x="137" y="22"/>
                      <a:pt x="136" y="23"/>
                      <a:pt x="137" y="24"/>
                    </a:cubicBezTo>
                    <a:cubicBezTo>
                      <a:pt x="137" y="24"/>
                      <a:pt x="139" y="23"/>
                      <a:pt x="140" y="21"/>
                    </a:cubicBezTo>
                    <a:cubicBezTo>
                      <a:pt x="143" y="22"/>
                      <a:pt x="144" y="22"/>
                      <a:pt x="145" y="22"/>
                    </a:cubicBezTo>
                    <a:cubicBezTo>
                      <a:pt x="145" y="21"/>
                      <a:pt x="144" y="20"/>
                      <a:pt x="142" y="18"/>
                    </a:cubicBezTo>
                    <a:cubicBezTo>
                      <a:pt x="143" y="16"/>
                      <a:pt x="143" y="14"/>
                      <a:pt x="142" y="14"/>
                    </a:cubicBezTo>
                    <a:cubicBezTo>
                      <a:pt x="142" y="14"/>
                      <a:pt x="141" y="15"/>
                      <a:pt x="139" y="17"/>
                    </a:cubicBezTo>
                    <a:cubicBezTo>
                      <a:pt x="137" y="16"/>
                      <a:pt x="135" y="16"/>
                      <a:pt x="135" y="16"/>
                    </a:cubicBezTo>
                    <a:cubicBezTo>
                      <a:pt x="135" y="17"/>
                      <a:pt x="136" y="18"/>
                      <a:pt x="138" y="19"/>
                    </a:cubicBezTo>
                    <a:close/>
                    <a:moveTo>
                      <a:pt x="174" y="604"/>
                    </a:moveTo>
                    <a:cubicBezTo>
                      <a:pt x="173" y="604"/>
                      <a:pt x="174" y="606"/>
                      <a:pt x="174" y="606"/>
                    </a:cubicBezTo>
                    <a:cubicBezTo>
                      <a:pt x="175" y="607"/>
                      <a:pt x="177" y="607"/>
                      <a:pt x="177" y="606"/>
                    </a:cubicBezTo>
                    <a:cubicBezTo>
                      <a:pt x="178" y="605"/>
                      <a:pt x="178" y="604"/>
                      <a:pt x="177" y="603"/>
                    </a:cubicBezTo>
                    <a:cubicBezTo>
                      <a:pt x="176" y="603"/>
                      <a:pt x="175" y="603"/>
                      <a:pt x="174" y="604"/>
                    </a:cubicBezTo>
                    <a:close/>
                    <a:moveTo>
                      <a:pt x="235" y="588"/>
                    </a:moveTo>
                    <a:cubicBezTo>
                      <a:pt x="235" y="587"/>
                      <a:pt x="235" y="586"/>
                      <a:pt x="235" y="585"/>
                    </a:cubicBezTo>
                    <a:cubicBezTo>
                      <a:pt x="234" y="584"/>
                      <a:pt x="234" y="584"/>
                      <a:pt x="233" y="583"/>
                    </a:cubicBezTo>
                    <a:cubicBezTo>
                      <a:pt x="233" y="583"/>
                      <a:pt x="232" y="583"/>
                      <a:pt x="232" y="583"/>
                    </a:cubicBezTo>
                    <a:cubicBezTo>
                      <a:pt x="230" y="582"/>
                      <a:pt x="227" y="583"/>
                      <a:pt x="227" y="586"/>
                    </a:cubicBezTo>
                    <a:cubicBezTo>
                      <a:pt x="226" y="588"/>
                      <a:pt x="227" y="590"/>
                      <a:pt x="230" y="591"/>
                    </a:cubicBezTo>
                    <a:cubicBezTo>
                      <a:pt x="232" y="592"/>
                      <a:pt x="234" y="591"/>
                      <a:pt x="235" y="588"/>
                    </a:cubicBezTo>
                    <a:close/>
                    <a:moveTo>
                      <a:pt x="178" y="588"/>
                    </a:moveTo>
                    <a:cubicBezTo>
                      <a:pt x="178" y="587"/>
                      <a:pt x="178" y="586"/>
                      <a:pt x="177" y="586"/>
                    </a:cubicBezTo>
                    <a:cubicBezTo>
                      <a:pt x="177" y="586"/>
                      <a:pt x="176" y="586"/>
                      <a:pt x="176" y="587"/>
                    </a:cubicBezTo>
                    <a:cubicBezTo>
                      <a:pt x="175" y="587"/>
                      <a:pt x="176" y="588"/>
                      <a:pt x="176" y="588"/>
                    </a:cubicBezTo>
                    <a:cubicBezTo>
                      <a:pt x="177" y="588"/>
                      <a:pt x="178" y="588"/>
                      <a:pt x="178" y="588"/>
                    </a:cubicBezTo>
                    <a:close/>
                    <a:moveTo>
                      <a:pt x="132" y="252"/>
                    </a:moveTo>
                    <a:cubicBezTo>
                      <a:pt x="132" y="252"/>
                      <a:pt x="131" y="251"/>
                      <a:pt x="131" y="252"/>
                    </a:cubicBezTo>
                    <a:cubicBezTo>
                      <a:pt x="130" y="252"/>
                      <a:pt x="130" y="252"/>
                      <a:pt x="131" y="253"/>
                    </a:cubicBezTo>
                    <a:cubicBezTo>
                      <a:pt x="131" y="253"/>
                      <a:pt x="131" y="253"/>
                      <a:pt x="132" y="253"/>
                    </a:cubicBezTo>
                    <a:cubicBezTo>
                      <a:pt x="132" y="253"/>
                      <a:pt x="132" y="252"/>
                      <a:pt x="132" y="252"/>
                    </a:cubicBezTo>
                    <a:close/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2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  <a:moveTo>
                      <a:pt x="234" y="648"/>
                    </a:moveTo>
                    <a:cubicBezTo>
                      <a:pt x="231" y="646"/>
                      <a:pt x="228" y="646"/>
                      <a:pt x="226" y="649"/>
                    </a:cubicBezTo>
                    <a:cubicBezTo>
                      <a:pt x="225" y="651"/>
                      <a:pt x="224" y="653"/>
                      <a:pt x="225" y="654"/>
                    </a:cubicBezTo>
                    <a:cubicBezTo>
                      <a:pt x="236" y="654"/>
                      <a:pt x="236" y="654"/>
                      <a:pt x="236" y="654"/>
                    </a:cubicBezTo>
                    <a:cubicBezTo>
                      <a:pt x="237" y="652"/>
                      <a:pt x="236" y="649"/>
                      <a:pt x="234" y="648"/>
                    </a:cubicBezTo>
                    <a:close/>
                    <a:moveTo>
                      <a:pt x="169" y="566"/>
                    </a:moveTo>
                    <a:cubicBezTo>
                      <a:pt x="167" y="566"/>
                      <a:pt x="165" y="567"/>
                      <a:pt x="165" y="568"/>
                    </a:cubicBezTo>
                    <a:cubicBezTo>
                      <a:pt x="164" y="570"/>
                      <a:pt x="165" y="572"/>
                      <a:pt x="167" y="573"/>
                    </a:cubicBezTo>
                    <a:cubicBezTo>
                      <a:pt x="169" y="573"/>
                      <a:pt x="171" y="572"/>
                      <a:pt x="171" y="571"/>
                    </a:cubicBezTo>
                    <a:cubicBezTo>
                      <a:pt x="172" y="569"/>
                      <a:pt x="171" y="567"/>
                      <a:pt x="169" y="566"/>
                    </a:cubicBezTo>
                    <a:close/>
                    <a:moveTo>
                      <a:pt x="133" y="637"/>
                    </a:moveTo>
                    <a:cubicBezTo>
                      <a:pt x="132" y="637"/>
                      <a:pt x="132" y="638"/>
                      <a:pt x="132" y="639"/>
                    </a:cubicBezTo>
                    <a:cubicBezTo>
                      <a:pt x="133" y="640"/>
                      <a:pt x="134" y="641"/>
                      <a:pt x="135" y="640"/>
                    </a:cubicBezTo>
                    <a:cubicBezTo>
                      <a:pt x="136" y="640"/>
                      <a:pt x="136" y="639"/>
                      <a:pt x="136" y="638"/>
                    </a:cubicBezTo>
                    <a:cubicBezTo>
                      <a:pt x="135" y="637"/>
                      <a:pt x="134" y="636"/>
                      <a:pt x="133" y="637"/>
                    </a:cubicBezTo>
                    <a:close/>
                    <a:moveTo>
                      <a:pt x="125" y="26"/>
                    </a:moveTo>
                    <a:cubicBezTo>
                      <a:pt x="125" y="27"/>
                      <a:pt x="125" y="29"/>
                      <a:pt x="127" y="31"/>
                    </a:cubicBezTo>
                    <a:cubicBezTo>
                      <a:pt x="125" y="32"/>
                      <a:pt x="123" y="33"/>
                      <a:pt x="123" y="34"/>
                    </a:cubicBezTo>
                    <a:cubicBezTo>
                      <a:pt x="124" y="34"/>
                      <a:pt x="126" y="34"/>
                      <a:pt x="128" y="33"/>
                    </a:cubicBezTo>
                    <a:cubicBezTo>
                      <a:pt x="129" y="35"/>
                      <a:pt x="131" y="36"/>
                      <a:pt x="131" y="36"/>
                    </a:cubicBezTo>
                    <a:cubicBezTo>
                      <a:pt x="132" y="36"/>
                      <a:pt x="131" y="34"/>
                      <a:pt x="130" y="32"/>
                    </a:cubicBezTo>
                    <a:cubicBezTo>
                      <a:pt x="132" y="30"/>
                      <a:pt x="133" y="28"/>
                      <a:pt x="133" y="28"/>
                    </a:cubicBezTo>
                    <a:cubicBezTo>
                      <a:pt x="132" y="27"/>
                      <a:pt x="131" y="28"/>
                      <a:pt x="129" y="29"/>
                    </a:cubicBezTo>
                    <a:cubicBezTo>
                      <a:pt x="127" y="27"/>
                      <a:pt x="126" y="26"/>
                      <a:pt x="125" y="26"/>
                    </a:cubicBezTo>
                    <a:close/>
                    <a:moveTo>
                      <a:pt x="94" y="34"/>
                    </a:moveTo>
                    <a:cubicBezTo>
                      <a:pt x="93" y="37"/>
                      <a:pt x="93" y="39"/>
                      <a:pt x="94" y="39"/>
                    </a:cubicBezTo>
                    <a:cubicBezTo>
                      <a:pt x="94" y="39"/>
                      <a:pt x="96" y="38"/>
                      <a:pt x="97" y="36"/>
                    </a:cubicBezTo>
                    <a:cubicBezTo>
                      <a:pt x="99" y="36"/>
                      <a:pt x="101" y="36"/>
                      <a:pt x="101" y="36"/>
                    </a:cubicBezTo>
                    <a:cubicBezTo>
                      <a:pt x="101" y="35"/>
                      <a:pt x="100" y="34"/>
                      <a:pt x="98" y="33"/>
                    </a:cubicBezTo>
                    <a:cubicBezTo>
                      <a:pt x="98" y="31"/>
                      <a:pt x="99" y="29"/>
                      <a:pt x="98" y="29"/>
                    </a:cubicBezTo>
                    <a:cubicBezTo>
                      <a:pt x="98" y="28"/>
                      <a:pt x="96" y="30"/>
                      <a:pt x="95" y="32"/>
                    </a:cubicBezTo>
                    <a:cubicBezTo>
                      <a:pt x="93" y="31"/>
                      <a:pt x="91" y="31"/>
                      <a:pt x="91" y="31"/>
                    </a:cubicBezTo>
                    <a:cubicBezTo>
                      <a:pt x="91" y="32"/>
                      <a:pt x="92" y="33"/>
                      <a:pt x="94" y="34"/>
                    </a:cubicBezTo>
                    <a:close/>
                    <a:moveTo>
                      <a:pt x="151" y="620"/>
                    </a:moveTo>
                    <a:cubicBezTo>
                      <a:pt x="152" y="620"/>
                      <a:pt x="152" y="619"/>
                      <a:pt x="151" y="619"/>
                    </a:cubicBezTo>
                    <a:cubicBezTo>
                      <a:pt x="151" y="618"/>
                      <a:pt x="150" y="618"/>
                      <a:pt x="150" y="618"/>
                    </a:cubicBezTo>
                    <a:cubicBezTo>
                      <a:pt x="149" y="619"/>
                      <a:pt x="149" y="620"/>
                      <a:pt x="150" y="620"/>
                    </a:cubicBezTo>
                    <a:cubicBezTo>
                      <a:pt x="150" y="621"/>
                      <a:pt x="151" y="621"/>
                      <a:pt x="151" y="620"/>
                    </a:cubicBezTo>
                    <a:close/>
                    <a:moveTo>
                      <a:pt x="169" y="598"/>
                    </a:moveTo>
                    <a:cubicBezTo>
                      <a:pt x="168" y="599"/>
                      <a:pt x="168" y="600"/>
                      <a:pt x="169" y="600"/>
                    </a:cubicBezTo>
                    <a:cubicBezTo>
                      <a:pt x="170" y="600"/>
                      <a:pt x="170" y="600"/>
                      <a:pt x="171" y="600"/>
                    </a:cubicBezTo>
                    <a:cubicBezTo>
                      <a:pt x="171" y="599"/>
                      <a:pt x="171" y="598"/>
                      <a:pt x="170" y="598"/>
                    </a:cubicBezTo>
                    <a:cubicBezTo>
                      <a:pt x="170" y="598"/>
                      <a:pt x="169" y="598"/>
                      <a:pt x="169" y="598"/>
                    </a:cubicBezTo>
                    <a:close/>
                    <a:moveTo>
                      <a:pt x="161" y="623"/>
                    </a:moveTo>
                    <a:cubicBezTo>
                      <a:pt x="162" y="623"/>
                      <a:pt x="162" y="621"/>
                      <a:pt x="162" y="621"/>
                    </a:cubicBezTo>
                    <a:cubicBezTo>
                      <a:pt x="161" y="620"/>
                      <a:pt x="160" y="620"/>
                      <a:pt x="159" y="620"/>
                    </a:cubicBezTo>
                    <a:cubicBezTo>
                      <a:pt x="158" y="621"/>
                      <a:pt x="158" y="622"/>
                      <a:pt x="159" y="623"/>
                    </a:cubicBezTo>
                    <a:cubicBezTo>
                      <a:pt x="159" y="624"/>
                      <a:pt x="161" y="624"/>
                      <a:pt x="161" y="623"/>
                    </a:cubicBezTo>
                    <a:close/>
                    <a:moveTo>
                      <a:pt x="162" y="609"/>
                    </a:moveTo>
                    <a:cubicBezTo>
                      <a:pt x="161" y="609"/>
                      <a:pt x="160" y="609"/>
                      <a:pt x="160" y="609"/>
                    </a:cubicBezTo>
                    <a:cubicBezTo>
                      <a:pt x="160" y="610"/>
                      <a:pt x="160" y="610"/>
                      <a:pt x="160" y="611"/>
                    </a:cubicBezTo>
                    <a:cubicBezTo>
                      <a:pt x="161" y="611"/>
                      <a:pt x="161" y="611"/>
                      <a:pt x="162" y="611"/>
                    </a:cubicBezTo>
                    <a:cubicBezTo>
                      <a:pt x="162" y="610"/>
                      <a:pt x="162" y="609"/>
                      <a:pt x="162" y="609"/>
                    </a:cubicBezTo>
                    <a:close/>
                    <a:moveTo>
                      <a:pt x="168" y="604"/>
                    </a:moveTo>
                    <a:cubicBezTo>
                      <a:pt x="168" y="603"/>
                      <a:pt x="168" y="602"/>
                      <a:pt x="168" y="602"/>
                    </a:cubicBezTo>
                    <a:cubicBezTo>
                      <a:pt x="167" y="601"/>
                      <a:pt x="166" y="602"/>
                      <a:pt x="166" y="602"/>
                    </a:cubicBezTo>
                    <a:cubicBezTo>
                      <a:pt x="166" y="603"/>
                      <a:pt x="166" y="603"/>
                      <a:pt x="166" y="604"/>
                    </a:cubicBezTo>
                    <a:cubicBezTo>
                      <a:pt x="167" y="604"/>
                      <a:pt x="167" y="604"/>
                      <a:pt x="168" y="604"/>
                    </a:cubicBezTo>
                    <a:close/>
                    <a:moveTo>
                      <a:pt x="153" y="584"/>
                    </a:moveTo>
                    <a:cubicBezTo>
                      <a:pt x="154" y="583"/>
                      <a:pt x="153" y="581"/>
                      <a:pt x="152" y="580"/>
                    </a:cubicBezTo>
                    <a:cubicBezTo>
                      <a:pt x="151" y="580"/>
                      <a:pt x="149" y="580"/>
                      <a:pt x="149" y="581"/>
                    </a:cubicBezTo>
                    <a:cubicBezTo>
                      <a:pt x="148" y="582"/>
                      <a:pt x="148" y="584"/>
                      <a:pt x="149" y="585"/>
                    </a:cubicBezTo>
                    <a:cubicBezTo>
                      <a:pt x="151" y="586"/>
                      <a:pt x="152" y="585"/>
                      <a:pt x="153" y="584"/>
                    </a:cubicBezTo>
                    <a:close/>
                    <a:moveTo>
                      <a:pt x="158" y="614"/>
                    </a:moveTo>
                    <a:cubicBezTo>
                      <a:pt x="159" y="614"/>
                      <a:pt x="159" y="613"/>
                      <a:pt x="158" y="612"/>
                    </a:cubicBezTo>
                    <a:cubicBezTo>
                      <a:pt x="158" y="612"/>
                      <a:pt x="157" y="612"/>
                      <a:pt x="157" y="612"/>
                    </a:cubicBezTo>
                    <a:cubicBezTo>
                      <a:pt x="156" y="613"/>
                      <a:pt x="156" y="614"/>
                      <a:pt x="157" y="614"/>
                    </a:cubicBezTo>
                    <a:cubicBezTo>
                      <a:pt x="157" y="614"/>
                      <a:pt x="158" y="614"/>
                      <a:pt x="158" y="614"/>
                    </a:cubicBezTo>
                    <a:close/>
                    <a:moveTo>
                      <a:pt x="162" y="564"/>
                    </a:moveTo>
                    <a:cubicBezTo>
                      <a:pt x="162" y="563"/>
                      <a:pt x="161" y="562"/>
                      <a:pt x="160" y="561"/>
                    </a:cubicBezTo>
                    <a:cubicBezTo>
                      <a:pt x="158" y="561"/>
                      <a:pt x="157" y="562"/>
                      <a:pt x="157" y="563"/>
                    </a:cubicBezTo>
                    <a:cubicBezTo>
                      <a:pt x="156" y="564"/>
                      <a:pt x="157" y="566"/>
                      <a:pt x="158" y="566"/>
                    </a:cubicBezTo>
                    <a:cubicBezTo>
                      <a:pt x="160" y="567"/>
                      <a:pt x="161" y="566"/>
                      <a:pt x="162" y="564"/>
                    </a:cubicBezTo>
                    <a:close/>
                    <a:moveTo>
                      <a:pt x="123" y="241"/>
                    </a:moveTo>
                    <a:cubicBezTo>
                      <a:pt x="124" y="241"/>
                      <a:pt x="124" y="241"/>
                      <a:pt x="124" y="240"/>
                    </a:cubicBezTo>
                    <a:cubicBezTo>
                      <a:pt x="124" y="240"/>
                      <a:pt x="124" y="240"/>
                      <a:pt x="124" y="240"/>
                    </a:cubicBezTo>
                    <a:cubicBezTo>
                      <a:pt x="123" y="240"/>
                      <a:pt x="123" y="240"/>
                      <a:pt x="123" y="240"/>
                    </a:cubicBezTo>
                    <a:cubicBezTo>
                      <a:pt x="123" y="241"/>
                      <a:pt x="123" y="241"/>
                      <a:pt x="123" y="241"/>
                    </a:cubicBezTo>
                    <a:close/>
                    <a:moveTo>
                      <a:pt x="169" y="258"/>
                    </a:moveTo>
                    <a:cubicBezTo>
                      <a:pt x="169" y="258"/>
                      <a:pt x="169" y="258"/>
                      <a:pt x="169" y="258"/>
                    </a:cubicBezTo>
                    <a:cubicBezTo>
                      <a:pt x="169" y="258"/>
                      <a:pt x="169" y="258"/>
                      <a:pt x="169" y="257"/>
                    </a:cubicBezTo>
                    <a:cubicBezTo>
                      <a:pt x="169" y="257"/>
                      <a:pt x="169" y="257"/>
                      <a:pt x="168" y="258"/>
                    </a:cubicBezTo>
                    <a:cubicBezTo>
                      <a:pt x="168" y="258"/>
                      <a:pt x="168" y="258"/>
                      <a:pt x="169" y="258"/>
                    </a:cubicBezTo>
                    <a:close/>
                    <a:moveTo>
                      <a:pt x="169" y="287"/>
                    </a:moveTo>
                    <a:cubicBezTo>
                      <a:pt x="162" y="314"/>
                      <a:pt x="155" y="341"/>
                      <a:pt x="147" y="368"/>
                    </a:cubicBezTo>
                    <a:cubicBezTo>
                      <a:pt x="156" y="341"/>
                      <a:pt x="165" y="315"/>
                      <a:pt x="174" y="288"/>
                    </a:cubicBezTo>
                    <a:lnTo>
                      <a:pt x="169" y="287"/>
                    </a:lnTo>
                    <a:close/>
                    <a:moveTo>
                      <a:pt x="161" y="248"/>
                    </a:moveTo>
                    <a:cubicBezTo>
                      <a:pt x="162" y="248"/>
                      <a:pt x="162" y="248"/>
                      <a:pt x="162" y="247"/>
                    </a:cubicBezTo>
                    <a:cubicBezTo>
                      <a:pt x="162" y="247"/>
                      <a:pt x="162" y="246"/>
                      <a:pt x="161" y="246"/>
                    </a:cubicBezTo>
                    <a:cubicBezTo>
                      <a:pt x="161" y="246"/>
                      <a:pt x="161" y="246"/>
                      <a:pt x="160" y="247"/>
                    </a:cubicBezTo>
                    <a:cubicBezTo>
                      <a:pt x="160" y="247"/>
                      <a:pt x="161" y="248"/>
                      <a:pt x="161" y="248"/>
                    </a:cubicBezTo>
                    <a:close/>
                    <a:moveTo>
                      <a:pt x="160" y="242"/>
                    </a:moveTo>
                    <a:cubicBezTo>
                      <a:pt x="161" y="242"/>
                      <a:pt x="161" y="242"/>
                      <a:pt x="161" y="242"/>
                    </a:cubicBezTo>
                    <a:cubicBezTo>
                      <a:pt x="162" y="242"/>
                      <a:pt x="162" y="242"/>
                      <a:pt x="162" y="241"/>
                    </a:cubicBezTo>
                    <a:cubicBezTo>
                      <a:pt x="162" y="241"/>
                      <a:pt x="162" y="241"/>
                      <a:pt x="161" y="241"/>
                    </a:cubicBezTo>
                    <a:cubicBezTo>
                      <a:pt x="161" y="241"/>
                      <a:pt x="160" y="241"/>
                      <a:pt x="160" y="242"/>
                    </a:cubicBezTo>
                    <a:close/>
                    <a:moveTo>
                      <a:pt x="219" y="217"/>
                    </a:moveTo>
                    <a:cubicBezTo>
                      <a:pt x="220" y="217"/>
                      <a:pt x="221" y="218"/>
                      <a:pt x="222" y="217"/>
                    </a:cubicBezTo>
                    <a:cubicBezTo>
                      <a:pt x="222" y="217"/>
                      <a:pt x="222" y="216"/>
                      <a:pt x="223" y="216"/>
                    </a:cubicBezTo>
                    <a:cubicBezTo>
                      <a:pt x="222" y="215"/>
                      <a:pt x="222" y="214"/>
                      <a:pt x="222" y="213"/>
                    </a:cubicBezTo>
                    <a:cubicBezTo>
                      <a:pt x="221" y="214"/>
                      <a:pt x="220" y="214"/>
                      <a:pt x="220" y="214"/>
                    </a:cubicBezTo>
                    <a:cubicBezTo>
                      <a:pt x="219" y="215"/>
                      <a:pt x="219" y="216"/>
                      <a:pt x="219" y="217"/>
                    </a:cubicBezTo>
                    <a:close/>
                    <a:moveTo>
                      <a:pt x="207" y="198"/>
                    </a:moveTo>
                    <a:cubicBezTo>
                      <a:pt x="208" y="199"/>
                      <a:pt x="209" y="199"/>
                      <a:pt x="210" y="199"/>
                    </a:cubicBezTo>
                    <a:cubicBezTo>
                      <a:pt x="211" y="198"/>
                      <a:pt x="214" y="196"/>
                      <a:pt x="217" y="194"/>
                    </a:cubicBezTo>
                    <a:cubicBezTo>
                      <a:pt x="217" y="193"/>
                      <a:pt x="217" y="193"/>
                      <a:pt x="217" y="192"/>
                    </a:cubicBezTo>
                    <a:cubicBezTo>
                      <a:pt x="214" y="194"/>
                      <a:pt x="210" y="195"/>
                      <a:pt x="208" y="196"/>
                    </a:cubicBezTo>
                    <a:cubicBezTo>
                      <a:pt x="207" y="196"/>
                      <a:pt x="207" y="198"/>
                      <a:pt x="207" y="198"/>
                    </a:cubicBezTo>
                    <a:close/>
                    <a:moveTo>
                      <a:pt x="232" y="273"/>
                    </a:moveTo>
                    <a:cubicBezTo>
                      <a:pt x="233" y="274"/>
                      <a:pt x="235" y="273"/>
                      <a:pt x="236" y="272"/>
                    </a:cubicBezTo>
                    <a:cubicBezTo>
                      <a:pt x="237" y="269"/>
                      <a:pt x="241" y="262"/>
                      <a:pt x="240" y="262"/>
                    </a:cubicBezTo>
                    <a:cubicBezTo>
                      <a:pt x="239" y="261"/>
                      <a:pt x="234" y="267"/>
                      <a:pt x="232" y="269"/>
                    </a:cubicBezTo>
                    <a:cubicBezTo>
                      <a:pt x="231" y="270"/>
                      <a:pt x="231" y="272"/>
                      <a:pt x="232" y="273"/>
                    </a:cubicBezTo>
                    <a:close/>
                    <a:moveTo>
                      <a:pt x="169" y="231"/>
                    </a:moveTo>
                    <a:cubicBezTo>
                      <a:pt x="169" y="231"/>
                      <a:pt x="169" y="231"/>
                      <a:pt x="169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68" y="230"/>
                      <a:pt x="168" y="231"/>
                      <a:pt x="168" y="231"/>
                    </a:cubicBezTo>
                    <a:cubicBezTo>
                      <a:pt x="169" y="231"/>
                      <a:pt x="169" y="231"/>
                      <a:pt x="169" y="231"/>
                    </a:cubicBezTo>
                    <a:close/>
                    <a:moveTo>
                      <a:pt x="166" y="269"/>
                    </a:moveTo>
                    <a:cubicBezTo>
                      <a:pt x="166" y="269"/>
                      <a:pt x="166" y="269"/>
                      <a:pt x="166" y="269"/>
                    </a:cubicBezTo>
                    <a:cubicBezTo>
                      <a:pt x="166" y="269"/>
                      <a:pt x="166" y="269"/>
                      <a:pt x="166" y="269"/>
                    </a:cubicBezTo>
                    <a:cubicBezTo>
                      <a:pt x="166" y="269"/>
                      <a:pt x="166" y="269"/>
                      <a:pt x="166" y="269"/>
                    </a:cubicBezTo>
                    <a:cubicBezTo>
                      <a:pt x="166" y="269"/>
                      <a:pt x="166" y="269"/>
                      <a:pt x="166" y="269"/>
                    </a:cubicBezTo>
                    <a:close/>
                    <a:moveTo>
                      <a:pt x="166" y="219"/>
                    </a:moveTo>
                    <a:cubicBezTo>
                      <a:pt x="166" y="219"/>
                      <a:pt x="166" y="219"/>
                      <a:pt x="166" y="219"/>
                    </a:cubicBezTo>
                    <a:cubicBezTo>
                      <a:pt x="166" y="219"/>
                      <a:pt x="166" y="220"/>
                      <a:pt x="166" y="220"/>
                    </a:cubicBezTo>
                    <a:cubicBezTo>
                      <a:pt x="166" y="220"/>
                      <a:pt x="166" y="220"/>
                      <a:pt x="166" y="220"/>
                    </a:cubicBezTo>
                    <a:cubicBezTo>
                      <a:pt x="166" y="219"/>
                      <a:pt x="166" y="219"/>
                      <a:pt x="166" y="219"/>
                    </a:cubicBezTo>
                    <a:close/>
                    <a:moveTo>
                      <a:pt x="165" y="233"/>
                    </a:moveTo>
                    <a:cubicBezTo>
                      <a:pt x="165" y="233"/>
                      <a:pt x="164" y="233"/>
                      <a:pt x="164" y="233"/>
                    </a:cubicBezTo>
                    <a:cubicBezTo>
                      <a:pt x="164" y="233"/>
                      <a:pt x="164" y="233"/>
                      <a:pt x="164" y="233"/>
                    </a:cubicBezTo>
                    <a:cubicBezTo>
                      <a:pt x="164" y="234"/>
                      <a:pt x="165" y="234"/>
                      <a:pt x="165" y="234"/>
                    </a:cubicBezTo>
                    <a:cubicBezTo>
                      <a:pt x="165" y="233"/>
                      <a:pt x="165" y="233"/>
                      <a:pt x="165" y="233"/>
                    </a:cubicBezTo>
                    <a:close/>
                    <a:moveTo>
                      <a:pt x="163" y="223"/>
                    </a:moveTo>
                    <a:cubicBezTo>
                      <a:pt x="163" y="223"/>
                      <a:pt x="163" y="223"/>
                      <a:pt x="162" y="223"/>
                    </a:cubicBezTo>
                    <a:cubicBezTo>
                      <a:pt x="162" y="223"/>
                      <a:pt x="162" y="224"/>
                      <a:pt x="162" y="224"/>
                    </a:cubicBezTo>
                    <a:cubicBezTo>
                      <a:pt x="163" y="224"/>
                      <a:pt x="163" y="224"/>
                      <a:pt x="163" y="224"/>
                    </a:cubicBezTo>
                    <a:cubicBezTo>
                      <a:pt x="163" y="223"/>
                      <a:pt x="163" y="223"/>
                      <a:pt x="163" y="223"/>
                    </a:cubicBezTo>
                    <a:close/>
                    <a:moveTo>
                      <a:pt x="162" y="265"/>
                    </a:move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63" y="265"/>
                      <a:pt x="163" y="266"/>
                      <a:pt x="163" y="265"/>
                    </a:cubicBezTo>
                    <a:cubicBezTo>
                      <a:pt x="163" y="265"/>
                      <a:pt x="163" y="265"/>
                      <a:pt x="163" y="265"/>
                    </a:cubicBezTo>
                    <a:cubicBezTo>
                      <a:pt x="163" y="265"/>
                      <a:pt x="163" y="265"/>
                      <a:pt x="162" y="265"/>
                    </a:cubicBezTo>
                    <a:close/>
                    <a:moveTo>
                      <a:pt x="164" y="255"/>
                    </a:moveTo>
                    <a:cubicBezTo>
                      <a:pt x="164" y="255"/>
                      <a:pt x="164" y="256"/>
                      <a:pt x="164" y="256"/>
                    </a:cubicBezTo>
                    <a:cubicBezTo>
                      <a:pt x="164" y="256"/>
                      <a:pt x="165" y="256"/>
                      <a:pt x="165" y="256"/>
                    </a:cubicBezTo>
                    <a:cubicBezTo>
                      <a:pt x="165" y="255"/>
                      <a:pt x="165" y="255"/>
                      <a:pt x="165" y="255"/>
                    </a:cubicBezTo>
                    <a:cubicBezTo>
                      <a:pt x="165" y="255"/>
                      <a:pt x="164" y="255"/>
                      <a:pt x="164" y="255"/>
                    </a:cubicBezTo>
                    <a:close/>
                    <a:moveTo>
                      <a:pt x="192" y="243"/>
                    </a:moveTo>
                    <a:cubicBezTo>
                      <a:pt x="194" y="241"/>
                      <a:pt x="195" y="238"/>
                      <a:pt x="193" y="236"/>
                    </a:cubicBezTo>
                    <a:cubicBezTo>
                      <a:pt x="192" y="234"/>
                      <a:pt x="188" y="233"/>
                      <a:pt x="186" y="235"/>
                    </a:cubicBezTo>
                    <a:cubicBezTo>
                      <a:pt x="184" y="237"/>
                      <a:pt x="184" y="240"/>
                      <a:pt x="185" y="242"/>
                    </a:cubicBezTo>
                    <a:cubicBezTo>
                      <a:pt x="187" y="244"/>
                      <a:pt x="190" y="244"/>
                      <a:pt x="192" y="243"/>
                    </a:cubicBezTo>
                    <a:close/>
                    <a:moveTo>
                      <a:pt x="173" y="228"/>
                    </a:moveTo>
                    <a:cubicBezTo>
                      <a:pt x="174" y="228"/>
                      <a:pt x="174" y="228"/>
                      <a:pt x="174" y="228"/>
                    </a:cubicBezTo>
                    <a:cubicBezTo>
                      <a:pt x="174" y="228"/>
                      <a:pt x="173" y="228"/>
                      <a:pt x="173" y="228"/>
                    </a:cubicBezTo>
                    <a:cubicBezTo>
                      <a:pt x="173" y="228"/>
                      <a:pt x="173" y="228"/>
                      <a:pt x="173" y="228"/>
                    </a:cubicBezTo>
                    <a:cubicBezTo>
                      <a:pt x="173" y="228"/>
                      <a:pt x="173" y="228"/>
                      <a:pt x="173" y="228"/>
                    </a:cubicBezTo>
                    <a:close/>
                    <a:moveTo>
                      <a:pt x="173" y="261"/>
                    </a:moveTo>
                    <a:cubicBezTo>
                      <a:pt x="173" y="261"/>
                      <a:pt x="174" y="261"/>
                      <a:pt x="174" y="261"/>
                    </a:cubicBezTo>
                    <a:cubicBezTo>
                      <a:pt x="174" y="260"/>
                      <a:pt x="174" y="260"/>
                      <a:pt x="173" y="260"/>
                    </a:cubicBezTo>
                    <a:cubicBezTo>
                      <a:pt x="173" y="260"/>
                      <a:pt x="173" y="260"/>
                      <a:pt x="173" y="260"/>
                    </a:cubicBezTo>
                    <a:cubicBezTo>
                      <a:pt x="173" y="260"/>
                      <a:pt x="173" y="261"/>
                      <a:pt x="173" y="261"/>
                    </a:cubicBezTo>
                    <a:close/>
                    <a:moveTo>
                      <a:pt x="178" y="266"/>
                    </a:moveTo>
                    <a:cubicBezTo>
                      <a:pt x="178" y="264"/>
                      <a:pt x="177" y="263"/>
                      <a:pt x="175" y="263"/>
                    </a:cubicBezTo>
                    <a:cubicBezTo>
                      <a:pt x="174" y="263"/>
                      <a:pt x="173" y="264"/>
                      <a:pt x="173" y="266"/>
                    </a:cubicBezTo>
                    <a:cubicBezTo>
                      <a:pt x="173" y="267"/>
                      <a:pt x="174" y="268"/>
                      <a:pt x="175" y="268"/>
                    </a:cubicBezTo>
                    <a:cubicBezTo>
                      <a:pt x="177" y="268"/>
                      <a:pt x="178" y="267"/>
                      <a:pt x="178" y="266"/>
                    </a:cubicBezTo>
                    <a:close/>
                    <a:moveTo>
                      <a:pt x="177" y="250"/>
                    </a:moveTo>
                    <a:cubicBezTo>
                      <a:pt x="177" y="250"/>
                      <a:pt x="177" y="250"/>
                      <a:pt x="177" y="250"/>
                    </a:cubicBezTo>
                    <a:cubicBezTo>
                      <a:pt x="178" y="250"/>
                      <a:pt x="177" y="250"/>
                      <a:pt x="177" y="250"/>
                    </a:cubicBezTo>
                    <a:cubicBezTo>
                      <a:pt x="177" y="249"/>
                      <a:pt x="177" y="250"/>
                      <a:pt x="177" y="250"/>
                    </a:cubicBezTo>
                    <a:cubicBezTo>
                      <a:pt x="177" y="250"/>
                      <a:pt x="177" y="250"/>
                      <a:pt x="177" y="250"/>
                    </a:cubicBezTo>
                    <a:close/>
                    <a:moveTo>
                      <a:pt x="179" y="214"/>
                    </a:moveTo>
                    <a:cubicBezTo>
                      <a:pt x="177" y="211"/>
                      <a:pt x="174" y="210"/>
                      <a:pt x="172" y="212"/>
                    </a:cubicBezTo>
                    <a:cubicBezTo>
                      <a:pt x="170" y="213"/>
                      <a:pt x="169" y="216"/>
                      <a:pt x="170" y="218"/>
                    </a:cubicBezTo>
                    <a:cubicBezTo>
                      <a:pt x="171" y="221"/>
                      <a:pt x="174" y="222"/>
                      <a:pt x="177" y="220"/>
                    </a:cubicBezTo>
                    <a:cubicBezTo>
                      <a:pt x="179" y="219"/>
                      <a:pt x="180" y="216"/>
                      <a:pt x="179" y="214"/>
                    </a:cubicBezTo>
                    <a:close/>
                    <a:moveTo>
                      <a:pt x="177" y="239"/>
                    </a:moveTo>
                    <a:cubicBezTo>
                      <a:pt x="177" y="239"/>
                      <a:pt x="178" y="239"/>
                      <a:pt x="177" y="239"/>
                    </a:cubicBezTo>
                    <a:cubicBezTo>
                      <a:pt x="177" y="238"/>
                      <a:pt x="177" y="238"/>
                      <a:pt x="177" y="238"/>
                    </a:cubicBezTo>
                    <a:cubicBezTo>
                      <a:pt x="177" y="238"/>
                      <a:pt x="177" y="238"/>
                      <a:pt x="177" y="239"/>
                    </a:cubicBezTo>
                    <a:cubicBezTo>
                      <a:pt x="177" y="239"/>
                      <a:pt x="177" y="239"/>
                      <a:pt x="177" y="239"/>
                    </a:cubicBezTo>
                    <a:close/>
                    <a:moveTo>
                      <a:pt x="183" y="291"/>
                    </a:moveTo>
                    <a:cubicBezTo>
                      <a:pt x="174" y="318"/>
                      <a:pt x="165" y="344"/>
                      <a:pt x="156" y="371"/>
                    </a:cubicBezTo>
                    <a:cubicBezTo>
                      <a:pt x="166" y="345"/>
                      <a:pt x="177" y="319"/>
                      <a:pt x="187" y="293"/>
                    </a:cubicBezTo>
                    <a:lnTo>
                      <a:pt x="183" y="291"/>
                    </a:lnTo>
                    <a:close/>
                    <a:moveTo>
                      <a:pt x="195" y="207"/>
                    </a:moveTo>
                    <a:cubicBezTo>
                      <a:pt x="198" y="205"/>
                      <a:pt x="207" y="199"/>
                      <a:pt x="206" y="199"/>
                    </a:cubicBezTo>
                    <a:cubicBezTo>
                      <a:pt x="206" y="198"/>
                      <a:pt x="196" y="202"/>
                      <a:pt x="193" y="204"/>
                    </a:cubicBezTo>
                    <a:cubicBezTo>
                      <a:pt x="192" y="204"/>
                      <a:pt x="192" y="206"/>
                      <a:pt x="192" y="206"/>
                    </a:cubicBezTo>
                    <a:cubicBezTo>
                      <a:pt x="192" y="207"/>
                      <a:pt x="194" y="208"/>
                      <a:pt x="195" y="207"/>
                    </a:cubicBezTo>
                    <a:close/>
                    <a:moveTo>
                      <a:pt x="226" y="282"/>
                    </a:moveTo>
                    <a:cubicBezTo>
                      <a:pt x="228" y="283"/>
                      <a:pt x="231" y="283"/>
                      <a:pt x="233" y="280"/>
                    </a:cubicBezTo>
                    <a:cubicBezTo>
                      <a:pt x="234" y="278"/>
                      <a:pt x="234" y="275"/>
                      <a:pt x="231" y="274"/>
                    </a:cubicBezTo>
                    <a:cubicBezTo>
                      <a:pt x="229" y="272"/>
                      <a:pt x="226" y="272"/>
                      <a:pt x="225" y="275"/>
                    </a:cubicBezTo>
                    <a:cubicBezTo>
                      <a:pt x="223" y="277"/>
                      <a:pt x="223" y="280"/>
                      <a:pt x="226" y="282"/>
                    </a:cubicBezTo>
                    <a:close/>
                    <a:moveTo>
                      <a:pt x="241" y="296"/>
                    </a:moveTo>
                    <a:cubicBezTo>
                      <a:pt x="238" y="294"/>
                      <a:pt x="234" y="295"/>
                      <a:pt x="232" y="297"/>
                    </a:cubicBezTo>
                    <a:cubicBezTo>
                      <a:pt x="230" y="299"/>
                      <a:pt x="230" y="302"/>
                      <a:pt x="232" y="305"/>
                    </a:cubicBezTo>
                    <a:cubicBezTo>
                      <a:pt x="235" y="302"/>
                      <a:pt x="237" y="299"/>
                      <a:pt x="241" y="296"/>
                    </a:cubicBezTo>
                    <a:close/>
                    <a:moveTo>
                      <a:pt x="224" y="245"/>
                    </a:moveTo>
                    <a:cubicBezTo>
                      <a:pt x="226" y="243"/>
                      <a:pt x="229" y="240"/>
                      <a:pt x="231" y="237"/>
                    </a:cubicBezTo>
                    <a:cubicBezTo>
                      <a:pt x="231" y="236"/>
                      <a:pt x="231" y="236"/>
                      <a:pt x="231" y="235"/>
                    </a:cubicBezTo>
                    <a:cubicBezTo>
                      <a:pt x="228" y="237"/>
                      <a:pt x="224" y="241"/>
                      <a:pt x="222" y="243"/>
                    </a:cubicBezTo>
                    <a:cubicBezTo>
                      <a:pt x="221" y="243"/>
                      <a:pt x="221" y="245"/>
                      <a:pt x="222" y="245"/>
                    </a:cubicBezTo>
                    <a:cubicBezTo>
                      <a:pt x="222" y="246"/>
                      <a:pt x="224" y="246"/>
                      <a:pt x="224" y="245"/>
                    </a:cubicBezTo>
                    <a:close/>
                    <a:moveTo>
                      <a:pt x="164" y="469"/>
                    </a:moveTo>
                    <a:cubicBezTo>
                      <a:pt x="163" y="469"/>
                      <a:pt x="161" y="469"/>
                      <a:pt x="161" y="469"/>
                    </a:cubicBezTo>
                    <a:cubicBezTo>
                      <a:pt x="160" y="470"/>
                      <a:pt x="160" y="471"/>
                      <a:pt x="161" y="472"/>
                    </a:cubicBezTo>
                    <a:cubicBezTo>
                      <a:pt x="162" y="473"/>
                      <a:pt x="163" y="473"/>
                      <a:pt x="164" y="472"/>
                    </a:cubicBezTo>
                    <a:cubicBezTo>
                      <a:pt x="164" y="471"/>
                      <a:pt x="164" y="470"/>
                      <a:pt x="164" y="469"/>
                    </a:cubicBezTo>
                    <a:close/>
                    <a:moveTo>
                      <a:pt x="243" y="261"/>
                    </a:moveTo>
                    <a:cubicBezTo>
                      <a:pt x="244" y="260"/>
                      <a:pt x="244" y="260"/>
                      <a:pt x="244" y="259"/>
                    </a:cubicBezTo>
                    <a:cubicBezTo>
                      <a:pt x="244" y="258"/>
                      <a:pt x="243" y="257"/>
                      <a:pt x="242" y="256"/>
                    </a:cubicBezTo>
                    <a:cubicBezTo>
                      <a:pt x="241" y="257"/>
                      <a:pt x="241" y="258"/>
                      <a:pt x="240" y="259"/>
                    </a:cubicBezTo>
                    <a:cubicBezTo>
                      <a:pt x="240" y="259"/>
                      <a:pt x="240" y="261"/>
                      <a:pt x="241" y="261"/>
                    </a:cubicBezTo>
                    <a:cubicBezTo>
                      <a:pt x="241" y="262"/>
                      <a:pt x="243" y="262"/>
                      <a:pt x="243" y="261"/>
                    </a:cubicBezTo>
                    <a:close/>
                    <a:moveTo>
                      <a:pt x="167" y="248"/>
                    </a:moveTo>
                    <a:cubicBezTo>
                      <a:pt x="167" y="247"/>
                      <a:pt x="167" y="248"/>
                      <a:pt x="167" y="248"/>
                    </a:cubicBezTo>
                    <a:cubicBezTo>
                      <a:pt x="167" y="248"/>
                      <a:pt x="167" y="249"/>
                      <a:pt x="167" y="249"/>
                    </a:cubicBezTo>
                    <a:cubicBezTo>
                      <a:pt x="167" y="249"/>
                      <a:pt x="168" y="248"/>
                      <a:pt x="168" y="248"/>
                    </a:cubicBezTo>
                    <a:cubicBezTo>
                      <a:pt x="168" y="248"/>
                      <a:pt x="168" y="248"/>
                      <a:pt x="167" y="248"/>
                    </a:cubicBezTo>
                    <a:close/>
                    <a:moveTo>
                      <a:pt x="145" y="238"/>
                    </a:moveTo>
                    <a:cubicBezTo>
                      <a:pt x="145" y="238"/>
                      <a:pt x="144" y="238"/>
                      <a:pt x="144" y="238"/>
                    </a:cubicBezTo>
                    <a:cubicBezTo>
                      <a:pt x="144" y="239"/>
                      <a:pt x="145" y="239"/>
                      <a:pt x="145" y="239"/>
                    </a:cubicBezTo>
                    <a:cubicBezTo>
                      <a:pt x="146" y="239"/>
                      <a:pt x="146" y="239"/>
                      <a:pt x="146" y="238"/>
                    </a:cubicBezTo>
                    <a:cubicBezTo>
                      <a:pt x="146" y="238"/>
                      <a:pt x="146" y="238"/>
                      <a:pt x="145" y="238"/>
                    </a:cubicBezTo>
                    <a:close/>
                    <a:moveTo>
                      <a:pt x="145" y="227"/>
                    </a:moveTo>
                    <a:cubicBezTo>
                      <a:pt x="145" y="227"/>
                      <a:pt x="144" y="228"/>
                      <a:pt x="144" y="228"/>
                    </a:cubicBezTo>
                    <a:cubicBezTo>
                      <a:pt x="144" y="228"/>
                      <a:pt x="145" y="229"/>
                      <a:pt x="145" y="229"/>
                    </a:cubicBezTo>
                    <a:cubicBezTo>
                      <a:pt x="146" y="229"/>
                      <a:pt x="146" y="228"/>
                      <a:pt x="146" y="228"/>
                    </a:cubicBezTo>
                    <a:cubicBezTo>
                      <a:pt x="146" y="228"/>
                      <a:pt x="146" y="227"/>
                      <a:pt x="145" y="227"/>
                    </a:cubicBezTo>
                    <a:close/>
                    <a:moveTo>
                      <a:pt x="145" y="217"/>
                    </a:move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6" y="217"/>
                      <a:pt x="146" y="217"/>
                      <a:pt x="145" y="217"/>
                    </a:cubicBezTo>
                    <a:cubicBezTo>
                      <a:pt x="145" y="217"/>
                      <a:pt x="145" y="217"/>
                      <a:pt x="145" y="217"/>
                    </a:cubicBezTo>
                    <a:cubicBezTo>
                      <a:pt x="145" y="217"/>
                      <a:pt x="145" y="217"/>
                      <a:pt x="145" y="217"/>
                    </a:cubicBezTo>
                    <a:close/>
                    <a:moveTo>
                      <a:pt x="145" y="233"/>
                    </a:moveTo>
                    <a:cubicBezTo>
                      <a:pt x="145" y="233"/>
                      <a:pt x="144" y="233"/>
                      <a:pt x="144" y="234"/>
                    </a:cubicBezTo>
                    <a:cubicBezTo>
                      <a:pt x="144" y="234"/>
                      <a:pt x="145" y="234"/>
                      <a:pt x="145" y="234"/>
                    </a:cubicBezTo>
                    <a:cubicBezTo>
                      <a:pt x="146" y="234"/>
                      <a:pt x="146" y="234"/>
                      <a:pt x="146" y="234"/>
                    </a:cubicBezTo>
                    <a:cubicBezTo>
                      <a:pt x="146" y="233"/>
                      <a:pt x="146" y="233"/>
                      <a:pt x="145" y="233"/>
                    </a:cubicBezTo>
                    <a:close/>
                    <a:moveTo>
                      <a:pt x="144" y="200"/>
                    </a:moveTo>
                    <a:cubicBezTo>
                      <a:pt x="143" y="201"/>
                      <a:pt x="143" y="204"/>
                      <a:pt x="144" y="205"/>
                    </a:cubicBezTo>
                    <a:cubicBezTo>
                      <a:pt x="146" y="206"/>
                      <a:pt x="148" y="206"/>
                      <a:pt x="149" y="204"/>
                    </a:cubicBezTo>
                    <a:cubicBezTo>
                      <a:pt x="150" y="203"/>
                      <a:pt x="150" y="201"/>
                      <a:pt x="149" y="200"/>
                    </a:cubicBezTo>
                    <a:cubicBezTo>
                      <a:pt x="147" y="199"/>
                      <a:pt x="145" y="199"/>
                      <a:pt x="144" y="200"/>
                    </a:cubicBezTo>
                    <a:close/>
                    <a:moveTo>
                      <a:pt x="131" y="261"/>
                    </a:moveTo>
                    <a:cubicBezTo>
                      <a:pt x="130" y="261"/>
                      <a:pt x="130" y="261"/>
                      <a:pt x="131" y="262"/>
                    </a:cubicBez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2" y="261"/>
                      <a:pt x="132" y="261"/>
                      <a:pt x="131" y="261"/>
                    </a:cubicBezTo>
                    <a:cubicBezTo>
                      <a:pt x="131" y="261"/>
                      <a:pt x="131" y="261"/>
                      <a:pt x="131" y="261"/>
                    </a:cubicBezTo>
                    <a:close/>
                    <a:moveTo>
                      <a:pt x="145" y="223"/>
                    </a:moveTo>
                    <a:cubicBezTo>
                      <a:pt x="146" y="223"/>
                      <a:pt x="146" y="222"/>
                      <a:pt x="146" y="222"/>
                    </a:cubicBezTo>
                    <a:cubicBezTo>
                      <a:pt x="146" y="222"/>
                      <a:pt x="146" y="222"/>
                      <a:pt x="145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45" y="222"/>
                      <a:pt x="145" y="223"/>
                      <a:pt x="145" y="223"/>
                    </a:cubicBezTo>
                    <a:close/>
                    <a:moveTo>
                      <a:pt x="145" y="212"/>
                    </a:moveTo>
                    <a:cubicBezTo>
                      <a:pt x="145" y="212"/>
                      <a:pt x="146" y="212"/>
                      <a:pt x="146" y="212"/>
                    </a:cubicBezTo>
                    <a:cubicBezTo>
                      <a:pt x="146" y="212"/>
                      <a:pt x="145" y="212"/>
                      <a:pt x="145" y="212"/>
                    </a:cubicBezTo>
                    <a:cubicBezTo>
                      <a:pt x="145" y="212"/>
                      <a:pt x="145" y="212"/>
                      <a:pt x="145" y="212"/>
                    </a:cubicBezTo>
                    <a:cubicBezTo>
                      <a:pt x="145" y="212"/>
                      <a:pt x="145" y="212"/>
                      <a:pt x="145" y="212"/>
                    </a:cubicBezTo>
                    <a:close/>
                    <a:moveTo>
                      <a:pt x="146" y="260"/>
                    </a:moveTo>
                    <a:cubicBezTo>
                      <a:pt x="146" y="260"/>
                      <a:pt x="146" y="260"/>
                      <a:pt x="145" y="260"/>
                    </a:cubicBezTo>
                    <a:cubicBezTo>
                      <a:pt x="145" y="260"/>
                      <a:pt x="144" y="260"/>
                      <a:pt x="144" y="260"/>
                    </a:cubicBezTo>
                    <a:cubicBezTo>
                      <a:pt x="144" y="261"/>
                      <a:pt x="145" y="261"/>
                      <a:pt x="145" y="261"/>
                    </a:cubicBezTo>
                    <a:cubicBezTo>
                      <a:pt x="146" y="261"/>
                      <a:pt x="146" y="261"/>
                      <a:pt x="146" y="260"/>
                    </a:cubicBezTo>
                    <a:close/>
                    <a:moveTo>
                      <a:pt x="145" y="276"/>
                    </a:moveTo>
                    <a:cubicBezTo>
                      <a:pt x="145" y="276"/>
                      <a:pt x="145" y="276"/>
                      <a:pt x="145" y="277"/>
                    </a:cubicBezTo>
                    <a:cubicBezTo>
                      <a:pt x="145" y="277"/>
                      <a:pt x="145" y="277"/>
                      <a:pt x="145" y="277"/>
                    </a:cubicBezTo>
                    <a:cubicBezTo>
                      <a:pt x="145" y="277"/>
                      <a:pt x="146" y="277"/>
                      <a:pt x="146" y="277"/>
                    </a:cubicBezTo>
                    <a:cubicBezTo>
                      <a:pt x="146" y="276"/>
                      <a:pt x="145" y="276"/>
                      <a:pt x="145" y="276"/>
                    </a:cubicBezTo>
                    <a:close/>
                    <a:moveTo>
                      <a:pt x="145" y="249"/>
                    </a:moveTo>
                    <a:cubicBezTo>
                      <a:pt x="145" y="249"/>
                      <a:pt x="144" y="250"/>
                      <a:pt x="144" y="250"/>
                    </a:cubicBezTo>
                    <a:cubicBezTo>
                      <a:pt x="144" y="250"/>
                      <a:pt x="145" y="251"/>
                      <a:pt x="145" y="251"/>
                    </a:cubicBezTo>
                    <a:cubicBezTo>
                      <a:pt x="146" y="251"/>
                      <a:pt x="146" y="250"/>
                      <a:pt x="146" y="250"/>
                    </a:cubicBezTo>
                    <a:cubicBezTo>
                      <a:pt x="146" y="250"/>
                      <a:pt x="146" y="249"/>
                      <a:pt x="145" y="249"/>
                    </a:cubicBezTo>
                    <a:close/>
                    <a:moveTo>
                      <a:pt x="145" y="266"/>
                    </a:moveTo>
                    <a:cubicBezTo>
                      <a:pt x="145" y="266"/>
                      <a:pt x="145" y="266"/>
                      <a:pt x="145" y="266"/>
                    </a:cubicBezTo>
                    <a:cubicBezTo>
                      <a:pt x="145" y="267"/>
                      <a:pt x="145" y="267"/>
                      <a:pt x="145" y="267"/>
                    </a:cubicBezTo>
                    <a:cubicBezTo>
                      <a:pt x="146" y="267"/>
                      <a:pt x="146" y="267"/>
                      <a:pt x="146" y="266"/>
                    </a:cubicBezTo>
                    <a:cubicBezTo>
                      <a:pt x="146" y="266"/>
                      <a:pt x="146" y="266"/>
                      <a:pt x="145" y="266"/>
                    </a:cubicBezTo>
                    <a:close/>
                    <a:moveTo>
                      <a:pt x="145" y="271"/>
                    </a:moveTo>
                    <a:cubicBezTo>
                      <a:pt x="145" y="271"/>
                      <a:pt x="145" y="271"/>
                      <a:pt x="145" y="271"/>
                    </a:cubicBezTo>
                    <a:cubicBezTo>
                      <a:pt x="145" y="272"/>
                      <a:pt x="145" y="272"/>
                      <a:pt x="145" y="272"/>
                    </a:cubicBezTo>
                    <a:cubicBezTo>
                      <a:pt x="146" y="272"/>
                      <a:pt x="146" y="272"/>
                      <a:pt x="146" y="271"/>
                    </a:cubicBezTo>
                    <a:cubicBezTo>
                      <a:pt x="146" y="271"/>
                      <a:pt x="146" y="271"/>
                      <a:pt x="145" y="271"/>
                    </a:cubicBezTo>
                    <a:close/>
                    <a:moveTo>
                      <a:pt x="145" y="254"/>
                    </a:moveTo>
                    <a:cubicBezTo>
                      <a:pt x="145" y="254"/>
                      <a:pt x="144" y="254"/>
                      <a:pt x="144" y="255"/>
                    </a:cubicBezTo>
                    <a:cubicBezTo>
                      <a:pt x="144" y="255"/>
                      <a:pt x="145" y="256"/>
                      <a:pt x="145" y="256"/>
                    </a:cubicBezTo>
                    <a:cubicBezTo>
                      <a:pt x="146" y="256"/>
                      <a:pt x="146" y="255"/>
                      <a:pt x="146" y="255"/>
                    </a:cubicBezTo>
                    <a:cubicBezTo>
                      <a:pt x="146" y="254"/>
                      <a:pt x="146" y="254"/>
                      <a:pt x="145" y="254"/>
                    </a:cubicBezTo>
                    <a:close/>
                    <a:moveTo>
                      <a:pt x="143" y="239"/>
                    </a:moveTo>
                    <a:cubicBezTo>
                      <a:pt x="143" y="239"/>
                      <a:pt x="143" y="240"/>
                      <a:pt x="144" y="240"/>
                    </a:cubicBezTo>
                    <a:cubicBezTo>
                      <a:pt x="144" y="239"/>
                      <a:pt x="144" y="239"/>
                      <a:pt x="144" y="239"/>
                    </a:cubicBezTo>
                    <a:cubicBezTo>
                      <a:pt x="144" y="238"/>
                      <a:pt x="143" y="238"/>
                      <a:pt x="143" y="238"/>
                    </a:cubicBezTo>
                    <a:cubicBezTo>
                      <a:pt x="143" y="238"/>
                      <a:pt x="142" y="239"/>
                      <a:pt x="143" y="239"/>
                    </a:cubicBezTo>
                    <a:close/>
                    <a:moveTo>
                      <a:pt x="178" y="411"/>
                    </a:moveTo>
                    <a:cubicBezTo>
                      <a:pt x="177" y="411"/>
                      <a:pt x="177" y="412"/>
                      <a:pt x="177" y="412"/>
                    </a:cubicBezTo>
                    <a:cubicBezTo>
                      <a:pt x="176" y="414"/>
                      <a:pt x="176" y="416"/>
                      <a:pt x="177" y="417"/>
                    </a:cubicBezTo>
                    <a:cubicBezTo>
                      <a:pt x="177" y="415"/>
                      <a:pt x="177" y="413"/>
                      <a:pt x="178" y="411"/>
                    </a:cubicBezTo>
                    <a:close/>
                    <a:moveTo>
                      <a:pt x="144" y="249"/>
                    </a:move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42" y="250"/>
                      <a:pt x="143" y="250"/>
                      <a:pt x="143" y="250"/>
                    </a:cubicBezTo>
                    <a:cubicBezTo>
                      <a:pt x="143" y="251"/>
                      <a:pt x="144" y="250"/>
                      <a:pt x="144" y="250"/>
                    </a:cubicBezTo>
                    <a:cubicBezTo>
                      <a:pt x="144" y="250"/>
                      <a:pt x="144" y="249"/>
                      <a:pt x="144" y="249"/>
                    </a:cubicBezTo>
                    <a:close/>
                    <a:moveTo>
                      <a:pt x="160" y="236"/>
                    </a:moveTo>
                    <a:cubicBezTo>
                      <a:pt x="160" y="235"/>
                      <a:pt x="159" y="235"/>
                      <a:pt x="159" y="235"/>
                    </a:cubicBezTo>
                    <a:cubicBezTo>
                      <a:pt x="159" y="236"/>
                      <a:pt x="158" y="236"/>
                      <a:pt x="159" y="237"/>
                    </a:cubicBezTo>
                    <a:cubicBezTo>
                      <a:pt x="159" y="237"/>
                      <a:pt x="159" y="237"/>
                      <a:pt x="160" y="237"/>
                    </a:cubicBezTo>
                    <a:cubicBezTo>
                      <a:pt x="160" y="237"/>
                      <a:pt x="160" y="236"/>
                      <a:pt x="160" y="236"/>
                    </a:cubicBezTo>
                    <a:close/>
                    <a:moveTo>
                      <a:pt x="160" y="252"/>
                    </a:moveTo>
                    <a:cubicBezTo>
                      <a:pt x="159" y="251"/>
                      <a:pt x="159" y="252"/>
                      <a:pt x="159" y="252"/>
                    </a:cubicBezTo>
                    <a:cubicBezTo>
                      <a:pt x="158" y="252"/>
                      <a:pt x="159" y="253"/>
                      <a:pt x="159" y="253"/>
                    </a:cubicBezTo>
                    <a:cubicBezTo>
                      <a:pt x="159" y="253"/>
                      <a:pt x="160" y="253"/>
                      <a:pt x="160" y="253"/>
                    </a:cubicBezTo>
                    <a:cubicBezTo>
                      <a:pt x="160" y="252"/>
                      <a:pt x="160" y="252"/>
                      <a:pt x="160" y="252"/>
                    </a:cubicBezTo>
                    <a:close/>
                    <a:moveTo>
                      <a:pt x="165" y="196"/>
                    </a:moveTo>
                    <a:cubicBezTo>
                      <a:pt x="167" y="195"/>
                      <a:pt x="168" y="192"/>
                      <a:pt x="168" y="189"/>
                    </a:cubicBezTo>
                    <a:cubicBezTo>
                      <a:pt x="167" y="187"/>
                      <a:pt x="164" y="185"/>
                      <a:pt x="161" y="186"/>
                    </a:cubicBezTo>
                    <a:cubicBezTo>
                      <a:pt x="159" y="187"/>
                      <a:pt x="157" y="190"/>
                      <a:pt x="158" y="193"/>
                    </a:cubicBezTo>
                    <a:cubicBezTo>
                      <a:pt x="159" y="195"/>
                      <a:pt x="162" y="197"/>
                      <a:pt x="165" y="196"/>
                    </a:cubicBezTo>
                    <a:close/>
                    <a:moveTo>
                      <a:pt x="155" y="475"/>
                    </a:moveTo>
                    <a:cubicBezTo>
                      <a:pt x="155" y="476"/>
                      <a:pt x="155" y="476"/>
                      <a:pt x="155" y="477"/>
                    </a:cubicBezTo>
                    <a:cubicBezTo>
                      <a:pt x="156" y="477"/>
                      <a:pt x="156" y="477"/>
                      <a:pt x="157" y="477"/>
                    </a:cubicBezTo>
                    <a:cubicBezTo>
                      <a:pt x="157" y="476"/>
                      <a:pt x="157" y="476"/>
                      <a:pt x="157" y="475"/>
                    </a:cubicBezTo>
                    <a:cubicBezTo>
                      <a:pt x="156" y="475"/>
                      <a:pt x="156" y="475"/>
                      <a:pt x="155" y="475"/>
                    </a:cubicBezTo>
                    <a:close/>
                    <a:moveTo>
                      <a:pt x="160" y="228"/>
                    </a:move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60" y="227"/>
                      <a:pt x="159" y="227"/>
                      <a:pt x="159" y="227"/>
                    </a:cubicBezTo>
                    <a:cubicBezTo>
                      <a:pt x="159" y="227"/>
                      <a:pt x="159" y="227"/>
                      <a:pt x="159" y="228"/>
                    </a:cubicBezTo>
                    <a:cubicBezTo>
                      <a:pt x="159" y="228"/>
                      <a:pt x="160" y="228"/>
                      <a:pt x="160" y="228"/>
                    </a:cubicBezTo>
                    <a:close/>
                    <a:moveTo>
                      <a:pt x="159" y="261"/>
                    </a:moveTo>
                    <a:cubicBezTo>
                      <a:pt x="159" y="261"/>
                      <a:pt x="159" y="261"/>
                      <a:pt x="159" y="262"/>
                    </a:cubicBezTo>
                    <a:cubicBezTo>
                      <a:pt x="159" y="262"/>
                      <a:pt x="160" y="262"/>
                      <a:pt x="160" y="262"/>
                    </a:cubicBezTo>
                    <a:cubicBezTo>
                      <a:pt x="160" y="261"/>
                      <a:pt x="160" y="261"/>
                      <a:pt x="160" y="261"/>
                    </a:cubicBezTo>
                    <a:cubicBezTo>
                      <a:pt x="160" y="261"/>
                      <a:pt x="159" y="261"/>
                      <a:pt x="159" y="261"/>
                    </a:cubicBezTo>
                    <a:close/>
                    <a:moveTo>
                      <a:pt x="180" y="394"/>
                    </a:moveTo>
                    <a:cubicBezTo>
                      <a:pt x="178" y="396"/>
                      <a:pt x="178" y="398"/>
                      <a:pt x="180" y="400"/>
                    </a:cubicBezTo>
                    <a:cubicBezTo>
                      <a:pt x="180" y="397"/>
                      <a:pt x="181" y="394"/>
                      <a:pt x="182" y="391"/>
                    </a:cubicBezTo>
                    <a:cubicBezTo>
                      <a:pt x="181" y="392"/>
                      <a:pt x="180" y="392"/>
                      <a:pt x="180" y="394"/>
                    </a:cubicBezTo>
                    <a:close/>
                    <a:moveTo>
                      <a:pt x="155" y="464"/>
                    </a:moveTo>
                    <a:cubicBezTo>
                      <a:pt x="154" y="465"/>
                      <a:pt x="154" y="467"/>
                      <a:pt x="155" y="467"/>
                    </a:cubicBezTo>
                    <a:cubicBezTo>
                      <a:pt x="156" y="468"/>
                      <a:pt x="157" y="468"/>
                      <a:pt x="158" y="467"/>
                    </a:cubicBezTo>
                    <a:cubicBezTo>
                      <a:pt x="159" y="466"/>
                      <a:pt x="158" y="465"/>
                      <a:pt x="158" y="464"/>
                    </a:cubicBezTo>
                    <a:cubicBezTo>
                      <a:pt x="157" y="463"/>
                      <a:pt x="155" y="464"/>
                      <a:pt x="155" y="464"/>
                    </a:cubicBezTo>
                    <a:close/>
                    <a:moveTo>
                      <a:pt x="183" y="383"/>
                    </a:moveTo>
                    <a:cubicBezTo>
                      <a:pt x="184" y="381"/>
                      <a:pt x="186" y="378"/>
                      <a:pt x="187" y="376"/>
                    </a:cubicBezTo>
                    <a:cubicBezTo>
                      <a:pt x="187" y="375"/>
                      <a:pt x="188" y="374"/>
                      <a:pt x="188" y="373"/>
                    </a:cubicBezTo>
                    <a:cubicBezTo>
                      <a:pt x="186" y="376"/>
                      <a:pt x="185" y="380"/>
                      <a:pt x="183" y="383"/>
                    </a:cubicBezTo>
                    <a:close/>
                    <a:moveTo>
                      <a:pt x="167" y="240"/>
                    </a:moveTo>
                    <a:cubicBezTo>
                      <a:pt x="167" y="240"/>
                      <a:pt x="167" y="240"/>
                      <a:pt x="167" y="240"/>
                    </a:cubicBezTo>
                    <a:cubicBezTo>
                      <a:pt x="167" y="241"/>
                      <a:pt x="167" y="241"/>
                      <a:pt x="167" y="241"/>
                    </a:cubicBezTo>
                    <a:cubicBezTo>
                      <a:pt x="168" y="241"/>
                      <a:pt x="168" y="241"/>
                      <a:pt x="168" y="240"/>
                    </a:cubicBezTo>
                    <a:cubicBezTo>
                      <a:pt x="168" y="240"/>
                      <a:pt x="167" y="240"/>
                      <a:pt x="167" y="240"/>
                    </a:cubicBezTo>
                    <a:close/>
                    <a:moveTo>
                      <a:pt x="204" y="288"/>
                    </a:moveTo>
                    <a:cubicBezTo>
                      <a:pt x="204" y="290"/>
                      <a:pt x="205" y="291"/>
                      <a:pt x="206" y="291"/>
                    </a:cubicBezTo>
                    <a:cubicBezTo>
                      <a:pt x="208" y="291"/>
                      <a:pt x="209" y="290"/>
                      <a:pt x="209" y="288"/>
                    </a:cubicBezTo>
                    <a:cubicBezTo>
                      <a:pt x="209" y="287"/>
                      <a:pt x="208" y="286"/>
                      <a:pt x="206" y="286"/>
                    </a:cubicBezTo>
                    <a:cubicBezTo>
                      <a:pt x="205" y="286"/>
                      <a:pt x="204" y="287"/>
                      <a:pt x="204" y="288"/>
                    </a:cubicBezTo>
                    <a:close/>
                    <a:moveTo>
                      <a:pt x="211" y="256"/>
                    </a:moveTo>
                    <a:cubicBezTo>
                      <a:pt x="209" y="254"/>
                      <a:pt x="206" y="254"/>
                      <a:pt x="204" y="256"/>
                    </a:cubicBezTo>
                    <a:cubicBezTo>
                      <a:pt x="202" y="258"/>
                      <a:pt x="202" y="261"/>
                      <a:pt x="204" y="263"/>
                    </a:cubicBezTo>
                    <a:cubicBezTo>
                      <a:pt x="206" y="265"/>
                      <a:pt x="209" y="265"/>
                      <a:pt x="211" y="263"/>
                    </a:cubicBezTo>
                    <a:cubicBezTo>
                      <a:pt x="213" y="261"/>
                      <a:pt x="213" y="258"/>
                      <a:pt x="211" y="256"/>
                    </a:cubicBezTo>
                    <a:close/>
                    <a:moveTo>
                      <a:pt x="134" y="214"/>
                    </a:move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5" y="214"/>
                      <a:pt x="135" y="214"/>
                    </a:cubicBezTo>
                    <a:cubicBezTo>
                      <a:pt x="134" y="214"/>
                      <a:pt x="134" y="213"/>
                      <a:pt x="134" y="214"/>
                    </a:cubicBezTo>
                    <a:close/>
                    <a:moveTo>
                      <a:pt x="116" y="653"/>
                    </a:moveTo>
                    <a:cubicBezTo>
                      <a:pt x="116" y="653"/>
                      <a:pt x="115" y="654"/>
                      <a:pt x="115" y="654"/>
                    </a:cubicBezTo>
                    <a:cubicBezTo>
                      <a:pt x="119" y="654"/>
                      <a:pt x="119" y="654"/>
                      <a:pt x="119" y="654"/>
                    </a:cubicBezTo>
                    <a:cubicBezTo>
                      <a:pt x="119" y="653"/>
                      <a:pt x="118" y="653"/>
                      <a:pt x="116" y="653"/>
                    </a:cubicBezTo>
                    <a:close/>
                    <a:moveTo>
                      <a:pt x="2" y="31"/>
                    </a:moveTo>
                    <a:cubicBezTo>
                      <a:pt x="2" y="30"/>
                      <a:pt x="1" y="30"/>
                      <a:pt x="0" y="3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" y="47"/>
                      <a:pt x="5" y="48"/>
                      <a:pt x="7" y="49"/>
                    </a:cubicBezTo>
                    <a:cubicBezTo>
                      <a:pt x="6" y="43"/>
                      <a:pt x="4" y="36"/>
                      <a:pt x="2" y="31"/>
                    </a:cubicBezTo>
                    <a:close/>
                    <a:moveTo>
                      <a:pt x="114" y="638"/>
                    </a:moveTo>
                    <a:cubicBezTo>
                      <a:pt x="114" y="638"/>
                      <a:pt x="114" y="637"/>
                      <a:pt x="114" y="637"/>
                    </a:cubicBezTo>
                    <a:cubicBezTo>
                      <a:pt x="114" y="637"/>
                      <a:pt x="114" y="637"/>
                      <a:pt x="114" y="636"/>
                    </a:cubicBezTo>
                    <a:lnTo>
                      <a:pt x="114" y="638"/>
                    </a:lnTo>
                    <a:close/>
                    <a:moveTo>
                      <a:pt x="138" y="646"/>
                    </a:moveTo>
                    <a:cubicBezTo>
                      <a:pt x="136" y="646"/>
                      <a:pt x="136" y="648"/>
                      <a:pt x="136" y="650"/>
                    </a:cubicBezTo>
                    <a:cubicBezTo>
                      <a:pt x="137" y="651"/>
                      <a:pt x="139" y="652"/>
                      <a:pt x="140" y="651"/>
                    </a:cubicBezTo>
                    <a:cubicBezTo>
                      <a:pt x="142" y="650"/>
                      <a:pt x="142" y="649"/>
                      <a:pt x="142" y="647"/>
                    </a:cubicBezTo>
                    <a:cubicBezTo>
                      <a:pt x="141" y="646"/>
                      <a:pt x="139" y="645"/>
                      <a:pt x="138" y="646"/>
                    </a:cubicBezTo>
                    <a:close/>
                    <a:moveTo>
                      <a:pt x="140" y="634"/>
                    </a:moveTo>
                    <a:cubicBezTo>
                      <a:pt x="139" y="634"/>
                      <a:pt x="139" y="635"/>
                      <a:pt x="139" y="636"/>
                    </a:cubicBezTo>
                    <a:cubicBezTo>
                      <a:pt x="140" y="637"/>
                      <a:pt x="141" y="637"/>
                      <a:pt x="142" y="637"/>
                    </a:cubicBezTo>
                    <a:cubicBezTo>
                      <a:pt x="143" y="636"/>
                      <a:pt x="143" y="635"/>
                      <a:pt x="143" y="634"/>
                    </a:cubicBezTo>
                    <a:cubicBezTo>
                      <a:pt x="142" y="633"/>
                      <a:pt x="141" y="633"/>
                      <a:pt x="140" y="634"/>
                    </a:cubicBezTo>
                    <a:close/>
                    <a:moveTo>
                      <a:pt x="130" y="630"/>
                    </a:moveTo>
                    <a:cubicBezTo>
                      <a:pt x="130" y="631"/>
                      <a:pt x="129" y="631"/>
                      <a:pt x="130" y="632"/>
                    </a:cubicBezTo>
                    <a:cubicBezTo>
                      <a:pt x="130" y="632"/>
                      <a:pt x="131" y="633"/>
                      <a:pt x="131" y="632"/>
                    </a:cubicBezTo>
                    <a:cubicBezTo>
                      <a:pt x="132" y="632"/>
                      <a:pt x="132" y="631"/>
                      <a:pt x="132" y="631"/>
                    </a:cubicBezTo>
                    <a:cubicBezTo>
                      <a:pt x="132" y="630"/>
                      <a:pt x="131" y="630"/>
                      <a:pt x="130" y="630"/>
                    </a:cubicBezTo>
                    <a:close/>
                    <a:moveTo>
                      <a:pt x="130" y="607"/>
                    </a:moveTo>
                    <a:cubicBezTo>
                      <a:pt x="132" y="606"/>
                      <a:pt x="132" y="604"/>
                      <a:pt x="131" y="603"/>
                    </a:cubicBezTo>
                    <a:cubicBezTo>
                      <a:pt x="130" y="602"/>
                      <a:pt x="129" y="601"/>
                      <a:pt x="128" y="602"/>
                    </a:cubicBezTo>
                    <a:cubicBezTo>
                      <a:pt x="126" y="603"/>
                      <a:pt x="126" y="604"/>
                      <a:pt x="127" y="606"/>
                    </a:cubicBezTo>
                    <a:cubicBezTo>
                      <a:pt x="127" y="607"/>
                      <a:pt x="129" y="607"/>
                      <a:pt x="130" y="607"/>
                    </a:cubicBezTo>
                    <a:close/>
                    <a:moveTo>
                      <a:pt x="128" y="643"/>
                    </a:moveTo>
                    <a:cubicBezTo>
                      <a:pt x="129" y="643"/>
                      <a:pt x="129" y="642"/>
                      <a:pt x="129" y="641"/>
                    </a:cubicBezTo>
                    <a:cubicBezTo>
                      <a:pt x="128" y="640"/>
                      <a:pt x="127" y="639"/>
                      <a:pt x="126" y="640"/>
                    </a:cubicBezTo>
                    <a:cubicBezTo>
                      <a:pt x="125" y="640"/>
                      <a:pt x="125" y="641"/>
                      <a:pt x="125" y="642"/>
                    </a:cubicBezTo>
                    <a:cubicBezTo>
                      <a:pt x="126" y="643"/>
                      <a:pt x="127" y="644"/>
                      <a:pt x="128" y="643"/>
                    </a:cubicBezTo>
                    <a:close/>
                    <a:moveTo>
                      <a:pt x="163" y="453"/>
                    </a:moveTo>
                    <a:cubicBezTo>
                      <a:pt x="162" y="452"/>
                      <a:pt x="160" y="453"/>
                      <a:pt x="159" y="454"/>
                    </a:cubicBezTo>
                    <a:cubicBezTo>
                      <a:pt x="158" y="455"/>
                      <a:pt x="158" y="457"/>
                      <a:pt x="160" y="458"/>
                    </a:cubicBezTo>
                    <a:cubicBezTo>
                      <a:pt x="161" y="459"/>
                      <a:pt x="163" y="459"/>
                      <a:pt x="164" y="458"/>
                    </a:cubicBezTo>
                    <a:cubicBezTo>
                      <a:pt x="165" y="456"/>
                      <a:pt x="164" y="454"/>
                      <a:pt x="163" y="453"/>
                    </a:cubicBezTo>
                    <a:close/>
                    <a:moveTo>
                      <a:pt x="166" y="584"/>
                    </a:moveTo>
                    <a:cubicBezTo>
                      <a:pt x="167" y="582"/>
                      <a:pt x="166" y="580"/>
                      <a:pt x="164" y="579"/>
                    </a:cubicBezTo>
                    <a:cubicBezTo>
                      <a:pt x="162" y="578"/>
                      <a:pt x="160" y="579"/>
                      <a:pt x="160" y="581"/>
                    </a:cubicBezTo>
                    <a:cubicBezTo>
                      <a:pt x="159" y="582"/>
                      <a:pt x="159" y="584"/>
                      <a:pt x="161" y="585"/>
                    </a:cubicBezTo>
                    <a:cubicBezTo>
                      <a:pt x="163" y="586"/>
                      <a:pt x="165" y="586"/>
                      <a:pt x="166" y="584"/>
                    </a:cubicBezTo>
                    <a:close/>
                    <a:moveTo>
                      <a:pt x="157" y="634"/>
                    </a:moveTo>
                    <a:cubicBezTo>
                      <a:pt x="156" y="635"/>
                      <a:pt x="156" y="637"/>
                      <a:pt x="157" y="638"/>
                    </a:cubicBezTo>
                    <a:cubicBezTo>
                      <a:pt x="158" y="640"/>
                      <a:pt x="160" y="640"/>
                      <a:pt x="161" y="639"/>
                    </a:cubicBezTo>
                    <a:cubicBezTo>
                      <a:pt x="162" y="638"/>
                      <a:pt x="162" y="636"/>
                      <a:pt x="161" y="635"/>
                    </a:cubicBezTo>
                    <a:cubicBezTo>
                      <a:pt x="160" y="634"/>
                      <a:pt x="159" y="633"/>
                      <a:pt x="157" y="634"/>
                    </a:cubicBezTo>
                    <a:close/>
                    <a:moveTo>
                      <a:pt x="166" y="627"/>
                    </a:moveTo>
                    <a:cubicBezTo>
                      <a:pt x="165" y="628"/>
                      <a:pt x="165" y="630"/>
                      <a:pt x="166" y="631"/>
                    </a:cubicBezTo>
                    <a:cubicBezTo>
                      <a:pt x="167" y="633"/>
                      <a:pt x="169" y="633"/>
                      <a:pt x="170" y="632"/>
                    </a:cubicBezTo>
                    <a:cubicBezTo>
                      <a:pt x="171" y="630"/>
                      <a:pt x="171" y="629"/>
                      <a:pt x="170" y="627"/>
                    </a:cubicBezTo>
                    <a:cubicBezTo>
                      <a:pt x="169" y="626"/>
                      <a:pt x="167" y="626"/>
                      <a:pt x="166" y="627"/>
                    </a:cubicBezTo>
                    <a:close/>
                    <a:moveTo>
                      <a:pt x="142" y="624"/>
                    </a:moveTo>
                    <a:cubicBezTo>
                      <a:pt x="142" y="624"/>
                      <a:pt x="142" y="625"/>
                      <a:pt x="142" y="625"/>
                    </a:cubicBezTo>
                    <a:cubicBezTo>
                      <a:pt x="142" y="626"/>
                      <a:pt x="143" y="626"/>
                      <a:pt x="144" y="626"/>
                    </a:cubicBezTo>
                    <a:cubicBezTo>
                      <a:pt x="144" y="625"/>
                      <a:pt x="144" y="625"/>
                      <a:pt x="144" y="624"/>
                    </a:cubicBezTo>
                    <a:cubicBezTo>
                      <a:pt x="144" y="624"/>
                      <a:pt x="143" y="623"/>
                      <a:pt x="142" y="624"/>
                    </a:cubicBezTo>
                    <a:close/>
                    <a:moveTo>
                      <a:pt x="167" y="618"/>
                    </a:moveTo>
                    <a:cubicBezTo>
                      <a:pt x="168" y="617"/>
                      <a:pt x="168" y="616"/>
                      <a:pt x="167" y="615"/>
                    </a:cubicBezTo>
                    <a:cubicBezTo>
                      <a:pt x="166" y="614"/>
                      <a:pt x="165" y="615"/>
                      <a:pt x="164" y="615"/>
                    </a:cubicBezTo>
                    <a:cubicBezTo>
                      <a:pt x="164" y="616"/>
                      <a:pt x="164" y="617"/>
                      <a:pt x="164" y="618"/>
                    </a:cubicBezTo>
                    <a:cubicBezTo>
                      <a:pt x="165" y="619"/>
                      <a:pt x="166" y="619"/>
                      <a:pt x="167" y="618"/>
                    </a:cubicBezTo>
                    <a:close/>
                    <a:moveTo>
                      <a:pt x="158" y="596"/>
                    </a:moveTo>
                    <a:cubicBezTo>
                      <a:pt x="159" y="594"/>
                      <a:pt x="159" y="592"/>
                      <a:pt x="157" y="591"/>
                    </a:cubicBezTo>
                    <a:cubicBezTo>
                      <a:pt x="156" y="590"/>
                      <a:pt x="154" y="590"/>
                      <a:pt x="152" y="592"/>
                    </a:cubicBezTo>
                    <a:cubicBezTo>
                      <a:pt x="151" y="593"/>
                      <a:pt x="152" y="595"/>
                      <a:pt x="153" y="597"/>
                    </a:cubicBezTo>
                    <a:cubicBezTo>
                      <a:pt x="154" y="598"/>
                      <a:pt x="157" y="598"/>
                      <a:pt x="158" y="596"/>
                    </a:cubicBezTo>
                    <a:close/>
                    <a:moveTo>
                      <a:pt x="169" y="610"/>
                    </a:moveTo>
                    <a:cubicBezTo>
                      <a:pt x="169" y="610"/>
                      <a:pt x="169" y="612"/>
                      <a:pt x="170" y="612"/>
                    </a:cubicBezTo>
                    <a:cubicBezTo>
                      <a:pt x="170" y="613"/>
                      <a:pt x="172" y="613"/>
                      <a:pt x="172" y="612"/>
                    </a:cubicBezTo>
                    <a:cubicBezTo>
                      <a:pt x="173" y="611"/>
                      <a:pt x="173" y="610"/>
                      <a:pt x="172" y="609"/>
                    </a:cubicBezTo>
                    <a:cubicBezTo>
                      <a:pt x="171" y="609"/>
                      <a:pt x="170" y="609"/>
                      <a:pt x="169" y="610"/>
                    </a:cubicBezTo>
                    <a:close/>
                    <a:moveTo>
                      <a:pt x="149" y="633"/>
                    </a:moveTo>
                    <a:cubicBezTo>
                      <a:pt x="150" y="632"/>
                      <a:pt x="150" y="631"/>
                      <a:pt x="149" y="630"/>
                    </a:cubicBezTo>
                    <a:cubicBezTo>
                      <a:pt x="149" y="629"/>
                      <a:pt x="148" y="629"/>
                      <a:pt x="147" y="630"/>
                    </a:cubicBezTo>
                    <a:cubicBezTo>
                      <a:pt x="146" y="630"/>
                      <a:pt x="146" y="631"/>
                      <a:pt x="146" y="632"/>
                    </a:cubicBezTo>
                    <a:cubicBezTo>
                      <a:pt x="147" y="633"/>
                      <a:pt x="148" y="634"/>
                      <a:pt x="149" y="633"/>
                    </a:cubicBezTo>
                    <a:close/>
                    <a:moveTo>
                      <a:pt x="148" y="623"/>
                    </a:moveTo>
                    <a:cubicBezTo>
                      <a:pt x="148" y="623"/>
                      <a:pt x="148" y="622"/>
                      <a:pt x="148" y="621"/>
                    </a:cubicBezTo>
                    <a:cubicBezTo>
                      <a:pt x="147" y="621"/>
                      <a:pt x="147" y="621"/>
                      <a:pt x="146" y="621"/>
                    </a:cubicBezTo>
                    <a:cubicBezTo>
                      <a:pt x="146" y="622"/>
                      <a:pt x="146" y="622"/>
                      <a:pt x="146" y="623"/>
                    </a:cubicBezTo>
                    <a:cubicBezTo>
                      <a:pt x="146" y="623"/>
                      <a:pt x="147" y="623"/>
                      <a:pt x="148" y="623"/>
                    </a:cubicBezTo>
                    <a:close/>
                    <a:moveTo>
                      <a:pt x="148" y="602"/>
                    </a:moveTo>
                    <a:cubicBezTo>
                      <a:pt x="147" y="600"/>
                      <a:pt x="145" y="600"/>
                      <a:pt x="143" y="601"/>
                    </a:cubicBezTo>
                    <a:cubicBezTo>
                      <a:pt x="142" y="603"/>
                      <a:pt x="142" y="605"/>
                      <a:pt x="143" y="606"/>
                    </a:cubicBezTo>
                    <a:cubicBezTo>
                      <a:pt x="144" y="608"/>
                      <a:pt x="147" y="608"/>
                      <a:pt x="148" y="607"/>
                    </a:cubicBezTo>
                    <a:cubicBezTo>
                      <a:pt x="150" y="605"/>
                      <a:pt x="150" y="603"/>
                      <a:pt x="148" y="602"/>
                    </a:cubicBezTo>
                    <a:close/>
                    <a:moveTo>
                      <a:pt x="153" y="615"/>
                    </a:moveTo>
                    <a:cubicBezTo>
                      <a:pt x="153" y="616"/>
                      <a:pt x="153" y="617"/>
                      <a:pt x="153" y="617"/>
                    </a:cubicBezTo>
                    <a:cubicBezTo>
                      <a:pt x="154" y="618"/>
                      <a:pt x="154" y="618"/>
                      <a:pt x="155" y="617"/>
                    </a:cubicBezTo>
                    <a:cubicBezTo>
                      <a:pt x="155" y="617"/>
                      <a:pt x="155" y="616"/>
                      <a:pt x="155" y="616"/>
                    </a:cubicBezTo>
                    <a:cubicBezTo>
                      <a:pt x="155" y="615"/>
                      <a:pt x="154" y="615"/>
                      <a:pt x="153" y="615"/>
                    </a:cubicBezTo>
                    <a:close/>
                    <a:moveTo>
                      <a:pt x="153" y="625"/>
                    </a:moveTo>
                    <a:cubicBezTo>
                      <a:pt x="152" y="626"/>
                      <a:pt x="152" y="627"/>
                      <a:pt x="153" y="628"/>
                    </a:cubicBezTo>
                    <a:cubicBezTo>
                      <a:pt x="153" y="629"/>
                      <a:pt x="154" y="629"/>
                      <a:pt x="155" y="628"/>
                    </a:cubicBezTo>
                    <a:cubicBezTo>
                      <a:pt x="156" y="628"/>
                      <a:pt x="156" y="627"/>
                      <a:pt x="156" y="626"/>
                    </a:cubicBezTo>
                    <a:cubicBezTo>
                      <a:pt x="155" y="625"/>
                      <a:pt x="154" y="625"/>
                      <a:pt x="153" y="625"/>
                    </a:cubicBezTo>
                    <a:close/>
                    <a:moveTo>
                      <a:pt x="148" y="641"/>
                    </a:moveTo>
                    <a:cubicBezTo>
                      <a:pt x="147" y="641"/>
                      <a:pt x="146" y="643"/>
                      <a:pt x="147" y="645"/>
                    </a:cubicBezTo>
                    <a:cubicBezTo>
                      <a:pt x="148" y="646"/>
                      <a:pt x="149" y="646"/>
                      <a:pt x="151" y="646"/>
                    </a:cubicBezTo>
                    <a:cubicBezTo>
                      <a:pt x="152" y="645"/>
                      <a:pt x="153" y="643"/>
                      <a:pt x="152" y="642"/>
                    </a:cubicBezTo>
                    <a:cubicBezTo>
                      <a:pt x="151" y="640"/>
                      <a:pt x="149" y="640"/>
                      <a:pt x="148" y="641"/>
                    </a:cubicBezTo>
                    <a:close/>
                    <a:moveTo>
                      <a:pt x="175" y="58"/>
                    </a:moveTo>
                    <a:cubicBezTo>
                      <a:pt x="173" y="57"/>
                      <a:pt x="172" y="58"/>
                      <a:pt x="171" y="59"/>
                    </a:cubicBezTo>
                    <a:cubicBezTo>
                      <a:pt x="171" y="60"/>
                      <a:pt x="171" y="62"/>
                      <a:pt x="173" y="62"/>
                    </a:cubicBezTo>
                    <a:cubicBezTo>
                      <a:pt x="176" y="63"/>
                      <a:pt x="184" y="66"/>
                      <a:pt x="184" y="65"/>
                    </a:cubicBezTo>
                    <a:cubicBezTo>
                      <a:pt x="184" y="64"/>
                      <a:pt x="178" y="59"/>
                      <a:pt x="175" y="58"/>
                    </a:cubicBezTo>
                    <a:close/>
                    <a:moveTo>
                      <a:pt x="199" y="42"/>
                    </a:moveTo>
                    <a:cubicBezTo>
                      <a:pt x="198" y="41"/>
                      <a:pt x="197" y="42"/>
                      <a:pt x="196" y="43"/>
                    </a:cubicBezTo>
                    <a:cubicBezTo>
                      <a:pt x="195" y="43"/>
                      <a:pt x="196" y="45"/>
                      <a:pt x="197" y="45"/>
                    </a:cubicBezTo>
                    <a:cubicBezTo>
                      <a:pt x="200" y="47"/>
                      <a:pt x="209" y="52"/>
                      <a:pt x="210" y="51"/>
                    </a:cubicBezTo>
                    <a:cubicBezTo>
                      <a:pt x="210" y="51"/>
                      <a:pt x="202" y="44"/>
                      <a:pt x="199" y="42"/>
                    </a:cubicBezTo>
                    <a:close/>
                    <a:moveTo>
                      <a:pt x="119" y="74"/>
                    </a:moveTo>
                    <a:cubicBezTo>
                      <a:pt x="120" y="74"/>
                      <a:pt x="121" y="73"/>
                      <a:pt x="121" y="72"/>
                    </a:cubicBezTo>
                    <a:cubicBezTo>
                      <a:pt x="121" y="70"/>
                      <a:pt x="120" y="69"/>
                      <a:pt x="119" y="69"/>
                    </a:cubicBezTo>
                    <a:cubicBezTo>
                      <a:pt x="117" y="69"/>
                      <a:pt x="116" y="70"/>
                      <a:pt x="116" y="72"/>
                    </a:cubicBezTo>
                    <a:cubicBezTo>
                      <a:pt x="116" y="73"/>
                      <a:pt x="117" y="74"/>
                      <a:pt x="119" y="74"/>
                    </a:cubicBezTo>
                    <a:close/>
                    <a:moveTo>
                      <a:pt x="173" y="594"/>
                    </a:moveTo>
                    <a:cubicBezTo>
                      <a:pt x="172" y="594"/>
                      <a:pt x="172" y="594"/>
                      <a:pt x="171" y="595"/>
                    </a:cubicBezTo>
                    <a:cubicBezTo>
                      <a:pt x="171" y="595"/>
                      <a:pt x="171" y="596"/>
                      <a:pt x="172" y="596"/>
                    </a:cubicBezTo>
                    <a:cubicBezTo>
                      <a:pt x="172" y="596"/>
                      <a:pt x="173" y="596"/>
                      <a:pt x="173" y="596"/>
                    </a:cubicBezTo>
                    <a:cubicBezTo>
                      <a:pt x="174" y="595"/>
                      <a:pt x="173" y="595"/>
                      <a:pt x="173" y="594"/>
                    </a:cubicBezTo>
                    <a:close/>
                    <a:moveTo>
                      <a:pt x="176" y="87"/>
                    </a:moveTo>
                    <a:cubicBezTo>
                      <a:pt x="176" y="88"/>
                      <a:pt x="177" y="89"/>
                      <a:pt x="178" y="89"/>
                    </a:cubicBezTo>
                    <a:cubicBezTo>
                      <a:pt x="181" y="90"/>
                      <a:pt x="192" y="91"/>
                      <a:pt x="192" y="91"/>
                    </a:cubicBezTo>
                    <a:cubicBezTo>
                      <a:pt x="192" y="90"/>
                      <a:pt x="182" y="87"/>
                      <a:pt x="179" y="85"/>
                    </a:cubicBezTo>
                    <a:cubicBezTo>
                      <a:pt x="178" y="85"/>
                      <a:pt x="176" y="86"/>
                      <a:pt x="176" y="87"/>
                    </a:cubicBezTo>
                    <a:close/>
                    <a:moveTo>
                      <a:pt x="163" y="18"/>
                    </a:moveTo>
                    <a:cubicBezTo>
                      <a:pt x="158" y="19"/>
                      <a:pt x="154" y="19"/>
                      <a:pt x="150" y="19"/>
                    </a:cubicBezTo>
                    <a:cubicBezTo>
                      <a:pt x="153" y="22"/>
                      <a:pt x="156" y="25"/>
                      <a:pt x="159" y="28"/>
                    </a:cubicBezTo>
                    <a:cubicBezTo>
                      <a:pt x="163" y="29"/>
                      <a:pt x="167" y="29"/>
                      <a:pt x="172" y="28"/>
                    </a:cubicBezTo>
                    <a:cubicBezTo>
                      <a:pt x="169" y="25"/>
                      <a:pt x="166" y="21"/>
                      <a:pt x="163" y="18"/>
                    </a:cubicBezTo>
                    <a:close/>
                    <a:moveTo>
                      <a:pt x="151" y="40"/>
                    </a:moveTo>
                    <a:cubicBezTo>
                      <a:pt x="155" y="41"/>
                      <a:pt x="159" y="42"/>
                      <a:pt x="164" y="43"/>
                    </a:cubicBezTo>
                    <a:cubicBezTo>
                      <a:pt x="162" y="39"/>
                      <a:pt x="159" y="35"/>
                      <a:pt x="157" y="31"/>
                    </a:cubicBezTo>
                    <a:cubicBezTo>
                      <a:pt x="153" y="30"/>
                      <a:pt x="148" y="30"/>
                      <a:pt x="144" y="28"/>
                    </a:cubicBezTo>
                    <a:cubicBezTo>
                      <a:pt x="147" y="32"/>
                      <a:pt x="149" y="36"/>
                      <a:pt x="151" y="40"/>
                    </a:cubicBezTo>
                    <a:close/>
                    <a:moveTo>
                      <a:pt x="126" y="95"/>
                    </a:moveTo>
                    <a:cubicBezTo>
                      <a:pt x="126" y="96"/>
                      <a:pt x="127" y="97"/>
                      <a:pt x="129" y="97"/>
                    </a:cubicBezTo>
                    <a:cubicBezTo>
                      <a:pt x="130" y="97"/>
                      <a:pt x="131" y="96"/>
                      <a:pt x="131" y="95"/>
                    </a:cubicBezTo>
                    <a:cubicBezTo>
                      <a:pt x="131" y="93"/>
                      <a:pt x="130" y="92"/>
                      <a:pt x="129" y="92"/>
                    </a:cubicBezTo>
                    <a:cubicBezTo>
                      <a:pt x="127" y="92"/>
                      <a:pt x="126" y="93"/>
                      <a:pt x="126" y="95"/>
                    </a:cubicBezTo>
                    <a:close/>
                    <a:moveTo>
                      <a:pt x="184" y="65"/>
                    </a:moveTo>
                    <a:cubicBezTo>
                      <a:pt x="184" y="66"/>
                      <a:pt x="184" y="67"/>
                      <a:pt x="185" y="67"/>
                    </a:cubicBezTo>
                    <a:cubicBezTo>
                      <a:pt x="189" y="68"/>
                      <a:pt x="199" y="72"/>
                      <a:pt x="199" y="71"/>
                    </a:cubicBezTo>
                    <a:cubicBezTo>
                      <a:pt x="199" y="71"/>
                      <a:pt x="190" y="66"/>
                      <a:pt x="187" y="64"/>
                    </a:cubicBezTo>
                    <a:cubicBezTo>
                      <a:pt x="186" y="63"/>
                      <a:pt x="185" y="64"/>
                      <a:pt x="184" y="65"/>
                    </a:cubicBezTo>
                    <a:close/>
                    <a:moveTo>
                      <a:pt x="61" y="47"/>
                    </a:moveTo>
                    <a:cubicBezTo>
                      <a:pt x="65" y="46"/>
                      <a:pt x="69" y="45"/>
                      <a:pt x="73" y="43"/>
                    </a:cubicBezTo>
                    <a:cubicBezTo>
                      <a:pt x="75" y="39"/>
                      <a:pt x="77" y="35"/>
                      <a:pt x="79" y="31"/>
                    </a:cubicBezTo>
                    <a:cubicBezTo>
                      <a:pt x="75" y="33"/>
                      <a:pt x="71" y="34"/>
                      <a:pt x="66" y="35"/>
                    </a:cubicBezTo>
                    <a:cubicBezTo>
                      <a:pt x="64" y="39"/>
                      <a:pt x="62" y="43"/>
                      <a:pt x="61" y="47"/>
                    </a:cubicBezTo>
                    <a:close/>
                    <a:moveTo>
                      <a:pt x="85" y="51"/>
                    </a:moveTo>
                    <a:cubicBezTo>
                      <a:pt x="85" y="47"/>
                      <a:pt x="86" y="42"/>
                      <a:pt x="87" y="38"/>
                    </a:cubicBezTo>
                    <a:cubicBezTo>
                      <a:pt x="83" y="41"/>
                      <a:pt x="80" y="43"/>
                      <a:pt x="76" y="45"/>
                    </a:cubicBezTo>
                    <a:cubicBezTo>
                      <a:pt x="75" y="49"/>
                      <a:pt x="74" y="54"/>
                      <a:pt x="73" y="58"/>
                    </a:cubicBezTo>
                    <a:cubicBezTo>
                      <a:pt x="77" y="56"/>
                      <a:pt x="81" y="54"/>
                      <a:pt x="85" y="51"/>
                    </a:cubicBezTo>
                    <a:close/>
                    <a:moveTo>
                      <a:pt x="44" y="46"/>
                    </a:moveTo>
                    <a:cubicBezTo>
                      <a:pt x="45" y="46"/>
                      <a:pt x="46" y="45"/>
                      <a:pt x="46" y="43"/>
                    </a:cubicBezTo>
                    <a:cubicBezTo>
                      <a:pt x="46" y="42"/>
                      <a:pt x="45" y="41"/>
                      <a:pt x="44" y="41"/>
                    </a:cubicBezTo>
                    <a:cubicBezTo>
                      <a:pt x="42" y="41"/>
                      <a:pt x="41" y="42"/>
                      <a:pt x="41" y="43"/>
                    </a:cubicBezTo>
                    <a:cubicBezTo>
                      <a:pt x="41" y="45"/>
                      <a:pt x="42" y="46"/>
                      <a:pt x="44" y="46"/>
                    </a:cubicBezTo>
                    <a:close/>
                    <a:moveTo>
                      <a:pt x="45" y="18"/>
                    </a:moveTo>
                    <a:cubicBezTo>
                      <a:pt x="50" y="19"/>
                      <a:pt x="54" y="20"/>
                      <a:pt x="58" y="20"/>
                    </a:cubicBezTo>
                    <a:cubicBezTo>
                      <a:pt x="62" y="17"/>
                      <a:pt x="65" y="14"/>
                      <a:pt x="69" y="12"/>
                    </a:cubicBezTo>
                    <a:cubicBezTo>
                      <a:pt x="64" y="12"/>
                      <a:pt x="60" y="11"/>
                      <a:pt x="56" y="10"/>
                    </a:cubicBezTo>
                    <a:cubicBezTo>
                      <a:pt x="52" y="12"/>
                      <a:pt x="49" y="15"/>
                      <a:pt x="45" y="18"/>
                    </a:cubicBezTo>
                    <a:close/>
                    <a:moveTo>
                      <a:pt x="60" y="23"/>
                    </a:moveTo>
                    <a:cubicBezTo>
                      <a:pt x="57" y="26"/>
                      <a:pt x="54" y="30"/>
                      <a:pt x="51" y="33"/>
                    </a:cubicBezTo>
                    <a:cubicBezTo>
                      <a:pt x="56" y="34"/>
                      <a:pt x="60" y="33"/>
                      <a:pt x="64" y="32"/>
                    </a:cubicBezTo>
                    <a:cubicBezTo>
                      <a:pt x="67" y="29"/>
                      <a:pt x="70" y="25"/>
                      <a:pt x="72" y="22"/>
                    </a:cubicBezTo>
                    <a:cubicBezTo>
                      <a:pt x="68" y="23"/>
                      <a:pt x="64" y="23"/>
                      <a:pt x="60" y="23"/>
                    </a:cubicBezTo>
                    <a:close/>
                    <a:moveTo>
                      <a:pt x="97" y="56"/>
                    </a:moveTo>
                    <a:cubicBezTo>
                      <a:pt x="97" y="52"/>
                      <a:pt x="96" y="47"/>
                      <a:pt x="96" y="43"/>
                    </a:cubicBezTo>
                    <a:cubicBezTo>
                      <a:pt x="94" y="46"/>
                      <a:pt x="91" y="50"/>
                      <a:pt x="87" y="52"/>
                    </a:cubicBezTo>
                    <a:cubicBezTo>
                      <a:pt x="87" y="57"/>
                      <a:pt x="88" y="61"/>
                      <a:pt x="88" y="66"/>
                    </a:cubicBezTo>
                    <a:cubicBezTo>
                      <a:pt x="92" y="63"/>
                      <a:pt x="95" y="59"/>
                      <a:pt x="97" y="56"/>
                    </a:cubicBezTo>
                    <a:close/>
                    <a:moveTo>
                      <a:pt x="79" y="19"/>
                    </a:moveTo>
                    <a:cubicBezTo>
                      <a:pt x="79" y="19"/>
                      <a:pt x="79" y="21"/>
                      <a:pt x="81" y="23"/>
                    </a:cubicBezTo>
                    <a:cubicBezTo>
                      <a:pt x="79" y="25"/>
                      <a:pt x="78" y="26"/>
                      <a:pt x="78" y="27"/>
                    </a:cubicBezTo>
                    <a:cubicBezTo>
                      <a:pt x="79" y="28"/>
                      <a:pt x="80" y="27"/>
                      <a:pt x="82" y="25"/>
                    </a:cubicBezTo>
                    <a:cubicBezTo>
                      <a:pt x="84" y="27"/>
                      <a:pt x="86" y="28"/>
                      <a:pt x="86" y="28"/>
                    </a:cubicBezTo>
                    <a:cubicBezTo>
                      <a:pt x="87" y="27"/>
                      <a:pt x="86" y="26"/>
                      <a:pt x="84" y="24"/>
                    </a:cubicBezTo>
                    <a:cubicBezTo>
                      <a:pt x="86" y="22"/>
                      <a:pt x="87" y="20"/>
                      <a:pt x="87" y="20"/>
                    </a:cubicBezTo>
                    <a:cubicBezTo>
                      <a:pt x="86" y="20"/>
                      <a:pt x="85" y="20"/>
                      <a:pt x="83" y="22"/>
                    </a:cubicBezTo>
                    <a:cubicBezTo>
                      <a:pt x="81" y="20"/>
                      <a:pt x="80" y="18"/>
                      <a:pt x="79" y="19"/>
                    </a:cubicBezTo>
                    <a:close/>
                    <a:moveTo>
                      <a:pt x="118" y="36"/>
                    </a:moveTo>
                    <a:cubicBezTo>
                      <a:pt x="118" y="35"/>
                      <a:pt x="116" y="35"/>
                      <a:pt x="114" y="35"/>
                    </a:cubicBezTo>
                    <a:cubicBezTo>
                      <a:pt x="113" y="33"/>
                      <a:pt x="112" y="31"/>
                      <a:pt x="112" y="31"/>
                    </a:cubicBezTo>
                    <a:cubicBezTo>
                      <a:pt x="111" y="31"/>
                      <a:pt x="111" y="33"/>
                      <a:pt x="111" y="35"/>
                    </a:cubicBezTo>
                    <a:cubicBezTo>
                      <a:pt x="109" y="36"/>
                      <a:pt x="107" y="36"/>
                      <a:pt x="107" y="37"/>
                    </a:cubicBezTo>
                    <a:cubicBezTo>
                      <a:pt x="107" y="37"/>
                      <a:pt x="109" y="38"/>
                      <a:pt x="111" y="38"/>
                    </a:cubicBezTo>
                    <a:cubicBezTo>
                      <a:pt x="111" y="40"/>
                      <a:pt x="112" y="42"/>
                      <a:pt x="113" y="42"/>
                    </a:cubicBezTo>
                    <a:cubicBezTo>
                      <a:pt x="114" y="42"/>
                      <a:pt x="114" y="40"/>
                      <a:pt x="114" y="38"/>
                    </a:cubicBezTo>
                    <a:cubicBezTo>
                      <a:pt x="116" y="37"/>
                      <a:pt x="118" y="36"/>
                      <a:pt x="118" y="36"/>
                    </a:cubicBezTo>
                    <a:close/>
                    <a:moveTo>
                      <a:pt x="125" y="56"/>
                    </a:moveTo>
                    <a:cubicBezTo>
                      <a:pt x="122" y="52"/>
                      <a:pt x="120" y="49"/>
                      <a:pt x="118" y="45"/>
                    </a:cubicBezTo>
                    <a:cubicBezTo>
                      <a:pt x="117" y="49"/>
                      <a:pt x="116" y="53"/>
                      <a:pt x="114" y="57"/>
                    </a:cubicBezTo>
                    <a:cubicBezTo>
                      <a:pt x="116" y="61"/>
                      <a:pt x="119" y="65"/>
                      <a:pt x="122" y="69"/>
                    </a:cubicBezTo>
                    <a:cubicBezTo>
                      <a:pt x="123" y="64"/>
                      <a:pt x="124" y="60"/>
                      <a:pt x="125" y="56"/>
                    </a:cubicBezTo>
                    <a:close/>
                    <a:moveTo>
                      <a:pt x="101" y="57"/>
                    </a:moveTo>
                    <a:cubicBezTo>
                      <a:pt x="102" y="61"/>
                      <a:pt x="103" y="65"/>
                      <a:pt x="105" y="69"/>
                    </a:cubicBezTo>
                    <a:cubicBezTo>
                      <a:pt x="107" y="66"/>
                      <a:pt x="109" y="62"/>
                      <a:pt x="111" y="58"/>
                    </a:cubicBezTo>
                    <a:cubicBezTo>
                      <a:pt x="109" y="53"/>
                      <a:pt x="108" y="49"/>
                      <a:pt x="107" y="45"/>
                    </a:cubicBezTo>
                    <a:cubicBezTo>
                      <a:pt x="105" y="49"/>
                      <a:pt x="103" y="53"/>
                      <a:pt x="101" y="57"/>
                    </a:cubicBezTo>
                    <a:close/>
                    <a:moveTo>
                      <a:pt x="254" y="638"/>
                    </a:moveTo>
                    <a:cubicBezTo>
                      <a:pt x="254" y="638"/>
                      <a:pt x="254" y="638"/>
                      <a:pt x="254" y="638"/>
                    </a:cubicBezTo>
                    <a:cubicBezTo>
                      <a:pt x="254" y="638"/>
                      <a:pt x="254" y="638"/>
                      <a:pt x="253" y="638"/>
                    </a:cubicBezTo>
                    <a:cubicBezTo>
                      <a:pt x="254" y="638"/>
                      <a:pt x="254" y="638"/>
                      <a:pt x="254" y="638"/>
                    </a:cubicBezTo>
                    <a:close/>
                    <a:moveTo>
                      <a:pt x="107" y="10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7" y="11"/>
                      <a:pt x="97" y="11"/>
                      <a:pt x="97" y="11"/>
                    </a:cubicBezTo>
                    <a:lnTo>
                      <a:pt x="107" y="10"/>
                    </a:lnTo>
                    <a:close/>
                    <a:moveTo>
                      <a:pt x="228" y="5"/>
                    </a:moveTo>
                    <a:cubicBezTo>
                      <a:pt x="228" y="5"/>
                      <a:pt x="227" y="2"/>
                      <a:pt x="225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3" y="2"/>
                      <a:pt x="227" y="6"/>
                      <a:pt x="228" y="5"/>
                    </a:cubicBezTo>
                    <a:close/>
                    <a:moveTo>
                      <a:pt x="67" y="1"/>
                    </a:moveTo>
                    <a:cubicBezTo>
                      <a:pt x="66" y="1"/>
                      <a:pt x="65" y="0"/>
                      <a:pt x="6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4" y="1"/>
                    </a:cubicBezTo>
                    <a:cubicBezTo>
                      <a:pt x="48" y="3"/>
                      <a:pt x="52" y="5"/>
                      <a:pt x="56" y="6"/>
                    </a:cubicBezTo>
                    <a:cubicBezTo>
                      <a:pt x="60" y="4"/>
                      <a:pt x="63" y="3"/>
                      <a:pt x="67" y="1"/>
                    </a:cubicBezTo>
                    <a:close/>
                    <a:moveTo>
                      <a:pt x="169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62" y="0"/>
                      <a:pt x="164" y="1"/>
                      <a:pt x="165" y="1"/>
                    </a:cubicBezTo>
                    <a:cubicBezTo>
                      <a:pt x="166" y="1"/>
                      <a:pt x="167" y="0"/>
                      <a:pt x="169" y="0"/>
                    </a:cubicBezTo>
                    <a:close/>
                    <a:moveTo>
                      <a:pt x="143" y="4"/>
                    </a:moveTo>
                    <a:cubicBezTo>
                      <a:pt x="143" y="6"/>
                      <a:pt x="143" y="8"/>
                      <a:pt x="144" y="8"/>
                    </a:cubicBezTo>
                    <a:cubicBezTo>
                      <a:pt x="145" y="8"/>
                      <a:pt x="146" y="7"/>
                      <a:pt x="146" y="4"/>
                    </a:cubicBezTo>
                    <a:cubicBezTo>
                      <a:pt x="148" y="4"/>
                      <a:pt x="150" y="4"/>
                      <a:pt x="150" y="3"/>
                    </a:cubicBezTo>
                    <a:cubicBezTo>
                      <a:pt x="150" y="2"/>
                      <a:pt x="148" y="1"/>
                      <a:pt x="146" y="1"/>
                    </a:cubicBezTo>
                    <a:cubicBezTo>
                      <a:pt x="146" y="1"/>
                      <a:pt x="146" y="0"/>
                      <a:pt x="146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3" y="0"/>
                      <a:pt x="143" y="1"/>
                      <a:pt x="143" y="1"/>
                    </a:cubicBezTo>
                    <a:cubicBezTo>
                      <a:pt x="141" y="1"/>
                      <a:pt x="139" y="2"/>
                      <a:pt x="139" y="2"/>
                    </a:cubicBezTo>
                    <a:cubicBezTo>
                      <a:pt x="139" y="3"/>
                      <a:pt x="141" y="4"/>
                      <a:pt x="143" y="4"/>
                    </a:cubicBezTo>
                    <a:close/>
                    <a:moveTo>
                      <a:pt x="36" y="11"/>
                    </a:moveTo>
                    <a:cubicBezTo>
                      <a:pt x="33" y="7"/>
                      <a:pt x="29" y="3"/>
                      <a:pt x="2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3"/>
                      <a:pt x="14" y="7"/>
                      <a:pt x="17" y="11"/>
                    </a:cubicBezTo>
                    <a:cubicBezTo>
                      <a:pt x="23" y="12"/>
                      <a:pt x="30" y="12"/>
                      <a:pt x="36" y="11"/>
                    </a:cubicBezTo>
                    <a:close/>
                    <a:moveTo>
                      <a:pt x="254" y="650"/>
                    </a:moveTo>
                    <a:cubicBezTo>
                      <a:pt x="254" y="650"/>
                      <a:pt x="254" y="650"/>
                      <a:pt x="254" y="650"/>
                    </a:cubicBezTo>
                    <a:cubicBezTo>
                      <a:pt x="252" y="649"/>
                      <a:pt x="250" y="648"/>
                      <a:pt x="248" y="646"/>
                    </a:cubicBezTo>
                    <a:cubicBezTo>
                      <a:pt x="250" y="648"/>
                      <a:pt x="252" y="649"/>
                      <a:pt x="254" y="650"/>
                    </a:cubicBezTo>
                    <a:close/>
                    <a:moveTo>
                      <a:pt x="249" y="636"/>
                    </a:moveTo>
                    <a:cubicBezTo>
                      <a:pt x="251" y="633"/>
                      <a:pt x="250" y="629"/>
                      <a:pt x="247" y="627"/>
                    </a:cubicBezTo>
                    <a:cubicBezTo>
                      <a:pt x="244" y="626"/>
                      <a:pt x="240" y="627"/>
                      <a:pt x="239" y="629"/>
                    </a:cubicBezTo>
                    <a:cubicBezTo>
                      <a:pt x="237" y="632"/>
                      <a:pt x="238" y="636"/>
                      <a:pt x="241" y="638"/>
                    </a:cubicBezTo>
                    <a:cubicBezTo>
                      <a:pt x="244" y="640"/>
                      <a:pt x="248" y="639"/>
                      <a:pt x="249" y="636"/>
                    </a:cubicBezTo>
                    <a:close/>
                    <a:moveTo>
                      <a:pt x="181" y="654"/>
                    </a:moveTo>
                    <a:cubicBezTo>
                      <a:pt x="185" y="654"/>
                      <a:pt x="185" y="654"/>
                      <a:pt x="185" y="654"/>
                    </a:cubicBezTo>
                    <a:cubicBezTo>
                      <a:pt x="183" y="654"/>
                      <a:pt x="182" y="654"/>
                      <a:pt x="181" y="654"/>
                    </a:cubicBezTo>
                    <a:close/>
                    <a:moveTo>
                      <a:pt x="127" y="650"/>
                    </a:moveTo>
                    <a:cubicBezTo>
                      <a:pt x="126" y="650"/>
                      <a:pt x="125" y="652"/>
                      <a:pt x="125" y="654"/>
                    </a:cubicBezTo>
                    <a:cubicBezTo>
                      <a:pt x="126" y="654"/>
                      <a:pt x="126" y="654"/>
                      <a:pt x="126" y="654"/>
                    </a:cubicBezTo>
                    <a:cubicBezTo>
                      <a:pt x="131" y="654"/>
                      <a:pt x="131" y="654"/>
                      <a:pt x="131" y="654"/>
                    </a:cubicBezTo>
                    <a:cubicBezTo>
                      <a:pt x="131" y="654"/>
                      <a:pt x="131" y="653"/>
                      <a:pt x="131" y="652"/>
                    </a:cubicBezTo>
                    <a:cubicBezTo>
                      <a:pt x="130" y="650"/>
                      <a:pt x="129" y="649"/>
                      <a:pt x="127" y="650"/>
                    </a:cubicBezTo>
                    <a:close/>
                    <a:moveTo>
                      <a:pt x="114" y="645"/>
                    </a:moveTo>
                    <a:cubicBezTo>
                      <a:pt x="114" y="646"/>
                      <a:pt x="114" y="646"/>
                      <a:pt x="114" y="646"/>
                    </a:cubicBezTo>
                    <a:cubicBezTo>
                      <a:pt x="114" y="646"/>
                      <a:pt x="114" y="646"/>
                      <a:pt x="114" y="645"/>
                    </a:cubicBezTo>
                    <a:cubicBezTo>
                      <a:pt x="114" y="645"/>
                      <a:pt x="114" y="645"/>
                      <a:pt x="114" y="645"/>
                    </a:cubicBezTo>
                    <a:close/>
                    <a:moveTo>
                      <a:pt x="24" y="32"/>
                    </a:moveTo>
                    <a:cubicBezTo>
                      <a:pt x="21" y="26"/>
                      <a:pt x="18" y="20"/>
                      <a:pt x="15" y="15"/>
                    </a:cubicBezTo>
                    <a:cubicBezTo>
                      <a:pt x="10" y="15"/>
                      <a:pt x="5" y="13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20"/>
                      <a:pt x="4" y="23"/>
                      <a:pt x="6" y="27"/>
                    </a:cubicBezTo>
                    <a:cubicBezTo>
                      <a:pt x="11" y="29"/>
                      <a:pt x="18" y="31"/>
                      <a:pt x="24" y="32"/>
                    </a:cubicBezTo>
                    <a:close/>
                    <a:moveTo>
                      <a:pt x="249" y="608"/>
                    </a:moveTo>
                    <a:cubicBezTo>
                      <a:pt x="248" y="611"/>
                      <a:pt x="249" y="615"/>
                      <a:pt x="252" y="616"/>
                    </a:cubicBezTo>
                    <a:cubicBezTo>
                      <a:pt x="253" y="616"/>
                      <a:pt x="254" y="617"/>
                      <a:pt x="254" y="617"/>
                    </a:cubicBezTo>
                    <a:cubicBezTo>
                      <a:pt x="254" y="605"/>
                      <a:pt x="254" y="605"/>
                      <a:pt x="254" y="605"/>
                    </a:cubicBezTo>
                    <a:cubicBezTo>
                      <a:pt x="252" y="605"/>
                      <a:pt x="250" y="606"/>
                      <a:pt x="249" y="608"/>
                    </a:cubicBezTo>
                    <a:close/>
                    <a:moveTo>
                      <a:pt x="252" y="0"/>
                    </a:moveTo>
                    <a:cubicBezTo>
                      <a:pt x="253" y="1"/>
                      <a:pt x="253" y="2"/>
                      <a:pt x="254" y="2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252" y="0"/>
                    </a:lnTo>
                    <a:close/>
                    <a:moveTo>
                      <a:pt x="250" y="31"/>
                    </a:moveTo>
                    <a:cubicBezTo>
                      <a:pt x="251" y="31"/>
                      <a:pt x="244" y="22"/>
                      <a:pt x="242" y="19"/>
                    </a:cubicBezTo>
                    <a:cubicBezTo>
                      <a:pt x="241" y="18"/>
                      <a:pt x="240" y="18"/>
                      <a:pt x="239" y="18"/>
                    </a:cubicBezTo>
                    <a:cubicBezTo>
                      <a:pt x="239" y="19"/>
                      <a:pt x="239" y="20"/>
                      <a:pt x="239" y="21"/>
                    </a:cubicBezTo>
                    <a:cubicBezTo>
                      <a:pt x="242" y="23"/>
                      <a:pt x="250" y="32"/>
                      <a:pt x="250" y="31"/>
                    </a:cubicBezTo>
                    <a:close/>
                    <a:moveTo>
                      <a:pt x="193" y="643"/>
                    </a:moveTo>
                    <a:cubicBezTo>
                      <a:pt x="191" y="645"/>
                      <a:pt x="191" y="648"/>
                      <a:pt x="193" y="650"/>
                    </a:cubicBezTo>
                    <a:cubicBezTo>
                      <a:pt x="194" y="651"/>
                      <a:pt x="197" y="651"/>
                      <a:pt x="199" y="650"/>
                    </a:cubicBezTo>
                    <a:cubicBezTo>
                      <a:pt x="201" y="648"/>
                      <a:pt x="201" y="645"/>
                      <a:pt x="199" y="643"/>
                    </a:cubicBezTo>
                    <a:cubicBezTo>
                      <a:pt x="197" y="642"/>
                      <a:pt x="194" y="642"/>
                      <a:pt x="193" y="643"/>
                    </a:cubicBezTo>
                    <a:close/>
                    <a:moveTo>
                      <a:pt x="211" y="636"/>
                    </a:moveTo>
                    <a:cubicBezTo>
                      <a:pt x="212" y="634"/>
                      <a:pt x="212" y="631"/>
                      <a:pt x="210" y="630"/>
                    </a:cubicBezTo>
                    <a:cubicBezTo>
                      <a:pt x="208" y="628"/>
                      <a:pt x="205" y="629"/>
                      <a:pt x="204" y="631"/>
                    </a:cubicBezTo>
                    <a:cubicBezTo>
                      <a:pt x="202" y="633"/>
                      <a:pt x="203" y="635"/>
                      <a:pt x="205" y="637"/>
                    </a:cubicBezTo>
                    <a:cubicBezTo>
                      <a:pt x="206" y="638"/>
                      <a:pt x="209" y="638"/>
                      <a:pt x="211" y="636"/>
                    </a:cubicBezTo>
                    <a:close/>
                    <a:moveTo>
                      <a:pt x="201" y="578"/>
                    </a:moveTo>
                    <a:cubicBezTo>
                      <a:pt x="199" y="578"/>
                      <a:pt x="197" y="579"/>
                      <a:pt x="197" y="580"/>
                    </a:cubicBezTo>
                    <a:cubicBezTo>
                      <a:pt x="196" y="582"/>
                      <a:pt x="197" y="583"/>
                      <a:pt x="199" y="584"/>
                    </a:cubicBezTo>
                    <a:cubicBezTo>
                      <a:pt x="200" y="584"/>
                      <a:pt x="202" y="584"/>
                      <a:pt x="202" y="582"/>
                    </a:cubicBezTo>
                    <a:cubicBezTo>
                      <a:pt x="203" y="580"/>
                      <a:pt x="202" y="579"/>
                      <a:pt x="201" y="578"/>
                    </a:cubicBezTo>
                    <a:close/>
                    <a:moveTo>
                      <a:pt x="206" y="571"/>
                    </a:moveTo>
                    <a:cubicBezTo>
                      <a:pt x="206" y="569"/>
                      <a:pt x="205" y="567"/>
                      <a:pt x="203" y="567"/>
                    </a:cubicBezTo>
                    <a:cubicBezTo>
                      <a:pt x="202" y="567"/>
                      <a:pt x="200" y="568"/>
                      <a:pt x="200" y="569"/>
                    </a:cubicBezTo>
                    <a:cubicBezTo>
                      <a:pt x="200" y="571"/>
                      <a:pt x="201" y="572"/>
                      <a:pt x="202" y="573"/>
                    </a:cubicBezTo>
                    <a:cubicBezTo>
                      <a:pt x="204" y="573"/>
                      <a:pt x="205" y="572"/>
                      <a:pt x="206" y="571"/>
                    </a:cubicBezTo>
                    <a:close/>
                    <a:moveTo>
                      <a:pt x="216" y="643"/>
                    </a:moveTo>
                    <a:cubicBezTo>
                      <a:pt x="214" y="641"/>
                      <a:pt x="211" y="642"/>
                      <a:pt x="209" y="644"/>
                    </a:cubicBezTo>
                    <a:cubicBezTo>
                      <a:pt x="207" y="646"/>
                      <a:pt x="207" y="650"/>
                      <a:pt x="209" y="652"/>
                    </a:cubicBezTo>
                    <a:cubicBezTo>
                      <a:pt x="211" y="654"/>
                      <a:pt x="215" y="654"/>
                      <a:pt x="217" y="651"/>
                    </a:cubicBezTo>
                    <a:cubicBezTo>
                      <a:pt x="219" y="649"/>
                      <a:pt x="219" y="645"/>
                      <a:pt x="216" y="643"/>
                    </a:cubicBezTo>
                    <a:close/>
                    <a:moveTo>
                      <a:pt x="230" y="633"/>
                    </a:moveTo>
                    <a:cubicBezTo>
                      <a:pt x="232" y="630"/>
                      <a:pt x="231" y="627"/>
                      <a:pt x="229" y="625"/>
                    </a:cubicBezTo>
                    <a:cubicBezTo>
                      <a:pt x="226" y="624"/>
                      <a:pt x="223" y="624"/>
                      <a:pt x="221" y="627"/>
                    </a:cubicBezTo>
                    <a:cubicBezTo>
                      <a:pt x="220" y="629"/>
                      <a:pt x="220" y="633"/>
                      <a:pt x="223" y="634"/>
                    </a:cubicBezTo>
                    <a:cubicBezTo>
                      <a:pt x="225" y="636"/>
                      <a:pt x="229" y="635"/>
                      <a:pt x="230" y="633"/>
                    </a:cubicBezTo>
                    <a:close/>
                    <a:moveTo>
                      <a:pt x="219" y="615"/>
                    </a:moveTo>
                    <a:cubicBezTo>
                      <a:pt x="217" y="614"/>
                      <a:pt x="214" y="615"/>
                      <a:pt x="213" y="617"/>
                    </a:cubicBezTo>
                    <a:cubicBezTo>
                      <a:pt x="212" y="619"/>
                      <a:pt x="213" y="621"/>
                      <a:pt x="215" y="623"/>
                    </a:cubicBezTo>
                    <a:cubicBezTo>
                      <a:pt x="217" y="624"/>
                      <a:pt x="220" y="623"/>
                      <a:pt x="221" y="621"/>
                    </a:cubicBezTo>
                    <a:cubicBezTo>
                      <a:pt x="222" y="619"/>
                      <a:pt x="221" y="616"/>
                      <a:pt x="219" y="615"/>
                    </a:cubicBezTo>
                    <a:close/>
                    <a:moveTo>
                      <a:pt x="189" y="585"/>
                    </a:moveTo>
                    <a:cubicBezTo>
                      <a:pt x="189" y="584"/>
                      <a:pt x="189" y="583"/>
                      <a:pt x="188" y="583"/>
                    </a:cubicBezTo>
                    <a:cubicBezTo>
                      <a:pt x="187" y="582"/>
                      <a:pt x="185" y="583"/>
                      <a:pt x="185" y="584"/>
                    </a:cubicBezTo>
                    <a:cubicBezTo>
                      <a:pt x="185" y="585"/>
                      <a:pt x="185" y="586"/>
                      <a:pt x="186" y="586"/>
                    </a:cubicBezTo>
                    <a:cubicBezTo>
                      <a:pt x="187" y="587"/>
                      <a:pt x="188" y="586"/>
                      <a:pt x="189" y="585"/>
                    </a:cubicBezTo>
                    <a:close/>
                    <a:moveTo>
                      <a:pt x="182" y="599"/>
                    </a:moveTo>
                    <a:cubicBezTo>
                      <a:pt x="182" y="598"/>
                      <a:pt x="182" y="597"/>
                      <a:pt x="181" y="597"/>
                    </a:cubicBezTo>
                    <a:cubicBezTo>
                      <a:pt x="180" y="596"/>
                      <a:pt x="179" y="596"/>
                      <a:pt x="178" y="597"/>
                    </a:cubicBezTo>
                    <a:cubicBezTo>
                      <a:pt x="178" y="598"/>
                      <a:pt x="178" y="599"/>
                      <a:pt x="179" y="600"/>
                    </a:cubicBezTo>
                    <a:cubicBezTo>
                      <a:pt x="180" y="601"/>
                      <a:pt x="181" y="600"/>
                      <a:pt x="182" y="599"/>
                    </a:cubicBezTo>
                    <a:close/>
                    <a:moveTo>
                      <a:pt x="174" y="619"/>
                    </a:moveTo>
                    <a:cubicBezTo>
                      <a:pt x="173" y="620"/>
                      <a:pt x="173" y="622"/>
                      <a:pt x="174" y="623"/>
                    </a:cubicBezTo>
                    <a:cubicBezTo>
                      <a:pt x="176" y="624"/>
                      <a:pt x="177" y="624"/>
                      <a:pt x="179" y="623"/>
                    </a:cubicBezTo>
                    <a:cubicBezTo>
                      <a:pt x="180" y="622"/>
                      <a:pt x="180" y="620"/>
                      <a:pt x="178" y="619"/>
                    </a:cubicBezTo>
                    <a:cubicBezTo>
                      <a:pt x="177" y="618"/>
                      <a:pt x="175" y="618"/>
                      <a:pt x="174" y="619"/>
                    </a:cubicBezTo>
                    <a:close/>
                    <a:moveTo>
                      <a:pt x="176" y="12"/>
                    </a:moveTo>
                    <a:cubicBezTo>
                      <a:pt x="173" y="9"/>
                      <a:pt x="169" y="7"/>
                      <a:pt x="165" y="5"/>
                    </a:cubicBezTo>
                    <a:cubicBezTo>
                      <a:pt x="161" y="6"/>
                      <a:pt x="157" y="7"/>
                      <a:pt x="153" y="8"/>
                    </a:cubicBezTo>
                    <a:cubicBezTo>
                      <a:pt x="156" y="10"/>
                      <a:pt x="160" y="13"/>
                      <a:pt x="163" y="15"/>
                    </a:cubicBezTo>
                    <a:cubicBezTo>
                      <a:pt x="168" y="15"/>
                      <a:pt x="172" y="13"/>
                      <a:pt x="176" y="12"/>
                    </a:cubicBezTo>
                    <a:close/>
                    <a:moveTo>
                      <a:pt x="185" y="610"/>
                    </a:moveTo>
                    <a:cubicBezTo>
                      <a:pt x="184" y="609"/>
                      <a:pt x="182" y="609"/>
                      <a:pt x="181" y="610"/>
                    </a:cubicBezTo>
                    <a:cubicBezTo>
                      <a:pt x="180" y="612"/>
                      <a:pt x="181" y="613"/>
                      <a:pt x="182" y="614"/>
                    </a:cubicBezTo>
                    <a:cubicBezTo>
                      <a:pt x="183" y="615"/>
                      <a:pt x="185" y="615"/>
                      <a:pt x="186" y="614"/>
                    </a:cubicBezTo>
                    <a:cubicBezTo>
                      <a:pt x="187" y="612"/>
                      <a:pt x="187" y="611"/>
                      <a:pt x="185" y="610"/>
                    </a:cubicBezTo>
                    <a:close/>
                    <a:moveTo>
                      <a:pt x="234" y="615"/>
                    </a:moveTo>
                    <a:cubicBezTo>
                      <a:pt x="237" y="617"/>
                      <a:pt x="240" y="616"/>
                      <a:pt x="241" y="613"/>
                    </a:cubicBezTo>
                    <a:cubicBezTo>
                      <a:pt x="243" y="610"/>
                      <a:pt x="241" y="607"/>
                      <a:pt x="239" y="605"/>
                    </a:cubicBezTo>
                    <a:cubicBezTo>
                      <a:pt x="236" y="604"/>
                      <a:pt x="233" y="606"/>
                      <a:pt x="231" y="608"/>
                    </a:cubicBezTo>
                    <a:cubicBezTo>
                      <a:pt x="230" y="611"/>
                      <a:pt x="231" y="614"/>
                      <a:pt x="234" y="615"/>
                    </a:cubicBezTo>
                    <a:close/>
                    <a:moveTo>
                      <a:pt x="193" y="604"/>
                    </a:moveTo>
                    <a:cubicBezTo>
                      <a:pt x="193" y="602"/>
                      <a:pt x="193" y="601"/>
                      <a:pt x="192" y="600"/>
                    </a:cubicBezTo>
                    <a:cubicBezTo>
                      <a:pt x="190" y="599"/>
                      <a:pt x="188" y="600"/>
                      <a:pt x="188" y="601"/>
                    </a:cubicBezTo>
                    <a:cubicBezTo>
                      <a:pt x="187" y="602"/>
                      <a:pt x="187" y="604"/>
                      <a:pt x="189" y="605"/>
                    </a:cubicBezTo>
                    <a:cubicBezTo>
                      <a:pt x="190" y="606"/>
                      <a:pt x="192" y="605"/>
                      <a:pt x="193" y="604"/>
                    </a:cubicBezTo>
                    <a:close/>
                    <a:moveTo>
                      <a:pt x="174" y="592"/>
                    </a:moveTo>
                    <a:cubicBezTo>
                      <a:pt x="175" y="592"/>
                      <a:pt x="175" y="592"/>
                      <a:pt x="176" y="592"/>
                    </a:cubicBezTo>
                    <a:cubicBezTo>
                      <a:pt x="176" y="591"/>
                      <a:pt x="176" y="590"/>
                      <a:pt x="175" y="590"/>
                    </a:cubicBezTo>
                    <a:cubicBezTo>
                      <a:pt x="175" y="590"/>
                      <a:pt x="174" y="590"/>
                      <a:pt x="174" y="591"/>
                    </a:cubicBezTo>
                    <a:cubicBezTo>
                      <a:pt x="173" y="591"/>
                      <a:pt x="173" y="592"/>
                      <a:pt x="174" y="592"/>
                    </a:cubicBezTo>
                    <a:close/>
                    <a:moveTo>
                      <a:pt x="245" y="595"/>
                    </a:moveTo>
                    <a:cubicBezTo>
                      <a:pt x="243" y="593"/>
                      <a:pt x="241" y="591"/>
                      <a:pt x="239" y="589"/>
                    </a:cubicBezTo>
                    <a:cubicBezTo>
                      <a:pt x="238" y="592"/>
                      <a:pt x="240" y="594"/>
                      <a:pt x="242" y="595"/>
                    </a:cubicBezTo>
                    <a:cubicBezTo>
                      <a:pt x="243" y="595"/>
                      <a:pt x="244" y="595"/>
                      <a:pt x="245" y="595"/>
                    </a:cubicBezTo>
                    <a:close/>
                    <a:moveTo>
                      <a:pt x="199" y="13"/>
                    </a:moveTo>
                    <a:cubicBezTo>
                      <a:pt x="201" y="11"/>
                      <a:pt x="201" y="8"/>
                      <a:pt x="199" y="6"/>
                    </a:cubicBezTo>
                    <a:cubicBezTo>
                      <a:pt x="197" y="4"/>
                      <a:pt x="194" y="4"/>
                      <a:pt x="192" y="6"/>
                    </a:cubicBezTo>
                    <a:cubicBezTo>
                      <a:pt x="190" y="8"/>
                      <a:pt x="190" y="12"/>
                      <a:pt x="192" y="13"/>
                    </a:cubicBezTo>
                    <a:cubicBezTo>
                      <a:pt x="194" y="15"/>
                      <a:pt x="198" y="15"/>
                      <a:pt x="199" y="13"/>
                    </a:cubicBezTo>
                    <a:close/>
                    <a:moveTo>
                      <a:pt x="211" y="52"/>
                    </a:moveTo>
                    <a:cubicBezTo>
                      <a:pt x="210" y="53"/>
                      <a:pt x="210" y="54"/>
                      <a:pt x="211" y="54"/>
                    </a:cubicBezTo>
                    <a:cubicBezTo>
                      <a:pt x="215" y="56"/>
                      <a:pt x="225" y="61"/>
                      <a:pt x="225" y="61"/>
                    </a:cubicBezTo>
                    <a:cubicBezTo>
                      <a:pt x="225" y="61"/>
                      <a:pt x="216" y="54"/>
                      <a:pt x="213" y="51"/>
                    </a:cubicBezTo>
                    <a:cubicBezTo>
                      <a:pt x="212" y="51"/>
                      <a:pt x="211" y="51"/>
                      <a:pt x="211" y="52"/>
                    </a:cubicBezTo>
                    <a:close/>
                    <a:moveTo>
                      <a:pt x="211" y="26"/>
                    </a:moveTo>
                    <a:cubicBezTo>
                      <a:pt x="214" y="28"/>
                      <a:pt x="223" y="34"/>
                      <a:pt x="223" y="33"/>
                    </a:cubicBezTo>
                    <a:cubicBezTo>
                      <a:pt x="223" y="33"/>
                      <a:pt x="216" y="25"/>
                      <a:pt x="214" y="23"/>
                    </a:cubicBezTo>
                    <a:cubicBezTo>
                      <a:pt x="213" y="22"/>
                      <a:pt x="211" y="22"/>
                      <a:pt x="211" y="23"/>
                    </a:cubicBezTo>
                    <a:cubicBezTo>
                      <a:pt x="210" y="23"/>
                      <a:pt x="210" y="25"/>
                      <a:pt x="211" y="26"/>
                    </a:cubicBezTo>
                    <a:close/>
                    <a:moveTo>
                      <a:pt x="185" y="39"/>
                    </a:moveTo>
                    <a:cubicBezTo>
                      <a:pt x="188" y="40"/>
                      <a:pt x="195" y="43"/>
                      <a:pt x="196" y="42"/>
                    </a:cubicBezTo>
                    <a:cubicBezTo>
                      <a:pt x="196" y="42"/>
                      <a:pt x="190" y="36"/>
                      <a:pt x="188" y="34"/>
                    </a:cubicBezTo>
                    <a:cubicBezTo>
                      <a:pt x="187" y="34"/>
                      <a:pt x="185" y="34"/>
                      <a:pt x="184" y="35"/>
                    </a:cubicBezTo>
                    <a:cubicBezTo>
                      <a:pt x="183" y="36"/>
                      <a:pt x="184" y="38"/>
                      <a:pt x="185" y="39"/>
                    </a:cubicBezTo>
                    <a:close/>
                    <a:moveTo>
                      <a:pt x="175" y="29"/>
                    </a:moveTo>
                    <a:cubicBezTo>
                      <a:pt x="173" y="31"/>
                      <a:pt x="174" y="35"/>
                      <a:pt x="176" y="36"/>
                    </a:cubicBezTo>
                    <a:cubicBezTo>
                      <a:pt x="179" y="37"/>
                      <a:pt x="182" y="37"/>
                      <a:pt x="183" y="34"/>
                    </a:cubicBezTo>
                    <a:cubicBezTo>
                      <a:pt x="185" y="32"/>
                      <a:pt x="184" y="29"/>
                      <a:pt x="182" y="28"/>
                    </a:cubicBezTo>
                    <a:cubicBezTo>
                      <a:pt x="179" y="26"/>
                      <a:pt x="176" y="27"/>
                      <a:pt x="175" y="29"/>
                    </a:cubicBezTo>
                    <a:close/>
                    <a:moveTo>
                      <a:pt x="200" y="17"/>
                    </a:moveTo>
                    <a:cubicBezTo>
                      <a:pt x="203" y="19"/>
                      <a:pt x="210" y="23"/>
                      <a:pt x="211" y="23"/>
                    </a:cubicBezTo>
                    <a:cubicBezTo>
                      <a:pt x="211" y="22"/>
                      <a:pt x="206" y="16"/>
                      <a:pt x="204" y="13"/>
                    </a:cubicBezTo>
                    <a:cubicBezTo>
                      <a:pt x="203" y="12"/>
                      <a:pt x="201" y="12"/>
                      <a:pt x="200" y="13"/>
                    </a:cubicBezTo>
                    <a:cubicBezTo>
                      <a:pt x="199" y="15"/>
                      <a:pt x="199" y="16"/>
                      <a:pt x="200" y="17"/>
                    </a:cubicBezTo>
                    <a:close/>
                    <a:moveTo>
                      <a:pt x="252" y="58"/>
                    </a:moveTo>
                    <a:cubicBezTo>
                      <a:pt x="250" y="56"/>
                      <a:pt x="244" y="50"/>
                      <a:pt x="241" y="47"/>
                    </a:cubicBezTo>
                    <a:cubicBezTo>
                      <a:pt x="241" y="47"/>
                      <a:pt x="240" y="47"/>
                      <a:pt x="239" y="47"/>
                    </a:cubicBezTo>
                    <a:cubicBezTo>
                      <a:pt x="239" y="48"/>
                      <a:pt x="239" y="49"/>
                      <a:pt x="240" y="49"/>
                    </a:cubicBezTo>
                    <a:cubicBezTo>
                      <a:pt x="242" y="51"/>
                      <a:pt x="249" y="57"/>
                      <a:pt x="252" y="59"/>
                    </a:cubicBezTo>
                    <a:cubicBezTo>
                      <a:pt x="252" y="58"/>
                      <a:pt x="252" y="58"/>
                      <a:pt x="252" y="58"/>
                    </a:cubicBezTo>
                    <a:close/>
                    <a:moveTo>
                      <a:pt x="253" y="34"/>
                    </a:moveTo>
                    <a:cubicBezTo>
                      <a:pt x="252" y="34"/>
                      <a:pt x="252" y="35"/>
                      <a:pt x="253" y="36"/>
                    </a:cubicBezTo>
                    <a:cubicBezTo>
                      <a:pt x="253" y="36"/>
                      <a:pt x="254" y="37"/>
                      <a:pt x="254" y="37"/>
                    </a:cubicBezTo>
                    <a:cubicBezTo>
                      <a:pt x="254" y="34"/>
                      <a:pt x="254" y="34"/>
                      <a:pt x="254" y="34"/>
                    </a:cubicBezTo>
                    <a:cubicBezTo>
                      <a:pt x="254" y="33"/>
                      <a:pt x="253" y="33"/>
                      <a:pt x="253" y="34"/>
                    </a:cubicBezTo>
                    <a:close/>
                    <a:moveTo>
                      <a:pt x="175" y="556"/>
                    </a:moveTo>
                    <a:cubicBezTo>
                      <a:pt x="175" y="554"/>
                      <a:pt x="173" y="553"/>
                      <a:pt x="171" y="553"/>
                    </a:cubicBezTo>
                    <a:cubicBezTo>
                      <a:pt x="169" y="552"/>
                      <a:pt x="168" y="554"/>
                      <a:pt x="168" y="556"/>
                    </a:cubicBezTo>
                    <a:cubicBezTo>
                      <a:pt x="167" y="557"/>
                      <a:pt x="169" y="559"/>
                      <a:pt x="171" y="559"/>
                    </a:cubicBezTo>
                    <a:cubicBezTo>
                      <a:pt x="172" y="560"/>
                      <a:pt x="174" y="558"/>
                      <a:pt x="175" y="556"/>
                    </a:cubicBezTo>
                    <a:close/>
                    <a:moveTo>
                      <a:pt x="224" y="34"/>
                    </a:moveTo>
                    <a:cubicBezTo>
                      <a:pt x="223" y="35"/>
                      <a:pt x="223" y="36"/>
                      <a:pt x="224" y="36"/>
                    </a:cubicBezTo>
                    <a:cubicBezTo>
                      <a:pt x="227" y="38"/>
                      <a:pt x="237" y="45"/>
                      <a:pt x="237" y="45"/>
                    </a:cubicBezTo>
                    <a:cubicBezTo>
                      <a:pt x="237" y="45"/>
                      <a:pt x="229" y="37"/>
                      <a:pt x="226" y="34"/>
                    </a:cubicBezTo>
                    <a:cubicBezTo>
                      <a:pt x="226" y="33"/>
                      <a:pt x="224" y="33"/>
                      <a:pt x="224" y="34"/>
                    </a:cubicBezTo>
                    <a:close/>
                    <a:moveTo>
                      <a:pt x="228" y="63"/>
                    </a:moveTo>
                    <a:cubicBezTo>
                      <a:pt x="227" y="63"/>
                      <a:pt x="228" y="65"/>
                      <a:pt x="228" y="65"/>
                    </a:cubicBezTo>
                    <a:cubicBezTo>
                      <a:pt x="231" y="66"/>
                      <a:pt x="239" y="71"/>
                      <a:pt x="242" y="72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0" y="70"/>
                      <a:pt x="233" y="65"/>
                      <a:pt x="230" y="63"/>
                    </a:cubicBezTo>
                    <a:cubicBezTo>
                      <a:pt x="229" y="62"/>
                      <a:pt x="228" y="62"/>
                      <a:pt x="228" y="63"/>
                    </a:cubicBezTo>
                    <a:close/>
                    <a:moveTo>
                      <a:pt x="228" y="8"/>
                    </a:moveTo>
                    <a:cubicBezTo>
                      <a:pt x="231" y="11"/>
                      <a:pt x="238" y="18"/>
                      <a:pt x="239" y="17"/>
                    </a:cubicBezTo>
                    <a:cubicBezTo>
                      <a:pt x="239" y="17"/>
                      <a:pt x="233" y="9"/>
                      <a:pt x="231" y="6"/>
                    </a:cubicBezTo>
                    <a:cubicBezTo>
                      <a:pt x="230" y="5"/>
                      <a:pt x="229" y="5"/>
                      <a:pt x="228" y="5"/>
                    </a:cubicBezTo>
                    <a:cubicBezTo>
                      <a:pt x="227" y="6"/>
                      <a:pt x="227" y="7"/>
                      <a:pt x="228" y="8"/>
                    </a:cubicBezTo>
                    <a:close/>
                    <a:moveTo>
                      <a:pt x="165" y="607"/>
                    </a:moveTo>
                    <a:cubicBezTo>
                      <a:pt x="165" y="607"/>
                      <a:pt x="165" y="606"/>
                      <a:pt x="165" y="606"/>
                    </a:cubicBezTo>
                    <a:cubicBezTo>
                      <a:pt x="164" y="605"/>
                      <a:pt x="164" y="605"/>
                      <a:pt x="163" y="606"/>
                    </a:cubicBezTo>
                    <a:cubicBezTo>
                      <a:pt x="163" y="606"/>
                      <a:pt x="163" y="607"/>
                      <a:pt x="163" y="607"/>
                    </a:cubicBezTo>
                    <a:cubicBezTo>
                      <a:pt x="164" y="608"/>
                      <a:pt x="164" y="608"/>
                      <a:pt x="165" y="607"/>
                    </a:cubicBezTo>
                    <a:close/>
                    <a:moveTo>
                      <a:pt x="139" y="253"/>
                    </a:moveTo>
                    <a:cubicBezTo>
                      <a:pt x="139" y="252"/>
                      <a:pt x="139" y="252"/>
                      <a:pt x="139" y="252"/>
                    </a:cubicBezTo>
                    <a:cubicBezTo>
                      <a:pt x="139" y="251"/>
                      <a:pt x="138" y="251"/>
                      <a:pt x="138" y="252"/>
                    </a:cubicBezTo>
                    <a:cubicBezTo>
                      <a:pt x="138" y="252"/>
                      <a:pt x="138" y="253"/>
                      <a:pt x="138" y="253"/>
                    </a:cubicBezTo>
                    <a:cubicBezTo>
                      <a:pt x="138" y="253"/>
                      <a:pt x="139" y="253"/>
                      <a:pt x="139" y="253"/>
                    </a:cubicBezTo>
                    <a:close/>
                    <a:moveTo>
                      <a:pt x="139" y="244"/>
                    </a:moveTo>
                    <a:cubicBezTo>
                      <a:pt x="139" y="245"/>
                      <a:pt x="139" y="245"/>
                      <a:pt x="139" y="245"/>
                    </a:cubicBezTo>
                    <a:cubicBezTo>
                      <a:pt x="139" y="246"/>
                      <a:pt x="139" y="246"/>
                      <a:pt x="140" y="246"/>
                    </a:cubicBezTo>
                    <a:cubicBezTo>
                      <a:pt x="140" y="246"/>
                      <a:pt x="140" y="246"/>
                      <a:pt x="140" y="245"/>
                    </a:cubicBezTo>
                    <a:cubicBezTo>
                      <a:pt x="140" y="245"/>
                      <a:pt x="140" y="244"/>
                      <a:pt x="139" y="244"/>
                    </a:cubicBezTo>
                    <a:close/>
                    <a:moveTo>
                      <a:pt x="140" y="242"/>
                    </a:moveTo>
                    <a:cubicBezTo>
                      <a:pt x="139" y="242"/>
                      <a:pt x="139" y="243"/>
                      <a:pt x="139" y="243"/>
                    </a:cubicBez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4"/>
                      <a:pt x="140" y="244"/>
                      <a:pt x="140" y="243"/>
                    </a:cubicBezTo>
                    <a:cubicBezTo>
                      <a:pt x="140" y="243"/>
                      <a:pt x="140" y="243"/>
                      <a:pt x="140" y="242"/>
                    </a:cubicBezTo>
                    <a:close/>
                    <a:moveTo>
                      <a:pt x="142" y="240"/>
                    </a:moveTo>
                    <a:cubicBezTo>
                      <a:pt x="142" y="240"/>
                      <a:pt x="142" y="240"/>
                      <a:pt x="142" y="239"/>
                    </a:cubicBezTo>
                    <a:cubicBezTo>
                      <a:pt x="142" y="239"/>
                      <a:pt x="141" y="239"/>
                      <a:pt x="141" y="239"/>
                    </a:cubicBezTo>
                    <a:cubicBezTo>
                      <a:pt x="141" y="239"/>
                      <a:pt x="141" y="240"/>
                      <a:pt x="141" y="240"/>
                    </a:cubicBezTo>
                    <a:cubicBezTo>
                      <a:pt x="141" y="241"/>
                      <a:pt x="142" y="241"/>
                      <a:pt x="142" y="240"/>
                    </a:cubicBezTo>
                    <a:close/>
                    <a:moveTo>
                      <a:pt x="166" y="81"/>
                    </a:moveTo>
                    <a:cubicBezTo>
                      <a:pt x="164" y="81"/>
                      <a:pt x="163" y="82"/>
                      <a:pt x="163" y="83"/>
                    </a:cubicBezTo>
                    <a:cubicBezTo>
                      <a:pt x="162" y="84"/>
                      <a:pt x="163" y="86"/>
                      <a:pt x="164" y="86"/>
                    </a:cubicBezTo>
                    <a:cubicBezTo>
                      <a:pt x="168" y="87"/>
                      <a:pt x="176" y="88"/>
                      <a:pt x="176" y="87"/>
                    </a:cubicBezTo>
                    <a:cubicBezTo>
                      <a:pt x="176" y="85"/>
                      <a:pt x="169" y="82"/>
                      <a:pt x="166" y="81"/>
                    </a:cubicBezTo>
                    <a:close/>
                    <a:moveTo>
                      <a:pt x="200" y="72"/>
                    </a:moveTo>
                    <a:cubicBezTo>
                      <a:pt x="200" y="73"/>
                      <a:pt x="200" y="74"/>
                      <a:pt x="201" y="74"/>
                    </a:cubicBezTo>
                    <a:cubicBezTo>
                      <a:pt x="204" y="75"/>
                      <a:pt x="215" y="79"/>
                      <a:pt x="215" y="79"/>
                    </a:cubicBezTo>
                    <a:cubicBezTo>
                      <a:pt x="216" y="78"/>
                      <a:pt x="206" y="73"/>
                      <a:pt x="202" y="71"/>
                    </a:cubicBezTo>
                    <a:cubicBezTo>
                      <a:pt x="201" y="71"/>
                      <a:pt x="200" y="71"/>
                      <a:pt x="200" y="72"/>
                    </a:cubicBezTo>
                    <a:close/>
                    <a:moveTo>
                      <a:pt x="138" y="223"/>
                    </a:moveTo>
                    <a:cubicBezTo>
                      <a:pt x="137" y="223"/>
                      <a:pt x="137" y="223"/>
                      <a:pt x="137" y="224"/>
                    </a:cubicBezTo>
                    <a:cubicBezTo>
                      <a:pt x="137" y="224"/>
                      <a:pt x="138" y="224"/>
                      <a:pt x="138" y="224"/>
                    </a:cubicBezTo>
                    <a:cubicBezTo>
                      <a:pt x="138" y="224"/>
                      <a:pt x="138" y="223"/>
                      <a:pt x="138" y="223"/>
                    </a:cubicBezTo>
                    <a:cubicBezTo>
                      <a:pt x="138" y="223"/>
                      <a:pt x="138" y="223"/>
                      <a:pt x="138" y="223"/>
                    </a:cubicBezTo>
                    <a:close/>
                    <a:moveTo>
                      <a:pt x="139" y="228"/>
                    </a:moveTo>
                    <a:cubicBezTo>
                      <a:pt x="139" y="228"/>
                      <a:pt x="139" y="229"/>
                      <a:pt x="139" y="229"/>
                    </a:cubicBezTo>
                    <a:cubicBezTo>
                      <a:pt x="139" y="230"/>
                      <a:pt x="140" y="230"/>
                      <a:pt x="140" y="230"/>
                    </a:cubicBezTo>
                    <a:cubicBezTo>
                      <a:pt x="140" y="230"/>
                      <a:pt x="141" y="229"/>
                      <a:pt x="140" y="229"/>
                    </a:cubicBezTo>
                    <a:cubicBezTo>
                      <a:pt x="140" y="228"/>
                      <a:pt x="140" y="228"/>
                      <a:pt x="139" y="228"/>
                    </a:cubicBezTo>
                    <a:close/>
                    <a:moveTo>
                      <a:pt x="147" y="108"/>
                    </a:moveTo>
                    <a:cubicBezTo>
                      <a:pt x="147" y="111"/>
                      <a:pt x="149" y="113"/>
                      <a:pt x="151" y="113"/>
                    </a:cubicBezTo>
                    <a:cubicBezTo>
                      <a:pt x="154" y="114"/>
                      <a:pt x="157" y="112"/>
                      <a:pt x="157" y="109"/>
                    </a:cubicBezTo>
                    <a:cubicBezTo>
                      <a:pt x="157" y="106"/>
                      <a:pt x="155" y="104"/>
                      <a:pt x="152" y="104"/>
                    </a:cubicBezTo>
                    <a:cubicBezTo>
                      <a:pt x="150" y="103"/>
                      <a:pt x="147" y="105"/>
                      <a:pt x="147" y="108"/>
                    </a:cubicBezTo>
                    <a:close/>
                    <a:moveTo>
                      <a:pt x="158" y="77"/>
                    </a:moveTo>
                    <a:cubicBezTo>
                      <a:pt x="156" y="76"/>
                      <a:pt x="153" y="77"/>
                      <a:pt x="152" y="80"/>
                    </a:cubicBezTo>
                    <a:cubicBezTo>
                      <a:pt x="151" y="83"/>
                      <a:pt x="153" y="85"/>
                      <a:pt x="156" y="86"/>
                    </a:cubicBezTo>
                    <a:cubicBezTo>
                      <a:pt x="158" y="87"/>
                      <a:pt x="161" y="85"/>
                      <a:pt x="162" y="83"/>
                    </a:cubicBezTo>
                    <a:cubicBezTo>
                      <a:pt x="162" y="80"/>
                      <a:pt x="161" y="77"/>
                      <a:pt x="158" y="77"/>
                    </a:cubicBezTo>
                    <a:close/>
                    <a:moveTo>
                      <a:pt x="168" y="52"/>
                    </a:moveTo>
                    <a:cubicBezTo>
                      <a:pt x="165" y="51"/>
                      <a:pt x="162" y="52"/>
                      <a:pt x="161" y="55"/>
                    </a:cubicBezTo>
                    <a:cubicBezTo>
                      <a:pt x="160" y="57"/>
                      <a:pt x="161" y="60"/>
                      <a:pt x="164" y="61"/>
                    </a:cubicBezTo>
                    <a:cubicBezTo>
                      <a:pt x="166" y="62"/>
                      <a:pt x="169" y="61"/>
                      <a:pt x="170" y="59"/>
                    </a:cubicBezTo>
                    <a:cubicBezTo>
                      <a:pt x="171" y="56"/>
                      <a:pt x="170" y="53"/>
                      <a:pt x="168" y="52"/>
                    </a:cubicBezTo>
                    <a:close/>
                    <a:moveTo>
                      <a:pt x="140" y="241"/>
                    </a:moveTo>
                    <a:cubicBezTo>
                      <a:pt x="139" y="241"/>
                      <a:pt x="140" y="242"/>
                      <a:pt x="140" y="242"/>
                    </a:cubicBezTo>
                    <a:cubicBezTo>
                      <a:pt x="140" y="242"/>
                      <a:pt x="141" y="242"/>
                      <a:pt x="141" y="242"/>
                    </a:cubicBezTo>
                    <a:cubicBezTo>
                      <a:pt x="141" y="241"/>
                      <a:pt x="141" y="241"/>
                      <a:pt x="141" y="241"/>
                    </a:cubicBezTo>
                    <a:cubicBezTo>
                      <a:pt x="140" y="240"/>
                      <a:pt x="140" y="241"/>
                      <a:pt x="140" y="241"/>
                    </a:cubicBezTo>
                    <a:close/>
                    <a:moveTo>
                      <a:pt x="140" y="49"/>
                    </a:moveTo>
                    <a:cubicBezTo>
                      <a:pt x="144" y="51"/>
                      <a:pt x="148" y="53"/>
                      <a:pt x="152" y="55"/>
                    </a:cubicBezTo>
                    <a:cubicBezTo>
                      <a:pt x="151" y="50"/>
                      <a:pt x="150" y="46"/>
                      <a:pt x="148" y="42"/>
                    </a:cubicBezTo>
                    <a:cubicBezTo>
                      <a:pt x="144" y="40"/>
                      <a:pt x="141" y="38"/>
                      <a:pt x="137" y="36"/>
                    </a:cubicBezTo>
                    <a:cubicBezTo>
                      <a:pt x="138" y="40"/>
                      <a:pt x="139" y="44"/>
                      <a:pt x="140" y="49"/>
                    </a:cubicBezTo>
                    <a:close/>
                    <a:moveTo>
                      <a:pt x="140" y="72"/>
                    </a:moveTo>
                    <a:cubicBezTo>
                      <a:pt x="139" y="72"/>
                      <a:pt x="137" y="73"/>
                      <a:pt x="137" y="74"/>
                    </a:cubicBezTo>
                    <a:cubicBezTo>
                      <a:pt x="137" y="76"/>
                      <a:pt x="139" y="77"/>
                      <a:pt x="140" y="77"/>
                    </a:cubicBezTo>
                    <a:cubicBezTo>
                      <a:pt x="141" y="77"/>
                      <a:pt x="143" y="76"/>
                      <a:pt x="143" y="74"/>
                    </a:cubicBezTo>
                    <a:cubicBezTo>
                      <a:pt x="143" y="73"/>
                      <a:pt x="141" y="72"/>
                      <a:pt x="140" y="72"/>
                    </a:cubicBezTo>
                    <a:close/>
                    <a:moveTo>
                      <a:pt x="138" y="266"/>
                    </a:moveTo>
                    <a:cubicBezTo>
                      <a:pt x="138" y="266"/>
                      <a:pt x="138" y="266"/>
                      <a:pt x="138" y="265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38" y="264"/>
                      <a:pt x="137" y="265"/>
                      <a:pt x="137" y="265"/>
                    </a:cubicBezTo>
                    <a:cubicBezTo>
                      <a:pt x="137" y="265"/>
                      <a:pt x="137" y="265"/>
                      <a:pt x="138" y="266"/>
                    </a:cubicBezTo>
                    <a:close/>
                    <a:moveTo>
                      <a:pt x="135" y="243"/>
                    </a:moveTo>
                    <a:cubicBezTo>
                      <a:pt x="135" y="243"/>
                      <a:pt x="136" y="243"/>
                      <a:pt x="136" y="243"/>
                    </a:cubicBezTo>
                    <a:cubicBezTo>
                      <a:pt x="136" y="242"/>
                      <a:pt x="135" y="242"/>
                      <a:pt x="135" y="242"/>
                    </a:cubicBezTo>
                    <a:cubicBezTo>
                      <a:pt x="135" y="242"/>
                      <a:pt x="134" y="242"/>
                      <a:pt x="134" y="242"/>
                    </a:cubicBezTo>
                    <a:cubicBezTo>
                      <a:pt x="134" y="243"/>
                      <a:pt x="134" y="243"/>
                      <a:pt x="135" y="243"/>
                    </a:cubicBezTo>
                    <a:close/>
                    <a:moveTo>
                      <a:pt x="134" y="257"/>
                    </a:moveTo>
                    <a:cubicBezTo>
                      <a:pt x="135" y="258"/>
                      <a:pt x="135" y="257"/>
                      <a:pt x="135" y="257"/>
                    </a:cubicBezTo>
                    <a:cubicBezTo>
                      <a:pt x="136" y="257"/>
                      <a:pt x="136" y="256"/>
                      <a:pt x="135" y="256"/>
                    </a:cubicBezTo>
                    <a:cubicBezTo>
                      <a:pt x="135" y="256"/>
                      <a:pt x="135" y="256"/>
                      <a:pt x="134" y="256"/>
                    </a:cubicBezTo>
                    <a:cubicBezTo>
                      <a:pt x="134" y="256"/>
                      <a:pt x="134" y="257"/>
                      <a:pt x="134" y="257"/>
                    </a:cubicBezTo>
                    <a:close/>
                    <a:moveTo>
                      <a:pt x="137" y="249"/>
                    </a:moveTo>
                    <a:cubicBezTo>
                      <a:pt x="137" y="249"/>
                      <a:pt x="136" y="249"/>
                      <a:pt x="136" y="249"/>
                    </a:cubicBezTo>
                    <a:cubicBezTo>
                      <a:pt x="135" y="249"/>
                      <a:pt x="135" y="249"/>
                      <a:pt x="135" y="250"/>
                    </a:cubicBezTo>
                    <a:cubicBezTo>
                      <a:pt x="136" y="250"/>
                      <a:pt x="136" y="250"/>
                      <a:pt x="137" y="250"/>
                    </a:cubicBezTo>
                    <a:cubicBezTo>
                      <a:pt x="137" y="250"/>
                      <a:pt x="137" y="249"/>
                      <a:pt x="137" y="249"/>
                    </a:cubicBezTo>
                    <a:close/>
                    <a:moveTo>
                      <a:pt x="136" y="270"/>
                    </a:moveTo>
                    <a:cubicBezTo>
                      <a:pt x="136" y="270"/>
                      <a:pt x="136" y="270"/>
                      <a:pt x="136" y="270"/>
                    </a:cubicBezTo>
                    <a:cubicBezTo>
                      <a:pt x="136" y="270"/>
                      <a:pt x="136" y="269"/>
                      <a:pt x="136" y="269"/>
                    </a:cubicBezTo>
                    <a:cubicBezTo>
                      <a:pt x="136" y="269"/>
                      <a:pt x="136" y="269"/>
                      <a:pt x="136" y="270"/>
                    </a:cubicBezTo>
                    <a:cubicBezTo>
                      <a:pt x="136" y="270"/>
                      <a:pt x="136" y="270"/>
                      <a:pt x="136" y="270"/>
                    </a:cubicBezTo>
                    <a:close/>
                    <a:moveTo>
                      <a:pt x="134" y="231"/>
                    </a:moveTo>
                    <a:cubicBezTo>
                      <a:pt x="134" y="231"/>
                      <a:pt x="134" y="232"/>
                      <a:pt x="134" y="232"/>
                    </a:cubicBezTo>
                    <a:cubicBezTo>
                      <a:pt x="135" y="233"/>
                      <a:pt x="135" y="233"/>
                      <a:pt x="135" y="232"/>
                    </a:cubicBezTo>
                    <a:cubicBezTo>
                      <a:pt x="136" y="232"/>
                      <a:pt x="136" y="232"/>
                      <a:pt x="135" y="231"/>
                    </a:cubicBezTo>
                    <a:cubicBezTo>
                      <a:pt x="135" y="231"/>
                      <a:pt x="135" y="231"/>
                      <a:pt x="134" y="231"/>
                    </a:cubicBezTo>
                    <a:close/>
                    <a:moveTo>
                      <a:pt x="137" y="238"/>
                    </a:moveTo>
                    <a:cubicBezTo>
                      <a:pt x="136" y="238"/>
                      <a:pt x="136" y="238"/>
                      <a:pt x="135" y="239"/>
                    </a:cubicBezTo>
                    <a:cubicBezTo>
                      <a:pt x="135" y="239"/>
                      <a:pt x="135" y="239"/>
                      <a:pt x="136" y="240"/>
                    </a:cubicBezTo>
                    <a:cubicBezTo>
                      <a:pt x="136" y="240"/>
                      <a:pt x="137" y="240"/>
                      <a:pt x="137" y="239"/>
                    </a:cubicBezTo>
                    <a:cubicBezTo>
                      <a:pt x="137" y="239"/>
                      <a:pt x="137" y="238"/>
                      <a:pt x="137" y="238"/>
                    </a:cubicBezTo>
                    <a:close/>
                    <a:moveTo>
                      <a:pt x="136" y="219"/>
                    </a:moveTo>
                    <a:cubicBezTo>
                      <a:pt x="136" y="218"/>
                      <a:pt x="136" y="218"/>
                      <a:pt x="136" y="218"/>
                    </a:cubicBezTo>
                    <a:cubicBezTo>
                      <a:pt x="136" y="218"/>
                      <a:pt x="136" y="219"/>
                      <a:pt x="136" y="219"/>
                    </a:cubicBezTo>
                    <a:cubicBezTo>
                      <a:pt x="136" y="219"/>
                      <a:pt x="136" y="219"/>
                      <a:pt x="136" y="219"/>
                    </a:cubicBezTo>
                    <a:cubicBezTo>
                      <a:pt x="136" y="219"/>
                      <a:pt x="136" y="219"/>
                      <a:pt x="136" y="219"/>
                    </a:cubicBezTo>
                    <a:close/>
                    <a:moveTo>
                      <a:pt x="141" y="247"/>
                    </a:moveTo>
                    <a:cubicBezTo>
                      <a:pt x="141" y="246"/>
                      <a:pt x="140" y="246"/>
                      <a:pt x="140" y="246"/>
                    </a:cubicBezTo>
                    <a:cubicBezTo>
                      <a:pt x="140" y="247"/>
                      <a:pt x="139" y="247"/>
                      <a:pt x="140" y="248"/>
                    </a:cubicBezTo>
                    <a:cubicBezTo>
                      <a:pt x="140" y="248"/>
                      <a:pt x="140" y="248"/>
                      <a:pt x="141" y="248"/>
                    </a:cubicBezTo>
                    <a:cubicBezTo>
                      <a:pt x="141" y="248"/>
                      <a:pt x="141" y="247"/>
                      <a:pt x="141" y="247"/>
                    </a:cubicBezTo>
                    <a:close/>
                    <a:moveTo>
                      <a:pt x="141" y="255"/>
                    </a:moveTo>
                    <a:cubicBezTo>
                      <a:pt x="142" y="255"/>
                      <a:pt x="142" y="255"/>
                      <a:pt x="142" y="254"/>
                    </a:cubicBezTo>
                    <a:cubicBezTo>
                      <a:pt x="143" y="254"/>
                      <a:pt x="142" y="254"/>
                      <a:pt x="142" y="253"/>
                    </a:cubicBezTo>
                    <a:cubicBezTo>
                      <a:pt x="142" y="253"/>
                      <a:pt x="141" y="253"/>
                      <a:pt x="141" y="254"/>
                    </a:cubicBezTo>
                    <a:cubicBezTo>
                      <a:pt x="141" y="254"/>
                      <a:pt x="141" y="255"/>
                      <a:pt x="141" y="255"/>
                    </a:cubicBezTo>
                    <a:close/>
                    <a:moveTo>
                      <a:pt x="134" y="275"/>
                    </a:moveTo>
                    <a:cubicBezTo>
                      <a:pt x="134" y="275"/>
                      <a:pt x="134" y="275"/>
                      <a:pt x="135" y="275"/>
                    </a:cubicBezTo>
                    <a:cubicBezTo>
                      <a:pt x="135" y="275"/>
                      <a:pt x="134" y="274"/>
                      <a:pt x="134" y="274"/>
                    </a:cubicBezTo>
                    <a:cubicBezTo>
                      <a:pt x="134" y="274"/>
                      <a:pt x="134" y="274"/>
                      <a:pt x="134" y="275"/>
                    </a:cubicBezTo>
                    <a:cubicBezTo>
                      <a:pt x="134" y="275"/>
                      <a:pt x="134" y="275"/>
                      <a:pt x="134" y="275"/>
                    </a:cubicBezTo>
                    <a:close/>
                    <a:moveTo>
                      <a:pt x="139" y="260"/>
                    </a:moveTo>
                    <a:cubicBezTo>
                      <a:pt x="140" y="260"/>
                      <a:pt x="140" y="260"/>
                      <a:pt x="140" y="260"/>
                    </a:cubicBezTo>
                    <a:cubicBezTo>
                      <a:pt x="141" y="259"/>
                      <a:pt x="140" y="259"/>
                      <a:pt x="140" y="259"/>
                    </a:cubicBezTo>
                    <a:cubicBezTo>
                      <a:pt x="140" y="259"/>
                      <a:pt x="139" y="259"/>
                      <a:pt x="139" y="259"/>
                    </a:cubicBezTo>
                    <a:cubicBezTo>
                      <a:pt x="139" y="260"/>
                      <a:pt x="139" y="260"/>
                      <a:pt x="139" y="260"/>
                    </a:cubicBezTo>
                    <a:close/>
                    <a:moveTo>
                      <a:pt x="142" y="234"/>
                    </a:moveTo>
                    <a:cubicBezTo>
                      <a:pt x="142" y="234"/>
                      <a:pt x="142" y="233"/>
                      <a:pt x="141" y="234"/>
                    </a:cubicBezTo>
                    <a:cubicBezTo>
                      <a:pt x="141" y="234"/>
                      <a:pt x="141" y="234"/>
                      <a:pt x="141" y="235"/>
                    </a:cubicBezTo>
                    <a:cubicBezTo>
                      <a:pt x="141" y="235"/>
                      <a:pt x="142" y="235"/>
                      <a:pt x="142" y="235"/>
                    </a:cubicBezTo>
                    <a:cubicBezTo>
                      <a:pt x="142" y="235"/>
                      <a:pt x="143" y="234"/>
                      <a:pt x="142" y="234"/>
                    </a:cubicBezTo>
                    <a:close/>
                    <a:moveTo>
                      <a:pt x="135" y="247"/>
                    </a:moveTo>
                    <a:cubicBezTo>
                      <a:pt x="135" y="247"/>
                      <a:pt x="136" y="246"/>
                      <a:pt x="136" y="246"/>
                    </a:cubicBezTo>
                    <a:cubicBezTo>
                      <a:pt x="136" y="245"/>
                      <a:pt x="135" y="245"/>
                      <a:pt x="135" y="245"/>
                    </a:cubicBezTo>
                    <a:cubicBezTo>
                      <a:pt x="134" y="245"/>
                      <a:pt x="134" y="246"/>
                      <a:pt x="134" y="246"/>
                    </a:cubicBezTo>
                    <a:cubicBezTo>
                      <a:pt x="134" y="247"/>
                      <a:pt x="135" y="247"/>
                      <a:pt x="135" y="247"/>
                    </a:cubicBezTo>
                    <a:close/>
                    <a:moveTo>
                      <a:pt x="136" y="176"/>
                    </a:moveTo>
                    <a:cubicBezTo>
                      <a:pt x="136" y="177"/>
                      <a:pt x="137" y="179"/>
                      <a:pt x="138" y="179"/>
                    </a:cubicBezTo>
                    <a:cubicBezTo>
                      <a:pt x="140" y="179"/>
                      <a:pt x="141" y="177"/>
                      <a:pt x="141" y="176"/>
                    </a:cubicBezTo>
                    <a:cubicBezTo>
                      <a:pt x="141" y="175"/>
                      <a:pt x="140" y="173"/>
                      <a:pt x="138" y="173"/>
                    </a:cubicBezTo>
                    <a:cubicBezTo>
                      <a:pt x="137" y="173"/>
                      <a:pt x="136" y="175"/>
                      <a:pt x="136" y="176"/>
                    </a:cubicBezTo>
                    <a:close/>
                    <a:moveTo>
                      <a:pt x="142" y="249"/>
                    </a:moveTo>
                    <a:cubicBezTo>
                      <a:pt x="142" y="249"/>
                      <a:pt x="142" y="248"/>
                      <a:pt x="142" y="248"/>
                    </a:cubicBezTo>
                    <a:cubicBezTo>
                      <a:pt x="142" y="248"/>
                      <a:pt x="141" y="248"/>
                      <a:pt x="141" y="248"/>
                    </a:cubicBezTo>
                    <a:cubicBezTo>
                      <a:pt x="141" y="248"/>
                      <a:pt x="141" y="249"/>
                      <a:pt x="141" y="249"/>
                    </a:cubicBezTo>
                    <a:cubicBezTo>
                      <a:pt x="141" y="250"/>
                      <a:pt x="142" y="249"/>
                      <a:pt x="142" y="249"/>
                    </a:cubicBezTo>
                    <a:close/>
                    <a:moveTo>
                      <a:pt x="176" y="489"/>
                    </a:moveTo>
                    <a:cubicBezTo>
                      <a:pt x="176" y="490"/>
                      <a:pt x="177" y="491"/>
                      <a:pt x="178" y="490"/>
                    </a:cubicBezTo>
                    <a:cubicBezTo>
                      <a:pt x="179" y="489"/>
                      <a:pt x="179" y="488"/>
                      <a:pt x="179" y="487"/>
                    </a:cubicBezTo>
                    <a:cubicBezTo>
                      <a:pt x="178" y="486"/>
                      <a:pt x="177" y="486"/>
                      <a:pt x="176" y="487"/>
                    </a:cubicBezTo>
                    <a:cubicBezTo>
                      <a:pt x="175" y="487"/>
                      <a:pt x="175" y="489"/>
                      <a:pt x="176" y="489"/>
                    </a:cubicBezTo>
                    <a:close/>
                    <a:moveTo>
                      <a:pt x="209" y="302"/>
                    </a:moveTo>
                    <a:cubicBezTo>
                      <a:pt x="198" y="328"/>
                      <a:pt x="186" y="353"/>
                      <a:pt x="174" y="379"/>
                    </a:cubicBezTo>
                    <a:cubicBezTo>
                      <a:pt x="187" y="354"/>
                      <a:pt x="200" y="329"/>
                      <a:pt x="213" y="304"/>
                    </a:cubicBezTo>
                    <a:lnTo>
                      <a:pt x="209" y="302"/>
                    </a:lnTo>
                    <a:close/>
                    <a:moveTo>
                      <a:pt x="179" y="505"/>
                    </a:moveTo>
                    <a:cubicBezTo>
                      <a:pt x="179" y="505"/>
                      <a:pt x="178" y="505"/>
                      <a:pt x="177" y="505"/>
                    </a:cubicBezTo>
                    <a:cubicBezTo>
                      <a:pt x="177" y="505"/>
                      <a:pt x="177" y="506"/>
                      <a:pt x="177" y="506"/>
                    </a:cubicBezTo>
                    <a:cubicBezTo>
                      <a:pt x="177" y="507"/>
                      <a:pt x="178" y="507"/>
                      <a:pt x="178" y="507"/>
                    </a:cubicBezTo>
                    <a:cubicBezTo>
                      <a:pt x="179" y="507"/>
                      <a:pt x="179" y="506"/>
                      <a:pt x="179" y="505"/>
                    </a:cubicBezTo>
                    <a:close/>
                    <a:moveTo>
                      <a:pt x="182" y="569"/>
                    </a:moveTo>
                    <a:cubicBezTo>
                      <a:pt x="182" y="570"/>
                      <a:pt x="182" y="571"/>
                      <a:pt x="183" y="571"/>
                    </a:cubicBezTo>
                    <a:cubicBezTo>
                      <a:pt x="184" y="571"/>
                      <a:pt x="184" y="571"/>
                      <a:pt x="184" y="570"/>
                    </a:cubicBezTo>
                    <a:cubicBezTo>
                      <a:pt x="185" y="569"/>
                      <a:pt x="184" y="569"/>
                      <a:pt x="184" y="568"/>
                    </a:cubicBezTo>
                    <a:cubicBezTo>
                      <a:pt x="183" y="568"/>
                      <a:pt x="182" y="569"/>
                      <a:pt x="182" y="569"/>
                    </a:cubicBezTo>
                    <a:close/>
                    <a:moveTo>
                      <a:pt x="182" y="518"/>
                    </a:moveTo>
                    <a:cubicBezTo>
                      <a:pt x="182" y="518"/>
                      <a:pt x="181" y="519"/>
                      <a:pt x="182" y="519"/>
                    </a:cubicBezTo>
                    <a:cubicBezTo>
                      <a:pt x="182" y="520"/>
                      <a:pt x="182" y="520"/>
                      <a:pt x="183" y="520"/>
                    </a:cubicBezTo>
                    <a:cubicBezTo>
                      <a:pt x="184" y="520"/>
                      <a:pt x="184" y="519"/>
                      <a:pt x="184" y="519"/>
                    </a:cubicBezTo>
                    <a:cubicBezTo>
                      <a:pt x="184" y="518"/>
                      <a:pt x="183" y="518"/>
                      <a:pt x="182" y="518"/>
                    </a:cubicBezTo>
                    <a:close/>
                    <a:moveTo>
                      <a:pt x="181" y="513"/>
                    </a:moveTo>
                    <a:cubicBezTo>
                      <a:pt x="180" y="514"/>
                      <a:pt x="180" y="514"/>
                      <a:pt x="180" y="515"/>
                    </a:cubicBezTo>
                    <a:cubicBezTo>
                      <a:pt x="180" y="516"/>
                      <a:pt x="181" y="516"/>
                      <a:pt x="182" y="516"/>
                    </a:cubicBezTo>
                    <a:cubicBezTo>
                      <a:pt x="182" y="515"/>
                      <a:pt x="183" y="515"/>
                      <a:pt x="182" y="514"/>
                    </a:cubicBezTo>
                    <a:cubicBezTo>
                      <a:pt x="182" y="514"/>
                      <a:pt x="182" y="513"/>
                      <a:pt x="181" y="513"/>
                    </a:cubicBezTo>
                    <a:close/>
                    <a:moveTo>
                      <a:pt x="180" y="511"/>
                    </a:moveTo>
                    <a:cubicBezTo>
                      <a:pt x="181" y="511"/>
                      <a:pt x="181" y="510"/>
                      <a:pt x="181" y="510"/>
                    </a:cubicBezTo>
                    <a:cubicBezTo>
                      <a:pt x="181" y="509"/>
                      <a:pt x="180" y="509"/>
                      <a:pt x="179" y="509"/>
                    </a:cubicBezTo>
                    <a:cubicBezTo>
                      <a:pt x="179" y="509"/>
                      <a:pt x="178" y="510"/>
                      <a:pt x="179" y="511"/>
                    </a:cubicBezTo>
                    <a:cubicBezTo>
                      <a:pt x="179" y="511"/>
                      <a:pt x="180" y="512"/>
                      <a:pt x="180" y="511"/>
                    </a:cubicBezTo>
                    <a:close/>
                    <a:moveTo>
                      <a:pt x="174" y="109"/>
                    </a:moveTo>
                    <a:cubicBezTo>
                      <a:pt x="173" y="109"/>
                      <a:pt x="172" y="110"/>
                      <a:pt x="172" y="111"/>
                    </a:cubicBezTo>
                    <a:cubicBezTo>
                      <a:pt x="172" y="112"/>
                      <a:pt x="173" y="113"/>
                      <a:pt x="174" y="113"/>
                    </a:cubicBezTo>
                    <a:cubicBezTo>
                      <a:pt x="177" y="113"/>
                      <a:pt x="188" y="113"/>
                      <a:pt x="188" y="112"/>
                    </a:cubicBezTo>
                    <a:cubicBezTo>
                      <a:pt x="188" y="112"/>
                      <a:pt x="178" y="110"/>
                      <a:pt x="174" y="109"/>
                    </a:cubicBezTo>
                    <a:close/>
                    <a:moveTo>
                      <a:pt x="174" y="499"/>
                    </a:moveTo>
                    <a:cubicBezTo>
                      <a:pt x="175" y="498"/>
                      <a:pt x="175" y="498"/>
                      <a:pt x="175" y="497"/>
                    </a:cubicBezTo>
                    <a:cubicBezTo>
                      <a:pt x="174" y="497"/>
                      <a:pt x="173" y="496"/>
                      <a:pt x="173" y="497"/>
                    </a:cubicBezTo>
                    <a:cubicBezTo>
                      <a:pt x="172" y="497"/>
                      <a:pt x="172" y="498"/>
                      <a:pt x="173" y="498"/>
                    </a:cubicBezTo>
                    <a:cubicBezTo>
                      <a:pt x="173" y="499"/>
                      <a:pt x="174" y="499"/>
                      <a:pt x="174" y="499"/>
                    </a:cubicBezTo>
                    <a:close/>
                    <a:moveTo>
                      <a:pt x="168" y="417"/>
                    </a:moveTo>
                    <a:cubicBezTo>
                      <a:pt x="166" y="416"/>
                      <a:pt x="163" y="416"/>
                      <a:pt x="162" y="419"/>
                    </a:cubicBezTo>
                    <a:cubicBezTo>
                      <a:pt x="161" y="421"/>
                      <a:pt x="162" y="423"/>
                      <a:pt x="164" y="425"/>
                    </a:cubicBezTo>
                    <a:cubicBezTo>
                      <a:pt x="166" y="426"/>
                      <a:pt x="168" y="425"/>
                      <a:pt x="170" y="423"/>
                    </a:cubicBezTo>
                    <a:cubicBezTo>
                      <a:pt x="171" y="421"/>
                      <a:pt x="170" y="418"/>
                      <a:pt x="168" y="417"/>
                    </a:cubicBezTo>
                    <a:close/>
                    <a:moveTo>
                      <a:pt x="172" y="461"/>
                    </a:moveTo>
                    <a:cubicBezTo>
                      <a:pt x="171" y="460"/>
                      <a:pt x="169" y="460"/>
                      <a:pt x="168" y="461"/>
                    </a:cubicBezTo>
                    <a:cubicBezTo>
                      <a:pt x="167" y="463"/>
                      <a:pt x="167" y="464"/>
                      <a:pt x="168" y="465"/>
                    </a:cubicBezTo>
                    <a:cubicBezTo>
                      <a:pt x="169" y="466"/>
                      <a:pt x="171" y="466"/>
                      <a:pt x="172" y="465"/>
                    </a:cubicBezTo>
                    <a:cubicBezTo>
                      <a:pt x="173" y="464"/>
                      <a:pt x="173" y="462"/>
                      <a:pt x="172" y="461"/>
                    </a:cubicBezTo>
                    <a:close/>
                    <a:moveTo>
                      <a:pt x="165" y="485"/>
                    </a:moveTo>
                    <a:cubicBezTo>
                      <a:pt x="164" y="486"/>
                      <a:pt x="164" y="486"/>
                      <a:pt x="165" y="487"/>
                    </a:cubicBezTo>
                    <a:cubicBezTo>
                      <a:pt x="165" y="487"/>
                      <a:pt x="166" y="488"/>
                      <a:pt x="166" y="487"/>
                    </a:cubicBezTo>
                    <a:cubicBezTo>
                      <a:pt x="167" y="487"/>
                      <a:pt x="167" y="486"/>
                      <a:pt x="166" y="486"/>
                    </a:cubicBezTo>
                    <a:cubicBezTo>
                      <a:pt x="166" y="485"/>
                      <a:pt x="165" y="485"/>
                      <a:pt x="165" y="485"/>
                    </a:cubicBezTo>
                    <a:close/>
                    <a:moveTo>
                      <a:pt x="170" y="494"/>
                    </a:moveTo>
                    <a:cubicBezTo>
                      <a:pt x="170" y="495"/>
                      <a:pt x="171" y="495"/>
                      <a:pt x="172" y="495"/>
                    </a:cubicBezTo>
                    <a:cubicBezTo>
                      <a:pt x="172" y="494"/>
                      <a:pt x="172" y="494"/>
                      <a:pt x="172" y="493"/>
                    </a:cubicBezTo>
                    <a:cubicBezTo>
                      <a:pt x="172" y="493"/>
                      <a:pt x="171" y="492"/>
                      <a:pt x="170" y="493"/>
                    </a:cubicBezTo>
                    <a:cubicBezTo>
                      <a:pt x="170" y="493"/>
                      <a:pt x="170" y="494"/>
                      <a:pt x="170" y="494"/>
                    </a:cubicBezTo>
                    <a:close/>
                    <a:moveTo>
                      <a:pt x="171" y="481"/>
                    </a:moveTo>
                    <a:cubicBezTo>
                      <a:pt x="171" y="481"/>
                      <a:pt x="170" y="483"/>
                      <a:pt x="171" y="483"/>
                    </a:cubicBezTo>
                    <a:cubicBezTo>
                      <a:pt x="172" y="484"/>
                      <a:pt x="173" y="484"/>
                      <a:pt x="174" y="484"/>
                    </a:cubicBezTo>
                    <a:cubicBezTo>
                      <a:pt x="175" y="483"/>
                      <a:pt x="175" y="482"/>
                      <a:pt x="174" y="481"/>
                    </a:cubicBezTo>
                    <a:cubicBezTo>
                      <a:pt x="174" y="480"/>
                      <a:pt x="172" y="480"/>
                      <a:pt x="171" y="481"/>
                    </a:cubicBezTo>
                    <a:close/>
                    <a:moveTo>
                      <a:pt x="176" y="474"/>
                    </a:moveTo>
                    <a:cubicBezTo>
                      <a:pt x="176" y="474"/>
                      <a:pt x="177" y="474"/>
                      <a:pt x="177" y="475"/>
                    </a:cubicBezTo>
                    <a:cubicBezTo>
                      <a:pt x="177" y="473"/>
                      <a:pt x="177" y="471"/>
                      <a:pt x="177" y="469"/>
                    </a:cubicBezTo>
                    <a:cubicBezTo>
                      <a:pt x="176" y="469"/>
                      <a:pt x="176" y="469"/>
                      <a:pt x="176" y="470"/>
                    </a:cubicBezTo>
                    <a:cubicBezTo>
                      <a:pt x="175" y="471"/>
                      <a:pt x="175" y="472"/>
                      <a:pt x="176" y="474"/>
                    </a:cubicBezTo>
                    <a:close/>
                    <a:moveTo>
                      <a:pt x="195" y="90"/>
                    </a:moveTo>
                    <a:cubicBezTo>
                      <a:pt x="194" y="90"/>
                      <a:pt x="193" y="90"/>
                      <a:pt x="193" y="91"/>
                    </a:cubicBezTo>
                    <a:cubicBezTo>
                      <a:pt x="193" y="92"/>
                      <a:pt x="193" y="93"/>
                      <a:pt x="194" y="93"/>
                    </a:cubicBezTo>
                    <a:cubicBezTo>
                      <a:pt x="198" y="94"/>
                      <a:pt x="209" y="96"/>
                      <a:pt x="209" y="96"/>
                    </a:cubicBezTo>
                    <a:cubicBezTo>
                      <a:pt x="209" y="95"/>
                      <a:pt x="199" y="92"/>
                      <a:pt x="195" y="90"/>
                    </a:cubicBezTo>
                    <a:close/>
                    <a:moveTo>
                      <a:pt x="189" y="112"/>
                    </a:moveTo>
                    <a:cubicBezTo>
                      <a:pt x="189" y="113"/>
                      <a:pt x="190" y="114"/>
                      <a:pt x="191" y="114"/>
                    </a:cubicBezTo>
                    <a:cubicBezTo>
                      <a:pt x="194" y="114"/>
                      <a:pt x="206" y="115"/>
                      <a:pt x="206" y="114"/>
                    </a:cubicBezTo>
                    <a:cubicBezTo>
                      <a:pt x="206" y="114"/>
                      <a:pt x="195" y="112"/>
                      <a:pt x="191" y="111"/>
                    </a:cubicBezTo>
                    <a:cubicBezTo>
                      <a:pt x="190" y="111"/>
                      <a:pt x="189" y="112"/>
                      <a:pt x="189" y="112"/>
                    </a:cubicBezTo>
                    <a:close/>
                    <a:moveTo>
                      <a:pt x="209" y="115"/>
                    </a:moveTo>
                    <a:cubicBezTo>
                      <a:pt x="209" y="115"/>
                      <a:pt x="210" y="116"/>
                      <a:pt x="211" y="116"/>
                    </a:cubicBezTo>
                    <a:cubicBezTo>
                      <a:pt x="213" y="116"/>
                      <a:pt x="218" y="116"/>
                      <a:pt x="222" y="116"/>
                    </a:cubicBezTo>
                    <a:cubicBezTo>
                      <a:pt x="222" y="116"/>
                      <a:pt x="222" y="116"/>
                      <a:pt x="222" y="115"/>
                    </a:cubicBezTo>
                    <a:cubicBezTo>
                      <a:pt x="218" y="115"/>
                      <a:pt x="213" y="114"/>
                      <a:pt x="211" y="113"/>
                    </a:cubicBezTo>
                    <a:cubicBezTo>
                      <a:pt x="210" y="113"/>
                      <a:pt x="209" y="114"/>
                      <a:pt x="209" y="115"/>
                    </a:cubicBezTo>
                    <a:close/>
                    <a:moveTo>
                      <a:pt x="211" y="135"/>
                    </a:moveTo>
                    <a:cubicBezTo>
                      <a:pt x="212" y="135"/>
                      <a:pt x="215" y="135"/>
                      <a:pt x="217" y="135"/>
                    </a:cubicBezTo>
                    <a:cubicBezTo>
                      <a:pt x="217" y="134"/>
                      <a:pt x="217" y="133"/>
                      <a:pt x="217" y="133"/>
                    </a:cubicBezTo>
                    <a:cubicBezTo>
                      <a:pt x="215" y="133"/>
                      <a:pt x="212" y="133"/>
                      <a:pt x="211" y="133"/>
                    </a:cubicBezTo>
                    <a:cubicBezTo>
                      <a:pt x="210" y="133"/>
                      <a:pt x="209" y="133"/>
                      <a:pt x="209" y="134"/>
                    </a:cubicBezTo>
                    <a:cubicBezTo>
                      <a:pt x="209" y="135"/>
                      <a:pt x="210" y="136"/>
                      <a:pt x="211" y="135"/>
                    </a:cubicBezTo>
                    <a:close/>
                    <a:moveTo>
                      <a:pt x="191" y="137"/>
                    </a:moveTo>
                    <a:cubicBezTo>
                      <a:pt x="194" y="136"/>
                      <a:pt x="206" y="135"/>
                      <a:pt x="206" y="134"/>
                    </a:cubicBezTo>
                    <a:cubicBezTo>
                      <a:pt x="206" y="134"/>
                      <a:pt x="194" y="134"/>
                      <a:pt x="190" y="133"/>
                    </a:cubicBezTo>
                    <a:cubicBezTo>
                      <a:pt x="190" y="133"/>
                      <a:pt x="189" y="134"/>
                      <a:pt x="189" y="135"/>
                    </a:cubicBezTo>
                    <a:cubicBezTo>
                      <a:pt x="189" y="136"/>
                      <a:pt x="190" y="137"/>
                      <a:pt x="191" y="137"/>
                    </a:cubicBezTo>
                    <a:close/>
                    <a:moveTo>
                      <a:pt x="175" y="161"/>
                    </a:moveTo>
                    <a:cubicBezTo>
                      <a:pt x="175" y="162"/>
                      <a:pt x="176" y="162"/>
                      <a:pt x="177" y="162"/>
                    </a:cubicBezTo>
                    <a:cubicBezTo>
                      <a:pt x="181" y="161"/>
                      <a:pt x="191" y="158"/>
                      <a:pt x="191" y="157"/>
                    </a:cubicBezTo>
                    <a:cubicBezTo>
                      <a:pt x="190" y="157"/>
                      <a:pt x="180" y="158"/>
                      <a:pt x="177" y="158"/>
                    </a:cubicBezTo>
                    <a:cubicBezTo>
                      <a:pt x="176" y="158"/>
                      <a:pt x="175" y="160"/>
                      <a:pt x="175" y="161"/>
                    </a:cubicBezTo>
                    <a:close/>
                    <a:moveTo>
                      <a:pt x="185" y="529"/>
                    </a:moveTo>
                    <a:cubicBezTo>
                      <a:pt x="186" y="529"/>
                      <a:pt x="186" y="529"/>
                      <a:pt x="186" y="528"/>
                    </a:cubicBezTo>
                    <a:cubicBezTo>
                      <a:pt x="186" y="527"/>
                      <a:pt x="185" y="527"/>
                      <a:pt x="185" y="527"/>
                    </a:cubicBezTo>
                    <a:cubicBezTo>
                      <a:pt x="184" y="527"/>
                      <a:pt x="184" y="528"/>
                      <a:pt x="184" y="528"/>
                    </a:cubicBezTo>
                    <a:cubicBezTo>
                      <a:pt x="184" y="529"/>
                      <a:pt x="184" y="529"/>
                      <a:pt x="185" y="529"/>
                    </a:cubicBezTo>
                    <a:close/>
                    <a:moveTo>
                      <a:pt x="186" y="534"/>
                    </a:moveTo>
                    <a:cubicBezTo>
                      <a:pt x="186" y="534"/>
                      <a:pt x="187" y="533"/>
                      <a:pt x="187" y="533"/>
                    </a:cubicBezTo>
                    <a:cubicBezTo>
                      <a:pt x="187" y="532"/>
                      <a:pt x="186" y="531"/>
                      <a:pt x="185" y="532"/>
                    </a:cubicBezTo>
                    <a:cubicBezTo>
                      <a:pt x="185" y="532"/>
                      <a:pt x="184" y="532"/>
                      <a:pt x="184" y="533"/>
                    </a:cubicBezTo>
                    <a:cubicBezTo>
                      <a:pt x="185" y="533"/>
                      <a:pt x="185" y="534"/>
                      <a:pt x="186" y="534"/>
                    </a:cubicBezTo>
                    <a:close/>
                    <a:moveTo>
                      <a:pt x="186" y="538"/>
                    </a:moveTo>
                    <a:cubicBezTo>
                      <a:pt x="187" y="538"/>
                      <a:pt x="187" y="538"/>
                      <a:pt x="187" y="537"/>
                    </a:cubicBezTo>
                    <a:cubicBezTo>
                      <a:pt x="187" y="537"/>
                      <a:pt x="187" y="536"/>
                      <a:pt x="186" y="536"/>
                    </a:cubicBezTo>
                    <a:cubicBezTo>
                      <a:pt x="185" y="536"/>
                      <a:pt x="185" y="537"/>
                      <a:pt x="185" y="537"/>
                    </a:cubicBezTo>
                    <a:cubicBezTo>
                      <a:pt x="185" y="538"/>
                      <a:pt x="186" y="539"/>
                      <a:pt x="186" y="538"/>
                    </a:cubicBezTo>
                    <a:close/>
                    <a:moveTo>
                      <a:pt x="184" y="525"/>
                    </a:moveTo>
                    <a:cubicBezTo>
                      <a:pt x="185" y="525"/>
                      <a:pt x="185" y="524"/>
                      <a:pt x="185" y="523"/>
                    </a:cubicBezTo>
                    <a:cubicBezTo>
                      <a:pt x="185" y="523"/>
                      <a:pt x="184" y="522"/>
                      <a:pt x="184" y="522"/>
                    </a:cubicBezTo>
                    <a:cubicBezTo>
                      <a:pt x="183" y="523"/>
                      <a:pt x="183" y="523"/>
                      <a:pt x="183" y="524"/>
                    </a:cubicBezTo>
                    <a:cubicBezTo>
                      <a:pt x="183" y="524"/>
                      <a:pt x="184" y="525"/>
                      <a:pt x="184" y="525"/>
                    </a:cubicBezTo>
                    <a:close/>
                    <a:moveTo>
                      <a:pt x="186" y="543"/>
                    </a:moveTo>
                    <a:cubicBezTo>
                      <a:pt x="187" y="543"/>
                      <a:pt x="188" y="543"/>
                      <a:pt x="188" y="542"/>
                    </a:cubicBezTo>
                    <a:cubicBezTo>
                      <a:pt x="188" y="541"/>
                      <a:pt x="187" y="541"/>
                      <a:pt x="186" y="541"/>
                    </a:cubicBezTo>
                    <a:cubicBezTo>
                      <a:pt x="186" y="541"/>
                      <a:pt x="185" y="541"/>
                      <a:pt x="185" y="542"/>
                    </a:cubicBezTo>
                    <a:cubicBezTo>
                      <a:pt x="185" y="543"/>
                      <a:pt x="186" y="543"/>
                      <a:pt x="186" y="543"/>
                    </a:cubicBezTo>
                    <a:close/>
                    <a:moveTo>
                      <a:pt x="190" y="518"/>
                    </a:moveTo>
                    <a:cubicBezTo>
                      <a:pt x="190" y="517"/>
                      <a:pt x="189" y="516"/>
                      <a:pt x="189" y="515"/>
                    </a:cubicBezTo>
                    <a:cubicBezTo>
                      <a:pt x="188" y="516"/>
                      <a:pt x="188" y="516"/>
                      <a:pt x="189" y="517"/>
                    </a:cubicBezTo>
                    <a:cubicBezTo>
                      <a:pt x="189" y="518"/>
                      <a:pt x="189" y="518"/>
                      <a:pt x="190" y="518"/>
                    </a:cubicBezTo>
                    <a:close/>
                    <a:moveTo>
                      <a:pt x="187" y="511"/>
                    </a:moveTo>
                    <a:cubicBezTo>
                      <a:pt x="187" y="510"/>
                      <a:pt x="186" y="509"/>
                      <a:pt x="186" y="508"/>
                    </a:cubicBezTo>
                    <a:cubicBezTo>
                      <a:pt x="186" y="509"/>
                      <a:pt x="186" y="509"/>
                      <a:pt x="186" y="510"/>
                    </a:cubicBezTo>
                    <a:cubicBezTo>
                      <a:pt x="186" y="510"/>
                      <a:pt x="187" y="510"/>
                      <a:pt x="187" y="511"/>
                    </a:cubicBezTo>
                    <a:close/>
                    <a:moveTo>
                      <a:pt x="138" y="236"/>
                    </a:moveTo>
                    <a:cubicBezTo>
                      <a:pt x="138" y="236"/>
                      <a:pt x="138" y="236"/>
                      <a:pt x="138" y="237"/>
                    </a:cubicBezTo>
                    <a:cubicBezTo>
                      <a:pt x="138" y="237"/>
                      <a:pt x="139" y="237"/>
                      <a:pt x="139" y="237"/>
                    </a:cubicBezTo>
                    <a:cubicBezTo>
                      <a:pt x="139" y="236"/>
                      <a:pt x="139" y="236"/>
                      <a:pt x="139" y="236"/>
                    </a:cubicBezTo>
                    <a:cubicBezTo>
                      <a:pt x="139" y="235"/>
                      <a:pt x="138" y="235"/>
                      <a:pt x="138" y="236"/>
                    </a:cubicBezTo>
                    <a:close/>
                    <a:moveTo>
                      <a:pt x="186" y="565"/>
                    </a:moveTo>
                    <a:cubicBezTo>
                      <a:pt x="186" y="565"/>
                      <a:pt x="185" y="564"/>
                      <a:pt x="185" y="564"/>
                    </a:cubicBezTo>
                    <a:cubicBezTo>
                      <a:pt x="184" y="564"/>
                      <a:pt x="183" y="564"/>
                      <a:pt x="183" y="565"/>
                    </a:cubicBezTo>
                    <a:cubicBezTo>
                      <a:pt x="183" y="565"/>
                      <a:pt x="184" y="566"/>
                      <a:pt x="184" y="566"/>
                    </a:cubicBezTo>
                    <a:cubicBezTo>
                      <a:pt x="185" y="566"/>
                      <a:pt x="185" y="566"/>
                      <a:pt x="186" y="565"/>
                    </a:cubicBezTo>
                    <a:close/>
                    <a:moveTo>
                      <a:pt x="182" y="579"/>
                    </a:moveTo>
                    <a:cubicBezTo>
                      <a:pt x="182" y="578"/>
                      <a:pt x="181" y="578"/>
                      <a:pt x="181" y="577"/>
                    </a:cubicBezTo>
                    <a:cubicBezTo>
                      <a:pt x="180" y="577"/>
                      <a:pt x="180" y="577"/>
                      <a:pt x="179" y="578"/>
                    </a:cubicBezTo>
                    <a:cubicBezTo>
                      <a:pt x="179" y="579"/>
                      <a:pt x="179" y="579"/>
                      <a:pt x="180" y="580"/>
                    </a:cubicBezTo>
                    <a:cubicBezTo>
                      <a:pt x="181" y="580"/>
                      <a:pt x="181" y="580"/>
                      <a:pt x="182" y="579"/>
                    </a:cubicBezTo>
                    <a:close/>
                    <a:moveTo>
                      <a:pt x="183" y="574"/>
                    </a:moveTo>
                    <a:cubicBezTo>
                      <a:pt x="183" y="574"/>
                      <a:pt x="183" y="573"/>
                      <a:pt x="182" y="573"/>
                    </a:cubicBezTo>
                    <a:cubicBezTo>
                      <a:pt x="182" y="573"/>
                      <a:pt x="181" y="573"/>
                      <a:pt x="181" y="574"/>
                    </a:cubicBezTo>
                    <a:cubicBezTo>
                      <a:pt x="181" y="574"/>
                      <a:pt x="181" y="575"/>
                      <a:pt x="182" y="575"/>
                    </a:cubicBezTo>
                    <a:cubicBezTo>
                      <a:pt x="182" y="575"/>
                      <a:pt x="183" y="575"/>
                      <a:pt x="183" y="574"/>
                    </a:cubicBezTo>
                    <a:close/>
                    <a:moveTo>
                      <a:pt x="183" y="593"/>
                    </a:moveTo>
                    <a:cubicBezTo>
                      <a:pt x="184" y="594"/>
                      <a:pt x="185" y="593"/>
                      <a:pt x="185" y="592"/>
                    </a:cubicBezTo>
                    <a:cubicBezTo>
                      <a:pt x="186" y="591"/>
                      <a:pt x="185" y="590"/>
                      <a:pt x="184" y="590"/>
                    </a:cubicBezTo>
                    <a:cubicBezTo>
                      <a:pt x="183" y="589"/>
                      <a:pt x="182" y="590"/>
                      <a:pt x="182" y="591"/>
                    </a:cubicBezTo>
                    <a:cubicBezTo>
                      <a:pt x="181" y="592"/>
                      <a:pt x="182" y="593"/>
                      <a:pt x="183" y="593"/>
                    </a:cubicBezTo>
                    <a:close/>
                    <a:moveTo>
                      <a:pt x="186" y="561"/>
                    </a:moveTo>
                    <a:cubicBezTo>
                      <a:pt x="186" y="560"/>
                      <a:pt x="186" y="559"/>
                      <a:pt x="185" y="559"/>
                    </a:cubicBezTo>
                    <a:cubicBezTo>
                      <a:pt x="185" y="559"/>
                      <a:pt x="184" y="560"/>
                      <a:pt x="184" y="560"/>
                    </a:cubicBezTo>
                    <a:cubicBezTo>
                      <a:pt x="184" y="561"/>
                      <a:pt x="184" y="562"/>
                      <a:pt x="185" y="562"/>
                    </a:cubicBezTo>
                    <a:cubicBezTo>
                      <a:pt x="186" y="562"/>
                      <a:pt x="186" y="561"/>
                      <a:pt x="186" y="561"/>
                    </a:cubicBezTo>
                    <a:close/>
                    <a:moveTo>
                      <a:pt x="186" y="545"/>
                    </a:moveTo>
                    <a:cubicBezTo>
                      <a:pt x="186" y="545"/>
                      <a:pt x="185" y="546"/>
                      <a:pt x="185" y="547"/>
                    </a:cubicBezTo>
                    <a:cubicBezTo>
                      <a:pt x="185" y="547"/>
                      <a:pt x="186" y="548"/>
                      <a:pt x="186" y="548"/>
                    </a:cubicBezTo>
                    <a:cubicBezTo>
                      <a:pt x="187" y="548"/>
                      <a:pt x="188" y="547"/>
                      <a:pt x="188" y="547"/>
                    </a:cubicBezTo>
                    <a:cubicBezTo>
                      <a:pt x="188" y="546"/>
                      <a:pt x="187" y="545"/>
                      <a:pt x="186" y="545"/>
                    </a:cubicBezTo>
                    <a:close/>
                    <a:moveTo>
                      <a:pt x="187" y="556"/>
                    </a:moveTo>
                    <a:cubicBezTo>
                      <a:pt x="187" y="555"/>
                      <a:pt x="187" y="555"/>
                      <a:pt x="186" y="555"/>
                    </a:cubicBezTo>
                    <a:cubicBezTo>
                      <a:pt x="185" y="555"/>
                      <a:pt x="185" y="555"/>
                      <a:pt x="185" y="556"/>
                    </a:cubicBezTo>
                    <a:cubicBezTo>
                      <a:pt x="185" y="556"/>
                      <a:pt x="185" y="557"/>
                      <a:pt x="186" y="557"/>
                    </a:cubicBezTo>
                    <a:cubicBezTo>
                      <a:pt x="186" y="557"/>
                      <a:pt x="187" y="557"/>
                      <a:pt x="187" y="556"/>
                    </a:cubicBezTo>
                    <a:close/>
                    <a:moveTo>
                      <a:pt x="187" y="551"/>
                    </a:moveTo>
                    <a:cubicBezTo>
                      <a:pt x="187" y="551"/>
                      <a:pt x="187" y="550"/>
                      <a:pt x="186" y="550"/>
                    </a:cubicBezTo>
                    <a:cubicBezTo>
                      <a:pt x="186" y="550"/>
                      <a:pt x="185" y="551"/>
                      <a:pt x="185" y="551"/>
                    </a:cubicBezTo>
                    <a:cubicBezTo>
                      <a:pt x="185" y="552"/>
                      <a:pt x="186" y="552"/>
                      <a:pt x="186" y="552"/>
                    </a:cubicBezTo>
                    <a:cubicBezTo>
                      <a:pt x="187" y="552"/>
                      <a:pt x="187" y="552"/>
                      <a:pt x="187" y="551"/>
                    </a:cubicBezTo>
                    <a:close/>
                    <a:moveTo>
                      <a:pt x="167" y="518"/>
                    </a:moveTo>
                    <a:cubicBezTo>
                      <a:pt x="169" y="518"/>
                      <a:pt x="170" y="516"/>
                      <a:pt x="169" y="514"/>
                    </a:cubicBezTo>
                    <a:cubicBezTo>
                      <a:pt x="168" y="512"/>
                      <a:pt x="166" y="511"/>
                      <a:pt x="164" y="512"/>
                    </a:cubicBezTo>
                    <a:cubicBezTo>
                      <a:pt x="163" y="513"/>
                      <a:pt x="162" y="515"/>
                      <a:pt x="163" y="517"/>
                    </a:cubicBezTo>
                    <a:cubicBezTo>
                      <a:pt x="163" y="518"/>
                      <a:pt x="165" y="519"/>
                      <a:pt x="167" y="518"/>
                    </a:cubicBezTo>
                    <a:close/>
                    <a:moveTo>
                      <a:pt x="171" y="532"/>
                    </a:moveTo>
                    <a:cubicBezTo>
                      <a:pt x="173" y="532"/>
                      <a:pt x="174" y="530"/>
                      <a:pt x="173" y="528"/>
                    </a:cubicBezTo>
                    <a:cubicBezTo>
                      <a:pt x="173" y="526"/>
                      <a:pt x="171" y="525"/>
                      <a:pt x="169" y="525"/>
                    </a:cubicBezTo>
                    <a:cubicBezTo>
                      <a:pt x="167" y="526"/>
                      <a:pt x="166" y="527"/>
                      <a:pt x="166" y="529"/>
                    </a:cubicBezTo>
                    <a:cubicBezTo>
                      <a:pt x="167" y="531"/>
                      <a:pt x="169" y="532"/>
                      <a:pt x="171" y="532"/>
                    </a:cubicBezTo>
                    <a:close/>
                    <a:moveTo>
                      <a:pt x="162" y="541"/>
                    </a:moveTo>
                    <a:cubicBezTo>
                      <a:pt x="160" y="541"/>
                      <a:pt x="159" y="542"/>
                      <a:pt x="159" y="543"/>
                    </a:cubicBezTo>
                    <a:cubicBezTo>
                      <a:pt x="159" y="545"/>
                      <a:pt x="160" y="546"/>
                      <a:pt x="162" y="546"/>
                    </a:cubicBezTo>
                    <a:cubicBezTo>
                      <a:pt x="163" y="546"/>
                      <a:pt x="164" y="545"/>
                      <a:pt x="164" y="543"/>
                    </a:cubicBezTo>
                    <a:cubicBezTo>
                      <a:pt x="164" y="542"/>
                      <a:pt x="163" y="541"/>
                      <a:pt x="162" y="541"/>
                    </a:cubicBezTo>
                    <a:close/>
                    <a:moveTo>
                      <a:pt x="171" y="539"/>
                    </a:moveTo>
                    <a:cubicBezTo>
                      <a:pt x="170" y="539"/>
                      <a:pt x="168" y="540"/>
                      <a:pt x="168" y="542"/>
                    </a:cubicBezTo>
                    <a:cubicBezTo>
                      <a:pt x="168" y="544"/>
                      <a:pt x="170" y="546"/>
                      <a:pt x="172" y="546"/>
                    </a:cubicBezTo>
                    <a:cubicBezTo>
                      <a:pt x="174" y="546"/>
                      <a:pt x="175" y="544"/>
                      <a:pt x="175" y="542"/>
                    </a:cubicBezTo>
                    <a:cubicBezTo>
                      <a:pt x="175" y="540"/>
                      <a:pt x="173" y="539"/>
                      <a:pt x="171" y="539"/>
                    </a:cubicBezTo>
                    <a:close/>
                    <a:moveTo>
                      <a:pt x="180" y="583"/>
                    </a:moveTo>
                    <a:cubicBezTo>
                      <a:pt x="180" y="583"/>
                      <a:pt x="180" y="582"/>
                      <a:pt x="179" y="582"/>
                    </a:cubicBezTo>
                    <a:cubicBezTo>
                      <a:pt x="179" y="581"/>
                      <a:pt x="178" y="582"/>
                      <a:pt x="178" y="582"/>
                    </a:cubicBezTo>
                    <a:cubicBezTo>
                      <a:pt x="177" y="583"/>
                      <a:pt x="178" y="584"/>
                      <a:pt x="178" y="584"/>
                    </a:cubicBezTo>
                    <a:cubicBezTo>
                      <a:pt x="179" y="584"/>
                      <a:pt x="180" y="584"/>
                      <a:pt x="180" y="583"/>
                    </a:cubicBezTo>
                    <a:close/>
                    <a:moveTo>
                      <a:pt x="176" y="503"/>
                    </a:moveTo>
                    <a:cubicBezTo>
                      <a:pt x="177" y="503"/>
                      <a:pt x="177" y="502"/>
                      <a:pt x="177" y="501"/>
                    </a:cubicBezTo>
                    <a:cubicBezTo>
                      <a:pt x="177" y="501"/>
                      <a:pt x="176" y="500"/>
                      <a:pt x="175" y="501"/>
                    </a:cubicBezTo>
                    <a:cubicBezTo>
                      <a:pt x="175" y="501"/>
                      <a:pt x="174" y="502"/>
                      <a:pt x="175" y="502"/>
                    </a:cubicBezTo>
                    <a:cubicBezTo>
                      <a:pt x="175" y="503"/>
                      <a:pt x="176" y="503"/>
                      <a:pt x="176" y="503"/>
                    </a:cubicBezTo>
                    <a:close/>
                    <a:moveTo>
                      <a:pt x="196" y="555"/>
                    </a:moveTo>
                    <a:cubicBezTo>
                      <a:pt x="196" y="554"/>
                      <a:pt x="195" y="553"/>
                      <a:pt x="194" y="553"/>
                    </a:cubicBezTo>
                    <a:cubicBezTo>
                      <a:pt x="193" y="553"/>
                      <a:pt x="192" y="553"/>
                      <a:pt x="192" y="554"/>
                    </a:cubicBezTo>
                    <a:cubicBezTo>
                      <a:pt x="192" y="555"/>
                      <a:pt x="193" y="556"/>
                      <a:pt x="194" y="556"/>
                    </a:cubicBezTo>
                    <a:cubicBezTo>
                      <a:pt x="195" y="557"/>
                      <a:pt x="196" y="556"/>
                      <a:pt x="196" y="555"/>
                    </a:cubicBezTo>
                    <a:close/>
                    <a:moveTo>
                      <a:pt x="202" y="558"/>
                    </a:moveTo>
                    <a:cubicBezTo>
                      <a:pt x="202" y="560"/>
                      <a:pt x="203" y="561"/>
                      <a:pt x="204" y="561"/>
                    </a:cubicBezTo>
                    <a:cubicBezTo>
                      <a:pt x="206" y="562"/>
                      <a:pt x="207" y="560"/>
                      <a:pt x="208" y="559"/>
                    </a:cubicBezTo>
                    <a:cubicBezTo>
                      <a:pt x="208" y="557"/>
                      <a:pt x="207" y="556"/>
                      <a:pt x="205" y="556"/>
                    </a:cubicBezTo>
                    <a:cubicBezTo>
                      <a:pt x="203" y="555"/>
                      <a:pt x="202" y="557"/>
                      <a:pt x="202" y="558"/>
                    </a:cubicBezTo>
                    <a:close/>
                    <a:moveTo>
                      <a:pt x="190" y="524"/>
                    </a:moveTo>
                    <a:cubicBezTo>
                      <a:pt x="191" y="525"/>
                      <a:pt x="192" y="526"/>
                      <a:pt x="193" y="526"/>
                    </a:cubicBezTo>
                    <a:cubicBezTo>
                      <a:pt x="193" y="526"/>
                      <a:pt x="193" y="526"/>
                      <a:pt x="193" y="525"/>
                    </a:cubicBezTo>
                    <a:cubicBezTo>
                      <a:pt x="193" y="524"/>
                      <a:pt x="192" y="523"/>
                      <a:pt x="192" y="522"/>
                    </a:cubicBezTo>
                    <a:cubicBezTo>
                      <a:pt x="191" y="522"/>
                      <a:pt x="190" y="523"/>
                      <a:pt x="190" y="524"/>
                    </a:cubicBezTo>
                    <a:close/>
                    <a:moveTo>
                      <a:pt x="207" y="549"/>
                    </a:moveTo>
                    <a:cubicBezTo>
                      <a:pt x="206" y="548"/>
                      <a:pt x="205" y="546"/>
                      <a:pt x="204" y="545"/>
                    </a:cubicBezTo>
                    <a:cubicBezTo>
                      <a:pt x="203" y="545"/>
                      <a:pt x="203" y="546"/>
                      <a:pt x="203" y="547"/>
                    </a:cubicBezTo>
                    <a:cubicBezTo>
                      <a:pt x="203" y="548"/>
                      <a:pt x="204" y="550"/>
                      <a:pt x="205" y="550"/>
                    </a:cubicBezTo>
                    <a:cubicBezTo>
                      <a:pt x="206" y="550"/>
                      <a:pt x="206" y="550"/>
                      <a:pt x="207" y="549"/>
                    </a:cubicBezTo>
                    <a:close/>
                    <a:moveTo>
                      <a:pt x="223" y="607"/>
                    </a:moveTo>
                    <a:cubicBezTo>
                      <a:pt x="225" y="608"/>
                      <a:pt x="228" y="607"/>
                      <a:pt x="229" y="605"/>
                    </a:cubicBezTo>
                    <a:cubicBezTo>
                      <a:pt x="230" y="603"/>
                      <a:pt x="229" y="600"/>
                      <a:pt x="227" y="599"/>
                    </a:cubicBezTo>
                    <a:cubicBezTo>
                      <a:pt x="224" y="598"/>
                      <a:pt x="222" y="599"/>
                      <a:pt x="221" y="602"/>
                    </a:cubicBezTo>
                    <a:cubicBezTo>
                      <a:pt x="220" y="604"/>
                      <a:pt x="221" y="606"/>
                      <a:pt x="223" y="607"/>
                    </a:cubicBezTo>
                    <a:close/>
                    <a:moveTo>
                      <a:pt x="213" y="97"/>
                    </a:moveTo>
                    <a:cubicBezTo>
                      <a:pt x="212" y="97"/>
                      <a:pt x="213" y="98"/>
                      <a:pt x="214" y="98"/>
                    </a:cubicBezTo>
                    <a:cubicBezTo>
                      <a:pt x="216" y="99"/>
                      <a:pt x="223" y="100"/>
                      <a:pt x="227" y="101"/>
                    </a:cubicBezTo>
                    <a:cubicBezTo>
                      <a:pt x="227" y="101"/>
                      <a:pt x="227" y="100"/>
                      <a:pt x="227" y="100"/>
                    </a:cubicBezTo>
                    <a:cubicBezTo>
                      <a:pt x="224" y="99"/>
                      <a:pt x="217" y="97"/>
                      <a:pt x="215" y="96"/>
                    </a:cubicBezTo>
                    <a:cubicBezTo>
                      <a:pt x="214" y="95"/>
                      <a:pt x="213" y="96"/>
                      <a:pt x="213" y="97"/>
                    </a:cubicBezTo>
                    <a:close/>
                    <a:moveTo>
                      <a:pt x="219" y="80"/>
                    </a:moveTo>
                    <a:cubicBezTo>
                      <a:pt x="218" y="81"/>
                      <a:pt x="219" y="82"/>
                      <a:pt x="220" y="82"/>
                    </a:cubicBezTo>
                    <a:cubicBezTo>
                      <a:pt x="222" y="83"/>
                      <a:pt x="230" y="86"/>
                      <a:pt x="234" y="87"/>
                    </a:cubicBezTo>
                    <a:cubicBezTo>
                      <a:pt x="234" y="87"/>
                      <a:pt x="234" y="87"/>
                      <a:pt x="234" y="87"/>
                    </a:cubicBezTo>
                    <a:cubicBezTo>
                      <a:pt x="231" y="85"/>
                      <a:pt x="223" y="81"/>
                      <a:pt x="221" y="79"/>
                    </a:cubicBezTo>
                    <a:cubicBezTo>
                      <a:pt x="220" y="79"/>
                      <a:pt x="219" y="79"/>
                      <a:pt x="219" y="80"/>
                    </a:cubicBezTo>
                    <a:close/>
                    <a:moveTo>
                      <a:pt x="194" y="595"/>
                    </a:moveTo>
                    <a:cubicBezTo>
                      <a:pt x="196" y="595"/>
                      <a:pt x="197" y="595"/>
                      <a:pt x="198" y="593"/>
                    </a:cubicBezTo>
                    <a:cubicBezTo>
                      <a:pt x="199" y="592"/>
                      <a:pt x="198" y="590"/>
                      <a:pt x="197" y="589"/>
                    </a:cubicBezTo>
                    <a:cubicBezTo>
                      <a:pt x="195" y="589"/>
                      <a:pt x="193" y="589"/>
                      <a:pt x="193" y="591"/>
                    </a:cubicBezTo>
                    <a:cubicBezTo>
                      <a:pt x="192" y="592"/>
                      <a:pt x="193" y="594"/>
                      <a:pt x="194" y="595"/>
                    </a:cubicBezTo>
                    <a:close/>
                    <a:moveTo>
                      <a:pt x="193" y="529"/>
                    </a:moveTo>
                    <a:cubicBezTo>
                      <a:pt x="192" y="530"/>
                      <a:pt x="192" y="531"/>
                      <a:pt x="192" y="532"/>
                    </a:cubicBezTo>
                    <a:cubicBezTo>
                      <a:pt x="192" y="533"/>
                      <a:pt x="193" y="533"/>
                      <a:pt x="194" y="533"/>
                    </a:cubicBezTo>
                    <a:cubicBezTo>
                      <a:pt x="195" y="533"/>
                      <a:pt x="196" y="532"/>
                      <a:pt x="196" y="531"/>
                    </a:cubicBezTo>
                    <a:cubicBezTo>
                      <a:pt x="195" y="530"/>
                      <a:pt x="194" y="529"/>
                      <a:pt x="193" y="529"/>
                    </a:cubicBezTo>
                    <a:close/>
                    <a:moveTo>
                      <a:pt x="195" y="545"/>
                    </a:moveTo>
                    <a:cubicBezTo>
                      <a:pt x="193" y="545"/>
                      <a:pt x="193" y="546"/>
                      <a:pt x="193" y="547"/>
                    </a:cubicBezTo>
                    <a:cubicBezTo>
                      <a:pt x="193" y="548"/>
                      <a:pt x="193" y="549"/>
                      <a:pt x="195" y="549"/>
                    </a:cubicBezTo>
                    <a:cubicBezTo>
                      <a:pt x="196" y="549"/>
                      <a:pt x="196" y="548"/>
                      <a:pt x="197" y="547"/>
                    </a:cubicBezTo>
                    <a:cubicBezTo>
                      <a:pt x="197" y="546"/>
                      <a:pt x="196" y="545"/>
                      <a:pt x="195" y="545"/>
                    </a:cubicBezTo>
                    <a:close/>
                    <a:moveTo>
                      <a:pt x="194" y="570"/>
                    </a:moveTo>
                    <a:cubicBezTo>
                      <a:pt x="194" y="569"/>
                      <a:pt x="193" y="568"/>
                      <a:pt x="192" y="568"/>
                    </a:cubicBezTo>
                    <a:cubicBezTo>
                      <a:pt x="191" y="568"/>
                      <a:pt x="190" y="568"/>
                      <a:pt x="190" y="569"/>
                    </a:cubicBezTo>
                    <a:cubicBezTo>
                      <a:pt x="190" y="570"/>
                      <a:pt x="190" y="571"/>
                      <a:pt x="191" y="572"/>
                    </a:cubicBezTo>
                    <a:cubicBezTo>
                      <a:pt x="192" y="572"/>
                      <a:pt x="193" y="571"/>
                      <a:pt x="194" y="570"/>
                    </a:cubicBezTo>
                    <a:close/>
                    <a:moveTo>
                      <a:pt x="164" y="554"/>
                    </a:moveTo>
                    <a:cubicBezTo>
                      <a:pt x="164" y="552"/>
                      <a:pt x="163" y="551"/>
                      <a:pt x="161" y="551"/>
                    </a:cubicBezTo>
                    <a:cubicBezTo>
                      <a:pt x="160" y="551"/>
                      <a:pt x="159" y="552"/>
                      <a:pt x="159" y="553"/>
                    </a:cubicBezTo>
                    <a:cubicBezTo>
                      <a:pt x="158" y="555"/>
                      <a:pt x="159" y="556"/>
                      <a:pt x="161" y="556"/>
                    </a:cubicBezTo>
                    <a:cubicBezTo>
                      <a:pt x="162" y="556"/>
                      <a:pt x="164" y="555"/>
                      <a:pt x="164" y="554"/>
                    </a:cubicBezTo>
                    <a:close/>
                    <a:moveTo>
                      <a:pt x="189" y="579"/>
                    </a:moveTo>
                    <a:cubicBezTo>
                      <a:pt x="190" y="579"/>
                      <a:pt x="191" y="579"/>
                      <a:pt x="191" y="578"/>
                    </a:cubicBezTo>
                    <a:cubicBezTo>
                      <a:pt x="192" y="577"/>
                      <a:pt x="191" y="576"/>
                      <a:pt x="190" y="575"/>
                    </a:cubicBezTo>
                    <a:cubicBezTo>
                      <a:pt x="189" y="575"/>
                      <a:pt x="188" y="576"/>
                      <a:pt x="188" y="577"/>
                    </a:cubicBezTo>
                    <a:cubicBezTo>
                      <a:pt x="187" y="578"/>
                      <a:pt x="188" y="579"/>
                      <a:pt x="189" y="579"/>
                    </a:cubicBezTo>
                    <a:close/>
                    <a:moveTo>
                      <a:pt x="191" y="562"/>
                    </a:moveTo>
                    <a:cubicBezTo>
                      <a:pt x="191" y="563"/>
                      <a:pt x="192" y="564"/>
                      <a:pt x="193" y="564"/>
                    </a:cubicBezTo>
                    <a:cubicBezTo>
                      <a:pt x="194" y="564"/>
                      <a:pt x="195" y="564"/>
                      <a:pt x="195" y="563"/>
                    </a:cubicBezTo>
                    <a:cubicBezTo>
                      <a:pt x="195" y="561"/>
                      <a:pt x="195" y="560"/>
                      <a:pt x="193" y="560"/>
                    </a:cubicBezTo>
                    <a:cubicBezTo>
                      <a:pt x="192" y="560"/>
                      <a:pt x="191" y="561"/>
                      <a:pt x="191" y="562"/>
                    </a:cubicBezTo>
                    <a:close/>
                    <a:moveTo>
                      <a:pt x="194" y="537"/>
                    </a:moveTo>
                    <a:cubicBezTo>
                      <a:pt x="193" y="537"/>
                      <a:pt x="192" y="538"/>
                      <a:pt x="192" y="539"/>
                    </a:cubicBezTo>
                    <a:cubicBezTo>
                      <a:pt x="193" y="540"/>
                      <a:pt x="193" y="541"/>
                      <a:pt x="194" y="541"/>
                    </a:cubicBezTo>
                    <a:cubicBezTo>
                      <a:pt x="196" y="541"/>
                      <a:pt x="196" y="540"/>
                      <a:pt x="196" y="539"/>
                    </a:cubicBezTo>
                    <a:cubicBezTo>
                      <a:pt x="196" y="538"/>
                      <a:pt x="195" y="537"/>
                      <a:pt x="194" y="537"/>
                    </a:cubicBezTo>
                    <a:close/>
                    <a:moveTo>
                      <a:pt x="139" y="600"/>
                    </a:moveTo>
                    <a:cubicBezTo>
                      <a:pt x="140" y="599"/>
                      <a:pt x="140" y="598"/>
                      <a:pt x="139" y="596"/>
                    </a:cubicBezTo>
                    <a:cubicBezTo>
                      <a:pt x="138" y="595"/>
                      <a:pt x="137" y="595"/>
                      <a:pt x="136" y="596"/>
                    </a:cubicBezTo>
                    <a:cubicBezTo>
                      <a:pt x="135" y="597"/>
                      <a:pt x="134" y="599"/>
                      <a:pt x="135" y="600"/>
                    </a:cubicBezTo>
                    <a:cubicBezTo>
                      <a:pt x="136" y="601"/>
                      <a:pt x="138" y="601"/>
                      <a:pt x="139" y="600"/>
                    </a:cubicBezTo>
                    <a:close/>
                    <a:moveTo>
                      <a:pt x="118" y="637"/>
                    </a:moveTo>
                    <a:cubicBezTo>
                      <a:pt x="119" y="637"/>
                      <a:pt x="119" y="636"/>
                      <a:pt x="119" y="636"/>
                    </a:cubicBezTo>
                    <a:cubicBezTo>
                      <a:pt x="119" y="635"/>
                      <a:pt x="118" y="635"/>
                      <a:pt x="117" y="635"/>
                    </a:cubicBezTo>
                    <a:cubicBezTo>
                      <a:pt x="117" y="635"/>
                      <a:pt x="116" y="636"/>
                      <a:pt x="116" y="636"/>
                    </a:cubicBezTo>
                    <a:cubicBezTo>
                      <a:pt x="117" y="637"/>
                      <a:pt x="117" y="637"/>
                      <a:pt x="118" y="637"/>
                    </a:cubicBezTo>
                    <a:close/>
                    <a:moveTo>
                      <a:pt x="114" y="600"/>
                    </a:moveTo>
                    <a:cubicBezTo>
                      <a:pt x="114" y="604"/>
                      <a:pt x="114" y="604"/>
                      <a:pt x="114" y="604"/>
                    </a:cubicBezTo>
                    <a:cubicBezTo>
                      <a:pt x="115" y="603"/>
                      <a:pt x="116" y="602"/>
                      <a:pt x="115" y="601"/>
                    </a:cubicBezTo>
                    <a:cubicBezTo>
                      <a:pt x="115" y="601"/>
                      <a:pt x="114" y="600"/>
                      <a:pt x="114" y="600"/>
                    </a:cubicBezTo>
                    <a:close/>
                    <a:moveTo>
                      <a:pt x="116" y="572"/>
                    </a:moveTo>
                    <a:cubicBezTo>
                      <a:pt x="116" y="571"/>
                      <a:pt x="115" y="571"/>
                      <a:pt x="114" y="571"/>
                    </a:cubicBezTo>
                    <a:cubicBezTo>
                      <a:pt x="114" y="576"/>
                      <a:pt x="114" y="576"/>
                      <a:pt x="114" y="576"/>
                    </a:cubicBezTo>
                    <a:cubicBezTo>
                      <a:pt x="115" y="576"/>
                      <a:pt x="115" y="576"/>
                      <a:pt x="116" y="576"/>
                    </a:cubicBezTo>
                    <a:cubicBezTo>
                      <a:pt x="117" y="575"/>
                      <a:pt x="117" y="573"/>
                      <a:pt x="116" y="572"/>
                    </a:cubicBezTo>
                    <a:close/>
                    <a:moveTo>
                      <a:pt x="119" y="642"/>
                    </a:moveTo>
                    <a:cubicBezTo>
                      <a:pt x="118" y="642"/>
                      <a:pt x="117" y="643"/>
                      <a:pt x="118" y="644"/>
                    </a:cubicBezTo>
                    <a:cubicBezTo>
                      <a:pt x="118" y="645"/>
                      <a:pt x="119" y="646"/>
                      <a:pt x="120" y="646"/>
                    </a:cubicBezTo>
                    <a:cubicBezTo>
                      <a:pt x="121" y="646"/>
                      <a:pt x="122" y="644"/>
                      <a:pt x="121" y="643"/>
                    </a:cubicBezTo>
                    <a:cubicBezTo>
                      <a:pt x="121" y="642"/>
                      <a:pt x="120" y="642"/>
                      <a:pt x="119" y="642"/>
                    </a:cubicBezTo>
                    <a:close/>
                    <a:moveTo>
                      <a:pt x="147" y="593"/>
                    </a:moveTo>
                    <a:cubicBezTo>
                      <a:pt x="148" y="592"/>
                      <a:pt x="147" y="590"/>
                      <a:pt x="146" y="589"/>
                    </a:cubicBezTo>
                    <a:cubicBezTo>
                      <a:pt x="145" y="588"/>
                      <a:pt x="144" y="588"/>
                      <a:pt x="143" y="589"/>
                    </a:cubicBezTo>
                    <a:cubicBezTo>
                      <a:pt x="142" y="590"/>
                      <a:pt x="142" y="592"/>
                      <a:pt x="143" y="593"/>
                    </a:cubicBezTo>
                    <a:cubicBezTo>
                      <a:pt x="144" y="594"/>
                      <a:pt x="146" y="594"/>
                      <a:pt x="147" y="593"/>
                    </a:cubicBezTo>
                    <a:close/>
                    <a:moveTo>
                      <a:pt x="146" y="281"/>
                    </a:moveTo>
                    <a:cubicBezTo>
                      <a:pt x="142" y="280"/>
                      <a:pt x="142" y="280"/>
                      <a:pt x="142" y="280"/>
                    </a:cubicBezTo>
                    <a:cubicBezTo>
                      <a:pt x="137" y="308"/>
                      <a:pt x="133" y="335"/>
                      <a:pt x="128" y="363"/>
                    </a:cubicBezTo>
                    <a:cubicBezTo>
                      <a:pt x="134" y="336"/>
                      <a:pt x="140" y="308"/>
                      <a:pt x="146" y="281"/>
                    </a:cubicBezTo>
                    <a:close/>
                    <a:moveTo>
                      <a:pt x="143" y="513"/>
                    </a:moveTo>
                    <a:cubicBezTo>
                      <a:pt x="144" y="513"/>
                      <a:pt x="145" y="511"/>
                      <a:pt x="144" y="510"/>
                    </a:cubicBezTo>
                    <a:cubicBezTo>
                      <a:pt x="143" y="509"/>
                      <a:pt x="142" y="509"/>
                      <a:pt x="141" y="510"/>
                    </a:cubicBezTo>
                    <a:cubicBezTo>
                      <a:pt x="140" y="511"/>
                      <a:pt x="140" y="512"/>
                      <a:pt x="140" y="513"/>
                    </a:cubicBezTo>
                    <a:cubicBezTo>
                      <a:pt x="141" y="514"/>
                      <a:pt x="142" y="514"/>
                      <a:pt x="143" y="513"/>
                    </a:cubicBezTo>
                    <a:close/>
                    <a:moveTo>
                      <a:pt x="140" y="628"/>
                    </a:moveTo>
                    <a:cubicBezTo>
                      <a:pt x="140" y="628"/>
                      <a:pt x="140" y="627"/>
                      <a:pt x="140" y="627"/>
                    </a:cubicBezTo>
                    <a:cubicBezTo>
                      <a:pt x="140" y="626"/>
                      <a:pt x="139" y="626"/>
                      <a:pt x="138" y="626"/>
                    </a:cubicBezTo>
                    <a:cubicBezTo>
                      <a:pt x="138" y="626"/>
                      <a:pt x="138" y="627"/>
                      <a:pt x="138" y="628"/>
                    </a:cubicBezTo>
                    <a:cubicBezTo>
                      <a:pt x="138" y="628"/>
                      <a:pt x="139" y="628"/>
                      <a:pt x="140" y="628"/>
                    </a:cubicBezTo>
                    <a:close/>
                    <a:moveTo>
                      <a:pt x="141" y="581"/>
                    </a:moveTo>
                    <a:cubicBezTo>
                      <a:pt x="140" y="580"/>
                      <a:pt x="139" y="580"/>
                      <a:pt x="138" y="581"/>
                    </a:cubicBezTo>
                    <a:cubicBezTo>
                      <a:pt x="138" y="582"/>
                      <a:pt x="138" y="583"/>
                      <a:pt x="139" y="584"/>
                    </a:cubicBezTo>
                    <a:cubicBezTo>
                      <a:pt x="139" y="585"/>
                      <a:pt x="141" y="585"/>
                      <a:pt x="142" y="584"/>
                    </a:cubicBezTo>
                    <a:cubicBezTo>
                      <a:pt x="142" y="583"/>
                      <a:pt x="142" y="581"/>
                      <a:pt x="141" y="581"/>
                    </a:cubicBezTo>
                    <a:close/>
                    <a:moveTo>
                      <a:pt x="150" y="569"/>
                    </a:moveTo>
                    <a:cubicBezTo>
                      <a:pt x="151" y="567"/>
                      <a:pt x="150" y="566"/>
                      <a:pt x="149" y="566"/>
                    </a:cubicBezTo>
                    <a:cubicBezTo>
                      <a:pt x="148" y="565"/>
                      <a:pt x="147" y="566"/>
                      <a:pt x="146" y="567"/>
                    </a:cubicBezTo>
                    <a:cubicBezTo>
                      <a:pt x="146" y="568"/>
                      <a:pt x="146" y="569"/>
                      <a:pt x="147" y="570"/>
                    </a:cubicBezTo>
                    <a:cubicBezTo>
                      <a:pt x="149" y="570"/>
                      <a:pt x="150" y="570"/>
                      <a:pt x="150" y="569"/>
                    </a:cubicBezTo>
                    <a:close/>
                    <a:moveTo>
                      <a:pt x="155" y="576"/>
                    </a:moveTo>
                    <a:cubicBezTo>
                      <a:pt x="156" y="576"/>
                      <a:pt x="158" y="576"/>
                      <a:pt x="158" y="575"/>
                    </a:cubicBezTo>
                    <a:cubicBezTo>
                      <a:pt x="159" y="573"/>
                      <a:pt x="158" y="572"/>
                      <a:pt x="157" y="571"/>
                    </a:cubicBezTo>
                    <a:cubicBezTo>
                      <a:pt x="155" y="571"/>
                      <a:pt x="154" y="571"/>
                      <a:pt x="153" y="572"/>
                    </a:cubicBezTo>
                    <a:cubicBezTo>
                      <a:pt x="153" y="574"/>
                      <a:pt x="153" y="575"/>
                      <a:pt x="155" y="576"/>
                    </a:cubicBezTo>
                    <a:close/>
                    <a:moveTo>
                      <a:pt x="122" y="634"/>
                    </a:moveTo>
                    <a:cubicBezTo>
                      <a:pt x="121" y="634"/>
                      <a:pt x="121" y="634"/>
                      <a:pt x="121" y="635"/>
                    </a:cubicBezTo>
                    <a:cubicBezTo>
                      <a:pt x="121" y="636"/>
                      <a:pt x="122" y="636"/>
                      <a:pt x="122" y="636"/>
                    </a:cubicBezTo>
                    <a:cubicBezTo>
                      <a:pt x="123" y="636"/>
                      <a:pt x="123" y="635"/>
                      <a:pt x="123" y="634"/>
                    </a:cubicBezTo>
                    <a:cubicBezTo>
                      <a:pt x="123" y="634"/>
                      <a:pt x="122" y="633"/>
                      <a:pt x="122" y="634"/>
                    </a:cubicBezTo>
                    <a:close/>
                    <a:moveTo>
                      <a:pt x="126" y="632"/>
                    </a:moveTo>
                    <a:cubicBezTo>
                      <a:pt x="125" y="632"/>
                      <a:pt x="125" y="633"/>
                      <a:pt x="125" y="634"/>
                    </a:cubicBezTo>
                    <a:cubicBezTo>
                      <a:pt x="126" y="634"/>
                      <a:pt x="126" y="634"/>
                      <a:pt x="127" y="634"/>
                    </a:cubicBezTo>
                    <a:cubicBezTo>
                      <a:pt x="127" y="634"/>
                      <a:pt x="128" y="633"/>
                      <a:pt x="128" y="633"/>
                    </a:cubicBezTo>
                    <a:cubicBezTo>
                      <a:pt x="127" y="632"/>
                      <a:pt x="127" y="632"/>
                      <a:pt x="126" y="632"/>
                    </a:cubicBezTo>
                    <a:close/>
                    <a:moveTo>
                      <a:pt x="129" y="596"/>
                    </a:moveTo>
                    <a:cubicBezTo>
                      <a:pt x="130" y="595"/>
                      <a:pt x="130" y="594"/>
                      <a:pt x="130" y="593"/>
                    </a:cubicBezTo>
                    <a:cubicBezTo>
                      <a:pt x="129" y="592"/>
                      <a:pt x="128" y="592"/>
                      <a:pt x="127" y="592"/>
                    </a:cubicBezTo>
                    <a:cubicBezTo>
                      <a:pt x="126" y="593"/>
                      <a:pt x="126" y="594"/>
                      <a:pt x="126" y="595"/>
                    </a:cubicBezTo>
                    <a:cubicBezTo>
                      <a:pt x="127" y="596"/>
                      <a:pt x="128" y="596"/>
                      <a:pt x="129" y="596"/>
                    </a:cubicBezTo>
                    <a:close/>
                    <a:moveTo>
                      <a:pt x="136" y="590"/>
                    </a:moveTo>
                    <a:cubicBezTo>
                      <a:pt x="137" y="589"/>
                      <a:pt x="137" y="588"/>
                      <a:pt x="136" y="587"/>
                    </a:cubicBezTo>
                    <a:cubicBezTo>
                      <a:pt x="135" y="586"/>
                      <a:pt x="134" y="586"/>
                      <a:pt x="133" y="587"/>
                    </a:cubicBezTo>
                    <a:cubicBezTo>
                      <a:pt x="132" y="588"/>
                      <a:pt x="132" y="589"/>
                      <a:pt x="133" y="590"/>
                    </a:cubicBezTo>
                    <a:cubicBezTo>
                      <a:pt x="134" y="591"/>
                      <a:pt x="135" y="591"/>
                      <a:pt x="136" y="590"/>
                    </a:cubicBezTo>
                    <a:close/>
                    <a:moveTo>
                      <a:pt x="126" y="617"/>
                    </a:moveTo>
                    <a:cubicBezTo>
                      <a:pt x="125" y="616"/>
                      <a:pt x="123" y="615"/>
                      <a:pt x="121" y="616"/>
                    </a:cubicBezTo>
                    <a:cubicBezTo>
                      <a:pt x="120" y="616"/>
                      <a:pt x="119" y="618"/>
                      <a:pt x="119" y="620"/>
                    </a:cubicBezTo>
                    <a:cubicBezTo>
                      <a:pt x="120" y="622"/>
                      <a:pt x="122" y="623"/>
                      <a:pt x="124" y="622"/>
                    </a:cubicBezTo>
                    <a:cubicBezTo>
                      <a:pt x="126" y="621"/>
                      <a:pt x="127" y="619"/>
                      <a:pt x="126" y="617"/>
                    </a:cubicBezTo>
                    <a:close/>
                    <a:moveTo>
                      <a:pt x="128" y="545"/>
                    </a:moveTo>
                    <a:cubicBezTo>
                      <a:pt x="129" y="546"/>
                      <a:pt x="131" y="544"/>
                      <a:pt x="131" y="542"/>
                    </a:cubicBezTo>
                    <a:cubicBezTo>
                      <a:pt x="131" y="541"/>
                      <a:pt x="129" y="539"/>
                      <a:pt x="127" y="540"/>
                    </a:cubicBezTo>
                    <a:cubicBezTo>
                      <a:pt x="126" y="540"/>
                      <a:pt x="125" y="541"/>
                      <a:pt x="125" y="543"/>
                    </a:cubicBezTo>
                    <a:cubicBezTo>
                      <a:pt x="125" y="544"/>
                      <a:pt x="126" y="545"/>
                      <a:pt x="128" y="545"/>
                    </a:cubicBezTo>
                    <a:close/>
                    <a:moveTo>
                      <a:pt x="133" y="500"/>
                    </a:moveTo>
                    <a:cubicBezTo>
                      <a:pt x="133" y="500"/>
                      <a:pt x="133" y="498"/>
                      <a:pt x="132" y="498"/>
                    </a:cubicBezTo>
                    <a:cubicBezTo>
                      <a:pt x="131" y="497"/>
                      <a:pt x="130" y="497"/>
                      <a:pt x="129" y="498"/>
                    </a:cubicBezTo>
                    <a:cubicBezTo>
                      <a:pt x="129" y="499"/>
                      <a:pt x="129" y="500"/>
                      <a:pt x="130" y="501"/>
                    </a:cubicBezTo>
                    <a:cubicBezTo>
                      <a:pt x="130" y="501"/>
                      <a:pt x="132" y="501"/>
                      <a:pt x="133" y="5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24A8D796-E3D1-46CC-956C-FDCEEAABB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6151" y="1997075"/>
              <a:ext cx="285750" cy="365125"/>
            </a:xfrm>
            <a:custGeom>
              <a:avLst/>
              <a:gdLst>
                <a:gd name="T0" fmla="*/ 0 w 133"/>
                <a:gd name="T1" fmla="*/ 73 h 169"/>
                <a:gd name="T2" fmla="*/ 121 w 133"/>
                <a:gd name="T3" fmla="*/ 100 h 169"/>
                <a:gd name="T4" fmla="*/ 126 w 133"/>
                <a:gd name="T5" fmla="*/ 94 h 169"/>
                <a:gd name="T6" fmla="*/ 6 w 133"/>
                <a:gd name="T7" fmla="*/ 81 h 169"/>
                <a:gd name="T8" fmla="*/ 6 w 133"/>
                <a:gd name="T9" fmla="*/ 60 h 169"/>
                <a:gd name="T10" fmla="*/ 54 w 133"/>
                <a:gd name="T11" fmla="*/ 70 h 169"/>
                <a:gd name="T12" fmla="*/ 48 w 133"/>
                <a:gd name="T13" fmla="*/ 84 h 169"/>
                <a:gd name="T14" fmla="*/ 59 w 133"/>
                <a:gd name="T15" fmla="*/ 59 h 169"/>
                <a:gd name="T16" fmla="*/ 68 w 133"/>
                <a:gd name="T17" fmla="*/ 49 h 169"/>
                <a:gd name="T18" fmla="*/ 71 w 133"/>
                <a:gd name="T19" fmla="*/ 72 h 169"/>
                <a:gd name="T20" fmla="*/ 65 w 133"/>
                <a:gd name="T21" fmla="*/ 75 h 169"/>
                <a:gd name="T22" fmla="*/ 30 w 133"/>
                <a:gd name="T23" fmla="*/ 83 h 169"/>
                <a:gd name="T24" fmla="*/ 25 w 133"/>
                <a:gd name="T25" fmla="*/ 52 h 169"/>
                <a:gd name="T26" fmla="*/ 18 w 133"/>
                <a:gd name="T27" fmla="*/ 83 h 169"/>
                <a:gd name="T28" fmla="*/ 27 w 133"/>
                <a:gd name="T29" fmla="*/ 57 h 169"/>
                <a:gd name="T30" fmla="*/ 23 w 133"/>
                <a:gd name="T31" fmla="*/ 77 h 169"/>
                <a:gd name="T32" fmla="*/ 25 w 133"/>
                <a:gd name="T33" fmla="*/ 33 h 169"/>
                <a:gd name="T34" fmla="*/ 25 w 133"/>
                <a:gd name="T35" fmla="*/ 83 h 169"/>
                <a:gd name="T36" fmla="*/ 36 w 133"/>
                <a:gd name="T37" fmla="*/ 79 h 169"/>
                <a:gd name="T38" fmla="*/ 16 w 133"/>
                <a:gd name="T39" fmla="*/ 79 h 169"/>
                <a:gd name="T40" fmla="*/ 5 w 133"/>
                <a:gd name="T41" fmla="*/ 3 h 169"/>
                <a:gd name="T42" fmla="*/ 26 w 133"/>
                <a:gd name="T43" fmla="*/ 18 h 169"/>
                <a:gd name="T44" fmla="*/ 14 w 133"/>
                <a:gd name="T45" fmla="*/ 58 h 169"/>
                <a:gd name="T46" fmla="*/ 14 w 133"/>
                <a:gd name="T47" fmla="*/ 53 h 169"/>
                <a:gd name="T48" fmla="*/ 118 w 133"/>
                <a:gd name="T49" fmla="*/ 66 h 169"/>
                <a:gd name="T50" fmla="*/ 110 w 133"/>
                <a:gd name="T51" fmla="*/ 63 h 169"/>
                <a:gd name="T52" fmla="*/ 112 w 133"/>
                <a:gd name="T53" fmla="*/ 84 h 169"/>
                <a:gd name="T54" fmla="*/ 108 w 133"/>
                <a:gd name="T55" fmla="*/ 40 h 169"/>
                <a:gd name="T56" fmla="*/ 98 w 133"/>
                <a:gd name="T57" fmla="*/ 63 h 169"/>
                <a:gd name="T58" fmla="*/ 94 w 133"/>
                <a:gd name="T59" fmla="*/ 74 h 169"/>
                <a:gd name="T60" fmla="*/ 93 w 133"/>
                <a:gd name="T61" fmla="*/ 49 h 169"/>
                <a:gd name="T62" fmla="*/ 34 w 133"/>
                <a:gd name="T63" fmla="*/ 67 h 169"/>
                <a:gd name="T64" fmla="*/ 64 w 133"/>
                <a:gd name="T65" fmla="*/ 26 h 169"/>
                <a:gd name="T66" fmla="*/ 51 w 133"/>
                <a:gd name="T67" fmla="*/ 53 h 169"/>
                <a:gd name="T68" fmla="*/ 68 w 133"/>
                <a:gd name="T69" fmla="*/ 83 h 169"/>
                <a:gd name="T70" fmla="*/ 42 w 133"/>
                <a:gd name="T71" fmla="*/ 82 h 169"/>
                <a:gd name="T72" fmla="*/ 41 w 133"/>
                <a:gd name="T73" fmla="*/ 74 h 169"/>
                <a:gd name="T74" fmla="*/ 73 w 133"/>
                <a:gd name="T75" fmla="*/ 37 h 169"/>
                <a:gd name="T76" fmla="*/ 77 w 133"/>
                <a:gd name="T77" fmla="*/ 60 h 169"/>
                <a:gd name="T78" fmla="*/ 71 w 133"/>
                <a:gd name="T79" fmla="*/ 24 h 169"/>
                <a:gd name="T80" fmla="*/ 66 w 133"/>
                <a:gd name="T81" fmla="*/ 23 h 169"/>
                <a:gd name="T82" fmla="*/ 80 w 133"/>
                <a:gd name="T83" fmla="*/ 79 h 169"/>
                <a:gd name="T84" fmla="*/ 125 w 133"/>
                <a:gd name="T85" fmla="*/ 89 h 169"/>
                <a:gd name="T86" fmla="*/ 47 w 133"/>
                <a:gd name="T87" fmla="*/ 15 h 169"/>
                <a:gd name="T88" fmla="*/ 41 w 133"/>
                <a:gd name="T89" fmla="*/ 8 h 169"/>
                <a:gd name="T90" fmla="*/ 40 w 133"/>
                <a:gd name="T91" fmla="*/ 37 h 169"/>
                <a:gd name="T92" fmla="*/ 40 w 133"/>
                <a:gd name="T93" fmla="*/ 24 h 169"/>
                <a:gd name="T94" fmla="*/ 41 w 133"/>
                <a:gd name="T95" fmla="*/ 49 h 169"/>
                <a:gd name="T96" fmla="*/ 37 w 133"/>
                <a:gd name="T97" fmla="*/ 7 h 169"/>
                <a:gd name="T98" fmla="*/ 88 w 133"/>
                <a:gd name="T99" fmla="*/ 33 h 169"/>
                <a:gd name="T100" fmla="*/ 1 w 133"/>
                <a:gd name="T101" fmla="*/ 52 h 169"/>
                <a:gd name="T102" fmla="*/ 12 w 133"/>
                <a:gd name="T103" fmla="*/ 21 h 169"/>
                <a:gd name="T104" fmla="*/ 14 w 133"/>
                <a:gd name="T105" fmla="*/ 41 h 169"/>
                <a:gd name="T106" fmla="*/ 119 w 133"/>
                <a:gd name="T107" fmla="*/ 138 h 169"/>
                <a:gd name="T108" fmla="*/ 114 w 133"/>
                <a:gd name="T109" fmla="*/ 122 h 169"/>
                <a:gd name="T110" fmla="*/ 12 w 133"/>
                <a:gd name="T111" fmla="*/ 78 h 169"/>
                <a:gd name="T112" fmla="*/ 114 w 133"/>
                <a:gd name="T113" fmla="*/ 99 h 169"/>
                <a:gd name="T114" fmla="*/ 36 w 133"/>
                <a:gd name="T1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3" h="169">
                  <a:moveTo>
                    <a:pt x="116" y="153"/>
                  </a:moveTo>
                  <a:cubicBezTo>
                    <a:pt x="115" y="153"/>
                    <a:pt x="115" y="153"/>
                    <a:pt x="114" y="153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15" y="168"/>
                    <a:pt x="116" y="166"/>
                    <a:pt x="117" y="165"/>
                  </a:cubicBezTo>
                  <a:cubicBezTo>
                    <a:pt x="118" y="164"/>
                    <a:pt x="118" y="163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59"/>
                    <a:pt x="119" y="158"/>
                    <a:pt x="119" y="158"/>
                  </a:cubicBezTo>
                  <a:cubicBezTo>
                    <a:pt x="119" y="156"/>
                    <a:pt x="118" y="154"/>
                    <a:pt x="116" y="153"/>
                  </a:cubicBezTo>
                  <a:close/>
                  <a:moveTo>
                    <a:pt x="0" y="72"/>
                  </a:move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3"/>
                    <a:pt x="1" y="73"/>
                  </a:cubicBezTo>
                  <a:cubicBezTo>
                    <a:pt x="1" y="72"/>
                    <a:pt x="0" y="72"/>
                    <a:pt x="0" y="72"/>
                  </a:cubicBezTo>
                  <a:close/>
                  <a:moveTo>
                    <a:pt x="126" y="94"/>
                  </a:moveTo>
                  <a:cubicBezTo>
                    <a:pt x="125" y="93"/>
                    <a:pt x="125" y="92"/>
                    <a:pt x="125" y="92"/>
                  </a:cubicBezTo>
                  <a:cubicBezTo>
                    <a:pt x="125" y="92"/>
                    <a:pt x="125" y="93"/>
                    <a:pt x="124" y="94"/>
                  </a:cubicBezTo>
                  <a:cubicBezTo>
                    <a:pt x="124" y="95"/>
                    <a:pt x="123" y="96"/>
                    <a:pt x="123" y="97"/>
                  </a:cubicBezTo>
                  <a:cubicBezTo>
                    <a:pt x="122" y="98"/>
                    <a:pt x="121" y="99"/>
                    <a:pt x="121" y="100"/>
                  </a:cubicBezTo>
                  <a:cubicBezTo>
                    <a:pt x="120" y="100"/>
                    <a:pt x="120" y="101"/>
                    <a:pt x="120" y="101"/>
                  </a:cubicBezTo>
                  <a:cubicBezTo>
                    <a:pt x="120" y="101"/>
                    <a:pt x="120" y="101"/>
                    <a:pt x="121" y="102"/>
                  </a:cubicBezTo>
                  <a:cubicBezTo>
                    <a:pt x="122" y="103"/>
                    <a:pt x="122" y="104"/>
                    <a:pt x="123" y="105"/>
                  </a:cubicBezTo>
                  <a:cubicBezTo>
                    <a:pt x="125" y="106"/>
                    <a:pt x="126" y="108"/>
                    <a:pt x="126" y="108"/>
                  </a:cubicBezTo>
                  <a:cubicBezTo>
                    <a:pt x="126" y="108"/>
                    <a:pt x="128" y="106"/>
                    <a:pt x="129" y="104"/>
                  </a:cubicBezTo>
                  <a:cubicBezTo>
                    <a:pt x="130" y="103"/>
                    <a:pt x="130" y="102"/>
                    <a:pt x="131" y="101"/>
                  </a:cubicBezTo>
                  <a:cubicBezTo>
                    <a:pt x="131" y="101"/>
                    <a:pt x="132" y="100"/>
                    <a:pt x="132" y="100"/>
                  </a:cubicBezTo>
                  <a:cubicBezTo>
                    <a:pt x="132" y="100"/>
                    <a:pt x="131" y="99"/>
                    <a:pt x="131" y="99"/>
                  </a:cubicBezTo>
                  <a:cubicBezTo>
                    <a:pt x="130" y="98"/>
                    <a:pt x="129" y="97"/>
                    <a:pt x="128" y="96"/>
                  </a:cubicBezTo>
                  <a:cubicBezTo>
                    <a:pt x="127" y="95"/>
                    <a:pt x="127" y="94"/>
                    <a:pt x="126" y="94"/>
                  </a:cubicBezTo>
                  <a:close/>
                  <a:moveTo>
                    <a:pt x="131" y="115"/>
                  </a:moveTo>
                  <a:cubicBezTo>
                    <a:pt x="130" y="113"/>
                    <a:pt x="128" y="112"/>
                    <a:pt x="126" y="112"/>
                  </a:cubicBezTo>
                  <a:cubicBezTo>
                    <a:pt x="125" y="112"/>
                    <a:pt x="123" y="113"/>
                    <a:pt x="121" y="115"/>
                  </a:cubicBezTo>
                  <a:cubicBezTo>
                    <a:pt x="120" y="116"/>
                    <a:pt x="119" y="118"/>
                    <a:pt x="119" y="121"/>
                  </a:cubicBezTo>
                  <a:cubicBezTo>
                    <a:pt x="119" y="123"/>
                    <a:pt x="119" y="125"/>
                    <a:pt x="120" y="127"/>
                  </a:cubicBezTo>
                  <a:cubicBezTo>
                    <a:pt x="121" y="129"/>
                    <a:pt x="122" y="130"/>
                    <a:pt x="124" y="131"/>
                  </a:cubicBezTo>
                  <a:cubicBezTo>
                    <a:pt x="126" y="131"/>
                    <a:pt x="128" y="131"/>
                    <a:pt x="129" y="129"/>
                  </a:cubicBezTo>
                  <a:cubicBezTo>
                    <a:pt x="131" y="128"/>
                    <a:pt x="132" y="125"/>
                    <a:pt x="132" y="122"/>
                  </a:cubicBezTo>
                  <a:cubicBezTo>
                    <a:pt x="133" y="120"/>
                    <a:pt x="132" y="117"/>
                    <a:pt x="131" y="115"/>
                  </a:cubicBezTo>
                  <a:close/>
                  <a:moveTo>
                    <a:pt x="6" y="81"/>
                  </a:moveTo>
                  <a:cubicBezTo>
                    <a:pt x="5" y="81"/>
                    <a:pt x="4" y="81"/>
                    <a:pt x="3" y="82"/>
                  </a:cubicBezTo>
                  <a:cubicBezTo>
                    <a:pt x="3" y="83"/>
                    <a:pt x="2" y="83"/>
                    <a:pt x="2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8" y="83"/>
                    <a:pt x="8" y="82"/>
                    <a:pt x="7" y="82"/>
                  </a:cubicBezTo>
                  <a:cubicBezTo>
                    <a:pt x="7" y="81"/>
                    <a:pt x="6" y="81"/>
                    <a:pt x="6" y="81"/>
                  </a:cubicBezTo>
                  <a:close/>
                  <a:moveTo>
                    <a:pt x="9" y="71"/>
                  </a:move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9" y="70"/>
                    <a:pt x="9" y="67"/>
                  </a:cubicBezTo>
                  <a:cubicBezTo>
                    <a:pt x="8" y="64"/>
                    <a:pt x="7" y="61"/>
                    <a:pt x="7" y="61"/>
                  </a:cubicBezTo>
                  <a:cubicBezTo>
                    <a:pt x="7" y="61"/>
                    <a:pt x="6" y="61"/>
                    <a:pt x="6" y="60"/>
                  </a:cubicBezTo>
                  <a:cubicBezTo>
                    <a:pt x="5" y="60"/>
                    <a:pt x="4" y="59"/>
                    <a:pt x="4" y="59"/>
                  </a:cubicBezTo>
                  <a:cubicBezTo>
                    <a:pt x="4" y="59"/>
                    <a:pt x="4" y="59"/>
                    <a:pt x="4" y="60"/>
                  </a:cubicBezTo>
                  <a:cubicBezTo>
                    <a:pt x="4" y="60"/>
                    <a:pt x="4" y="60"/>
                    <a:pt x="4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6" y="65"/>
                    <a:pt x="7" y="68"/>
                  </a:cubicBezTo>
                  <a:cubicBezTo>
                    <a:pt x="8" y="69"/>
                    <a:pt x="9" y="70"/>
                    <a:pt x="9" y="71"/>
                  </a:cubicBezTo>
                  <a:close/>
                  <a:moveTo>
                    <a:pt x="56" y="69"/>
                  </a:moveTo>
                  <a:cubicBezTo>
                    <a:pt x="57" y="69"/>
                    <a:pt x="57" y="68"/>
                    <a:pt x="56" y="67"/>
                  </a:cubicBezTo>
                  <a:cubicBezTo>
                    <a:pt x="56" y="66"/>
                    <a:pt x="55" y="67"/>
                    <a:pt x="54" y="68"/>
                  </a:cubicBezTo>
                  <a:cubicBezTo>
                    <a:pt x="53" y="69"/>
                    <a:pt x="53" y="70"/>
                    <a:pt x="54" y="70"/>
                  </a:cubicBezTo>
                  <a:cubicBezTo>
                    <a:pt x="55" y="71"/>
                    <a:pt x="56" y="70"/>
                    <a:pt x="56" y="69"/>
                  </a:cubicBezTo>
                  <a:close/>
                  <a:moveTo>
                    <a:pt x="50" y="74"/>
                  </a:move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1" y="75"/>
                    <a:pt x="51" y="75"/>
                  </a:cubicBezTo>
                  <a:cubicBezTo>
                    <a:pt x="52" y="74"/>
                    <a:pt x="52" y="74"/>
                    <a:pt x="51" y="74"/>
                  </a:cubicBezTo>
                  <a:cubicBezTo>
                    <a:pt x="51" y="74"/>
                    <a:pt x="51" y="74"/>
                    <a:pt x="50" y="74"/>
                  </a:cubicBezTo>
                  <a:close/>
                  <a:moveTo>
                    <a:pt x="45" y="82"/>
                  </a:moveTo>
                  <a:cubicBezTo>
                    <a:pt x="44" y="82"/>
                    <a:pt x="44" y="82"/>
                    <a:pt x="43" y="83"/>
                  </a:cubicBezTo>
                  <a:cubicBezTo>
                    <a:pt x="43" y="83"/>
                    <a:pt x="43" y="83"/>
                    <a:pt x="43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4"/>
                    <a:pt x="48" y="83"/>
                    <a:pt x="48" y="83"/>
                  </a:cubicBezTo>
                  <a:cubicBezTo>
                    <a:pt x="47" y="83"/>
                    <a:pt x="46" y="82"/>
                    <a:pt x="45" y="82"/>
                  </a:cubicBezTo>
                  <a:close/>
                  <a:moveTo>
                    <a:pt x="61" y="63"/>
                  </a:moveTo>
                  <a:cubicBezTo>
                    <a:pt x="62" y="63"/>
                    <a:pt x="62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2"/>
                  </a:cubicBezTo>
                  <a:cubicBezTo>
                    <a:pt x="63" y="62"/>
                    <a:pt x="63" y="61"/>
                    <a:pt x="63" y="61"/>
                  </a:cubicBezTo>
                  <a:cubicBezTo>
                    <a:pt x="63" y="60"/>
                    <a:pt x="63" y="58"/>
                    <a:pt x="63" y="58"/>
                  </a:cubicBezTo>
                  <a:cubicBezTo>
                    <a:pt x="63" y="58"/>
                    <a:pt x="62" y="59"/>
                    <a:pt x="61" y="59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9" y="59"/>
                    <a:pt x="59" y="61"/>
                    <a:pt x="59" y="62"/>
                  </a:cubicBezTo>
                  <a:cubicBezTo>
                    <a:pt x="59" y="63"/>
                    <a:pt x="59" y="64"/>
                    <a:pt x="59" y="64"/>
                  </a:cubicBezTo>
                  <a:cubicBezTo>
                    <a:pt x="59" y="64"/>
                    <a:pt x="60" y="64"/>
                    <a:pt x="61" y="63"/>
                  </a:cubicBezTo>
                  <a:close/>
                  <a:moveTo>
                    <a:pt x="71" y="52"/>
                  </a:moveTo>
                  <a:cubicBezTo>
                    <a:pt x="72" y="50"/>
                    <a:pt x="74" y="48"/>
                    <a:pt x="74" y="48"/>
                  </a:cubicBezTo>
                  <a:cubicBezTo>
                    <a:pt x="74" y="48"/>
                    <a:pt x="73" y="47"/>
                    <a:pt x="72" y="47"/>
                  </a:cubicBezTo>
                  <a:cubicBezTo>
                    <a:pt x="72" y="46"/>
                    <a:pt x="72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69" y="47"/>
                    <a:pt x="68" y="49"/>
                  </a:cubicBezTo>
                  <a:cubicBezTo>
                    <a:pt x="66" y="52"/>
                    <a:pt x="65" y="54"/>
                    <a:pt x="65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6" y="54"/>
                    <a:pt x="66" y="54"/>
                    <a:pt x="66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5"/>
                    <a:pt x="69" y="54"/>
                    <a:pt x="71" y="52"/>
                  </a:cubicBezTo>
                  <a:close/>
                  <a:moveTo>
                    <a:pt x="70" y="68"/>
                  </a:moveTo>
                  <a:cubicBezTo>
                    <a:pt x="69" y="68"/>
                    <a:pt x="68" y="68"/>
                    <a:pt x="68" y="69"/>
                  </a:cubicBezTo>
                  <a:cubicBezTo>
                    <a:pt x="67" y="69"/>
                    <a:pt x="67" y="70"/>
                    <a:pt x="67" y="71"/>
                  </a:cubicBezTo>
                  <a:cubicBezTo>
                    <a:pt x="67" y="71"/>
                    <a:pt x="67" y="72"/>
                    <a:pt x="67" y="72"/>
                  </a:cubicBezTo>
                  <a:cubicBezTo>
                    <a:pt x="68" y="73"/>
                    <a:pt x="69" y="73"/>
                    <a:pt x="71" y="72"/>
                  </a:cubicBezTo>
                  <a:cubicBezTo>
                    <a:pt x="72" y="71"/>
                    <a:pt x="72" y="70"/>
                    <a:pt x="71" y="69"/>
                  </a:cubicBezTo>
                  <a:cubicBezTo>
                    <a:pt x="71" y="68"/>
                    <a:pt x="70" y="68"/>
                    <a:pt x="70" y="68"/>
                  </a:cubicBezTo>
                  <a:close/>
                  <a:moveTo>
                    <a:pt x="63" y="74"/>
                  </a:moveTo>
                  <a:cubicBezTo>
                    <a:pt x="62" y="74"/>
                    <a:pt x="62" y="74"/>
                    <a:pt x="62" y="74"/>
                  </a:cubicBezTo>
                  <a:cubicBezTo>
                    <a:pt x="62" y="74"/>
                    <a:pt x="62" y="75"/>
                    <a:pt x="61" y="76"/>
                  </a:cubicBezTo>
                  <a:cubicBezTo>
                    <a:pt x="60" y="77"/>
                    <a:pt x="59" y="78"/>
                    <a:pt x="58" y="79"/>
                  </a:cubicBezTo>
                  <a:cubicBezTo>
                    <a:pt x="56" y="81"/>
                    <a:pt x="54" y="84"/>
                    <a:pt x="54" y="84"/>
                  </a:cubicBezTo>
                  <a:cubicBezTo>
                    <a:pt x="54" y="84"/>
                    <a:pt x="56" y="82"/>
                    <a:pt x="59" y="80"/>
                  </a:cubicBezTo>
                  <a:cubicBezTo>
                    <a:pt x="62" y="78"/>
                    <a:pt x="64" y="77"/>
                    <a:pt x="64" y="77"/>
                  </a:cubicBezTo>
                  <a:cubicBezTo>
                    <a:pt x="64" y="77"/>
                    <a:pt x="65" y="76"/>
                    <a:pt x="65" y="75"/>
                  </a:cubicBezTo>
                  <a:cubicBezTo>
                    <a:pt x="65" y="75"/>
                    <a:pt x="65" y="74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  <a:moveTo>
                    <a:pt x="32" y="81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3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3"/>
                    <a:pt x="34" y="83"/>
                    <a:pt x="34" y="83"/>
                  </a:cubicBezTo>
                  <a:cubicBezTo>
                    <a:pt x="34" y="83"/>
                    <a:pt x="33" y="83"/>
                    <a:pt x="33" y="82"/>
                  </a:cubicBezTo>
                  <a:cubicBezTo>
                    <a:pt x="33" y="82"/>
                    <a:pt x="32" y="81"/>
                    <a:pt x="32" y="81"/>
                  </a:cubicBezTo>
                  <a:close/>
                  <a:moveTo>
                    <a:pt x="26" y="47"/>
                  </a:moveTo>
                  <a:cubicBezTo>
                    <a:pt x="26" y="47"/>
                    <a:pt x="25" y="48"/>
                    <a:pt x="25" y="48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4" y="51"/>
                    <a:pt x="24" y="51"/>
                    <a:pt x="25" y="52"/>
                  </a:cubicBezTo>
                  <a:cubicBezTo>
                    <a:pt x="25" y="52"/>
                    <a:pt x="26" y="53"/>
                    <a:pt x="26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2"/>
                    <a:pt x="29" y="51"/>
                    <a:pt x="29" y="50"/>
                  </a:cubicBezTo>
                  <a:cubicBezTo>
                    <a:pt x="29" y="49"/>
                    <a:pt x="28" y="49"/>
                    <a:pt x="28" y="48"/>
                  </a:cubicBezTo>
                  <a:cubicBezTo>
                    <a:pt x="28" y="48"/>
                    <a:pt x="27" y="47"/>
                    <a:pt x="26" y="47"/>
                  </a:cubicBezTo>
                  <a:close/>
                  <a:moveTo>
                    <a:pt x="19" y="81"/>
                  </a:moveTo>
                  <a:cubicBezTo>
                    <a:pt x="19" y="81"/>
                    <a:pt x="19" y="80"/>
                    <a:pt x="19" y="80"/>
                  </a:cubicBezTo>
                  <a:cubicBezTo>
                    <a:pt x="19" y="80"/>
                    <a:pt x="18" y="81"/>
                    <a:pt x="18" y="82"/>
                  </a:cubicBezTo>
                  <a:cubicBezTo>
                    <a:pt x="18" y="82"/>
                    <a:pt x="17" y="83"/>
                    <a:pt x="17" y="83"/>
                  </a:cubicBezTo>
                  <a:cubicBezTo>
                    <a:pt x="17" y="83"/>
                    <a:pt x="18" y="83"/>
                    <a:pt x="18" y="83"/>
                  </a:cubicBezTo>
                  <a:cubicBezTo>
                    <a:pt x="19" y="84"/>
                    <a:pt x="20" y="84"/>
                    <a:pt x="2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1"/>
                    <a:pt x="20" y="81"/>
                  </a:cubicBezTo>
                  <a:cubicBezTo>
                    <a:pt x="20" y="81"/>
                    <a:pt x="19" y="81"/>
                    <a:pt x="19" y="81"/>
                  </a:cubicBezTo>
                  <a:close/>
                  <a:moveTo>
                    <a:pt x="26" y="70"/>
                  </a:moveTo>
                  <a:cubicBezTo>
                    <a:pt x="26" y="70"/>
                    <a:pt x="26" y="67"/>
                    <a:pt x="27" y="64"/>
                  </a:cubicBezTo>
                  <a:cubicBezTo>
                    <a:pt x="27" y="61"/>
                    <a:pt x="28" y="58"/>
                    <a:pt x="28" y="58"/>
                  </a:cubicBezTo>
                  <a:cubicBezTo>
                    <a:pt x="28" y="58"/>
                    <a:pt x="27" y="57"/>
                    <a:pt x="27" y="57"/>
                  </a:cubicBezTo>
                  <a:cubicBezTo>
                    <a:pt x="27" y="56"/>
                    <a:pt x="26" y="55"/>
                    <a:pt x="26" y="55"/>
                  </a:cubicBezTo>
                  <a:cubicBezTo>
                    <a:pt x="26" y="55"/>
                    <a:pt x="26" y="56"/>
                    <a:pt x="25" y="57"/>
                  </a:cubicBezTo>
                  <a:cubicBezTo>
                    <a:pt x="25" y="57"/>
                    <a:pt x="24" y="58"/>
                    <a:pt x="24" y="58"/>
                  </a:cubicBezTo>
                  <a:cubicBezTo>
                    <a:pt x="24" y="58"/>
                    <a:pt x="25" y="61"/>
                    <a:pt x="25" y="64"/>
                  </a:cubicBezTo>
                  <a:cubicBezTo>
                    <a:pt x="26" y="67"/>
                    <a:pt x="26" y="70"/>
                    <a:pt x="26" y="70"/>
                  </a:cubicBezTo>
                  <a:close/>
                  <a:moveTo>
                    <a:pt x="27" y="76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5" y="75"/>
                    <a:pt x="25" y="75"/>
                  </a:cubicBezTo>
                  <a:cubicBezTo>
                    <a:pt x="25" y="75"/>
                    <a:pt x="25" y="75"/>
                    <a:pt x="24" y="76"/>
                  </a:cubicBezTo>
                  <a:cubicBezTo>
                    <a:pt x="23" y="76"/>
                    <a:pt x="23" y="77"/>
                    <a:pt x="23" y="77"/>
                  </a:cubicBezTo>
                  <a:cubicBezTo>
                    <a:pt x="23" y="77"/>
                    <a:pt x="23" y="77"/>
                    <a:pt x="24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6" y="78"/>
                    <a:pt x="26" y="78"/>
                  </a:cubicBezTo>
                  <a:cubicBezTo>
                    <a:pt x="26" y="78"/>
                    <a:pt x="26" y="78"/>
                    <a:pt x="27" y="78"/>
                  </a:cubicBezTo>
                  <a:cubicBezTo>
                    <a:pt x="27" y="77"/>
                    <a:pt x="28" y="77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7"/>
                    <a:pt x="28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27" y="32"/>
                  </a:moveTo>
                  <a:cubicBezTo>
                    <a:pt x="26" y="32"/>
                    <a:pt x="25" y="32"/>
                    <a:pt x="25" y="33"/>
                  </a:cubicBezTo>
                  <a:cubicBezTo>
                    <a:pt x="24" y="34"/>
                    <a:pt x="24" y="36"/>
                    <a:pt x="24" y="37"/>
                  </a:cubicBezTo>
                  <a:cubicBezTo>
                    <a:pt x="24" y="39"/>
                    <a:pt x="24" y="40"/>
                    <a:pt x="25" y="41"/>
                  </a:cubicBezTo>
                  <a:cubicBezTo>
                    <a:pt x="25" y="43"/>
                    <a:pt x="26" y="43"/>
                    <a:pt x="26" y="43"/>
                  </a:cubicBezTo>
                  <a:cubicBezTo>
                    <a:pt x="27" y="43"/>
                    <a:pt x="28" y="43"/>
                    <a:pt x="29" y="42"/>
                  </a:cubicBezTo>
                  <a:cubicBezTo>
                    <a:pt x="29" y="41"/>
                    <a:pt x="29" y="39"/>
                    <a:pt x="30" y="38"/>
                  </a:cubicBezTo>
                  <a:cubicBezTo>
                    <a:pt x="30" y="36"/>
                    <a:pt x="29" y="34"/>
                    <a:pt x="29" y="33"/>
                  </a:cubicBezTo>
                  <a:cubicBezTo>
                    <a:pt x="28" y="32"/>
                    <a:pt x="28" y="32"/>
                    <a:pt x="27" y="32"/>
                  </a:cubicBezTo>
                  <a:close/>
                  <a:moveTo>
                    <a:pt x="25" y="80"/>
                  </a:moveTo>
                  <a:cubicBezTo>
                    <a:pt x="25" y="80"/>
                    <a:pt x="24" y="81"/>
                    <a:pt x="24" y="82"/>
                  </a:cubicBezTo>
                  <a:cubicBezTo>
                    <a:pt x="24" y="82"/>
                    <a:pt x="25" y="83"/>
                    <a:pt x="25" y="83"/>
                  </a:cubicBezTo>
                  <a:cubicBezTo>
                    <a:pt x="26" y="83"/>
                    <a:pt x="27" y="82"/>
                    <a:pt x="27" y="82"/>
                  </a:cubicBezTo>
                  <a:cubicBezTo>
                    <a:pt x="27" y="81"/>
                    <a:pt x="26" y="80"/>
                    <a:pt x="25" y="80"/>
                  </a:cubicBezTo>
                  <a:close/>
                  <a:moveTo>
                    <a:pt x="36" y="77"/>
                  </a:moveTo>
                  <a:cubicBezTo>
                    <a:pt x="35" y="76"/>
                    <a:pt x="35" y="76"/>
                    <a:pt x="34" y="75"/>
                  </a:cubicBezTo>
                  <a:cubicBezTo>
                    <a:pt x="33" y="75"/>
                    <a:pt x="32" y="75"/>
                    <a:pt x="31" y="75"/>
                  </a:cubicBezTo>
                  <a:cubicBezTo>
                    <a:pt x="30" y="76"/>
                    <a:pt x="30" y="76"/>
                    <a:pt x="30" y="77"/>
                  </a:cubicBezTo>
                  <a:cubicBezTo>
                    <a:pt x="30" y="77"/>
                    <a:pt x="30" y="78"/>
                    <a:pt x="30" y="79"/>
                  </a:cubicBezTo>
                  <a:cubicBezTo>
                    <a:pt x="31" y="79"/>
                    <a:pt x="32" y="79"/>
                    <a:pt x="32" y="80"/>
                  </a:cubicBezTo>
                  <a:cubicBezTo>
                    <a:pt x="33" y="80"/>
                    <a:pt x="34" y="80"/>
                    <a:pt x="35" y="80"/>
                  </a:cubicBezTo>
                  <a:cubicBezTo>
                    <a:pt x="35" y="80"/>
                    <a:pt x="36" y="79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lose/>
                  <a:moveTo>
                    <a:pt x="16" y="67"/>
                  </a:moveTo>
                  <a:cubicBezTo>
                    <a:pt x="17" y="67"/>
                    <a:pt x="17" y="68"/>
                    <a:pt x="17" y="67"/>
                  </a:cubicBezTo>
                  <a:cubicBezTo>
                    <a:pt x="17" y="67"/>
                    <a:pt x="18" y="67"/>
                    <a:pt x="18" y="66"/>
                  </a:cubicBezTo>
                  <a:cubicBezTo>
                    <a:pt x="17" y="66"/>
                    <a:pt x="17" y="65"/>
                    <a:pt x="17" y="65"/>
                  </a:cubicBezTo>
                  <a:cubicBezTo>
                    <a:pt x="16" y="66"/>
                    <a:pt x="16" y="66"/>
                    <a:pt x="16" y="67"/>
                  </a:cubicBezTo>
                  <a:close/>
                  <a:moveTo>
                    <a:pt x="18" y="75"/>
                  </a:moveTo>
                  <a:cubicBezTo>
                    <a:pt x="17" y="75"/>
                    <a:pt x="16" y="76"/>
                    <a:pt x="15" y="76"/>
                  </a:cubicBezTo>
                  <a:cubicBezTo>
                    <a:pt x="15" y="77"/>
                    <a:pt x="15" y="77"/>
                    <a:pt x="15" y="78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7" y="79"/>
                    <a:pt x="18" y="79"/>
                    <a:pt x="19" y="79"/>
                  </a:cubicBezTo>
                  <a:cubicBezTo>
                    <a:pt x="20" y="79"/>
                    <a:pt x="22" y="78"/>
                    <a:pt x="21" y="77"/>
                  </a:cubicBezTo>
                  <a:cubicBezTo>
                    <a:pt x="21" y="75"/>
                    <a:pt x="20" y="75"/>
                    <a:pt x="18" y="75"/>
                  </a:cubicBezTo>
                  <a:close/>
                  <a:moveTo>
                    <a:pt x="7" y="14"/>
                  </a:moveTo>
                  <a:cubicBezTo>
                    <a:pt x="7" y="14"/>
                    <a:pt x="8" y="14"/>
                    <a:pt x="8" y="13"/>
                  </a:cubicBezTo>
                  <a:cubicBezTo>
                    <a:pt x="9" y="13"/>
                    <a:pt x="10" y="12"/>
                    <a:pt x="11" y="11"/>
                  </a:cubicBezTo>
                  <a:cubicBezTo>
                    <a:pt x="12" y="9"/>
                    <a:pt x="14" y="8"/>
                    <a:pt x="14" y="8"/>
                  </a:cubicBezTo>
                  <a:cubicBezTo>
                    <a:pt x="14" y="8"/>
                    <a:pt x="12" y="6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7" y="14"/>
                    <a:pt x="7" y="14"/>
                  </a:cubicBezTo>
                  <a:close/>
                  <a:moveTo>
                    <a:pt x="33" y="23"/>
                  </a:moveTo>
                  <a:cubicBezTo>
                    <a:pt x="33" y="23"/>
                    <a:pt x="32" y="21"/>
                    <a:pt x="30" y="20"/>
                  </a:cubicBezTo>
                  <a:cubicBezTo>
                    <a:pt x="30" y="19"/>
                    <a:pt x="29" y="19"/>
                    <a:pt x="28" y="18"/>
                  </a:cubicBezTo>
                  <a:cubicBezTo>
                    <a:pt x="28" y="18"/>
                    <a:pt x="27" y="17"/>
                    <a:pt x="27" y="17"/>
                  </a:cubicBezTo>
                  <a:cubicBezTo>
                    <a:pt x="27" y="17"/>
                    <a:pt x="27" y="18"/>
                    <a:pt x="26" y="18"/>
                  </a:cubicBezTo>
                  <a:cubicBezTo>
                    <a:pt x="26" y="18"/>
                    <a:pt x="25" y="19"/>
                    <a:pt x="24" y="20"/>
                  </a:cubicBezTo>
                  <a:cubicBezTo>
                    <a:pt x="22" y="21"/>
                    <a:pt x="21" y="22"/>
                    <a:pt x="21" y="22"/>
                  </a:cubicBezTo>
                  <a:cubicBezTo>
                    <a:pt x="21" y="22"/>
                    <a:pt x="22" y="24"/>
                    <a:pt x="24" y="25"/>
                  </a:cubicBezTo>
                  <a:cubicBezTo>
                    <a:pt x="25" y="26"/>
                    <a:pt x="25" y="26"/>
                    <a:pt x="26" y="27"/>
                  </a:cubicBezTo>
                  <a:cubicBezTo>
                    <a:pt x="27" y="27"/>
                    <a:pt x="27" y="28"/>
                    <a:pt x="27" y="28"/>
                  </a:cubicBezTo>
                  <a:cubicBezTo>
                    <a:pt x="27" y="28"/>
                    <a:pt x="27" y="27"/>
                    <a:pt x="28" y="27"/>
                  </a:cubicBezTo>
                  <a:cubicBezTo>
                    <a:pt x="28" y="26"/>
                    <a:pt x="29" y="26"/>
                    <a:pt x="30" y="25"/>
                  </a:cubicBezTo>
                  <a:cubicBezTo>
                    <a:pt x="31" y="24"/>
                    <a:pt x="33" y="23"/>
                    <a:pt x="33" y="23"/>
                  </a:cubicBezTo>
                  <a:close/>
                  <a:moveTo>
                    <a:pt x="15" y="57"/>
                  </a:moveTo>
                  <a:cubicBezTo>
                    <a:pt x="15" y="57"/>
                    <a:pt x="15" y="58"/>
                    <a:pt x="14" y="58"/>
                  </a:cubicBezTo>
                  <a:cubicBezTo>
                    <a:pt x="14" y="58"/>
                    <a:pt x="14" y="59"/>
                    <a:pt x="14" y="59"/>
                  </a:cubicBezTo>
                  <a:cubicBezTo>
                    <a:pt x="14" y="60"/>
                    <a:pt x="15" y="60"/>
                    <a:pt x="15" y="61"/>
                  </a:cubicBezTo>
                  <a:cubicBezTo>
                    <a:pt x="15" y="61"/>
                    <a:pt x="16" y="61"/>
                    <a:pt x="16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7" y="58"/>
                    <a:pt x="16" y="57"/>
                    <a:pt x="15" y="57"/>
                  </a:cubicBezTo>
                  <a:close/>
                  <a:moveTo>
                    <a:pt x="13" y="47"/>
                  </a:moveTo>
                  <a:cubicBezTo>
                    <a:pt x="13" y="47"/>
                    <a:pt x="12" y="48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0"/>
                    <a:pt x="12" y="51"/>
                    <a:pt x="13" y="52"/>
                  </a:cubicBezTo>
                  <a:cubicBezTo>
                    <a:pt x="13" y="52"/>
                    <a:pt x="14" y="53"/>
                    <a:pt x="14" y="53"/>
                  </a:cubicBezTo>
                  <a:cubicBezTo>
                    <a:pt x="14" y="53"/>
                    <a:pt x="15" y="53"/>
                    <a:pt x="15" y="53"/>
                  </a:cubicBezTo>
                  <a:cubicBezTo>
                    <a:pt x="15" y="53"/>
                    <a:pt x="15" y="52"/>
                    <a:pt x="16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7" y="50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8"/>
                    <a:pt x="15" y="48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6"/>
                    <a:pt x="13" y="47"/>
                    <a:pt x="13" y="47"/>
                  </a:cubicBezTo>
                  <a:close/>
                  <a:moveTo>
                    <a:pt x="117" y="67"/>
                  </a:moveTo>
                  <a:cubicBezTo>
                    <a:pt x="117" y="67"/>
                    <a:pt x="118" y="67"/>
                    <a:pt x="118" y="66"/>
                  </a:cubicBezTo>
                  <a:cubicBezTo>
                    <a:pt x="118" y="65"/>
                    <a:pt x="118" y="63"/>
                    <a:pt x="118" y="62"/>
                  </a:cubicBezTo>
                  <a:cubicBezTo>
                    <a:pt x="118" y="61"/>
                    <a:pt x="119" y="60"/>
                    <a:pt x="119" y="59"/>
                  </a:cubicBezTo>
                  <a:cubicBezTo>
                    <a:pt x="119" y="58"/>
                    <a:pt x="119" y="57"/>
                    <a:pt x="119" y="57"/>
                  </a:cubicBezTo>
                  <a:cubicBezTo>
                    <a:pt x="119" y="57"/>
                    <a:pt x="117" y="56"/>
                    <a:pt x="114" y="55"/>
                  </a:cubicBezTo>
                  <a:cubicBezTo>
                    <a:pt x="113" y="54"/>
                    <a:pt x="112" y="54"/>
                    <a:pt x="111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4"/>
                    <a:pt x="110" y="55"/>
                  </a:cubicBezTo>
                  <a:cubicBezTo>
                    <a:pt x="110" y="56"/>
                    <a:pt x="110" y="57"/>
                    <a:pt x="109" y="58"/>
                  </a:cubicBezTo>
                  <a:cubicBezTo>
                    <a:pt x="109" y="60"/>
                    <a:pt x="109" y="63"/>
                    <a:pt x="109" y="63"/>
                  </a:cubicBezTo>
                  <a:cubicBezTo>
                    <a:pt x="109" y="63"/>
                    <a:pt x="109" y="63"/>
                    <a:pt x="110" y="63"/>
                  </a:cubicBezTo>
                  <a:cubicBezTo>
                    <a:pt x="111" y="64"/>
                    <a:pt x="112" y="64"/>
                    <a:pt x="113" y="65"/>
                  </a:cubicBezTo>
                  <a:cubicBezTo>
                    <a:pt x="114" y="65"/>
                    <a:pt x="115" y="66"/>
                    <a:pt x="116" y="66"/>
                  </a:cubicBezTo>
                  <a:cubicBezTo>
                    <a:pt x="117" y="67"/>
                    <a:pt x="117" y="67"/>
                    <a:pt x="117" y="67"/>
                  </a:cubicBezTo>
                  <a:close/>
                  <a:moveTo>
                    <a:pt x="109" y="80"/>
                  </a:moveTo>
                  <a:cubicBezTo>
                    <a:pt x="108" y="80"/>
                    <a:pt x="107" y="79"/>
                    <a:pt x="106" y="79"/>
                  </a:cubicBezTo>
                  <a:cubicBezTo>
                    <a:pt x="106" y="78"/>
                    <a:pt x="105" y="78"/>
                    <a:pt x="105" y="78"/>
                  </a:cubicBezTo>
                  <a:cubicBezTo>
                    <a:pt x="105" y="78"/>
                    <a:pt x="105" y="79"/>
                    <a:pt x="105" y="79"/>
                  </a:cubicBezTo>
                  <a:cubicBezTo>
                    <a:pt x="105" y="80"/>
                    <a:pt x="104" y="81"/>
                    <a:pt x="104" y="82"/>
                  </a:cubicBezTo>
                  <a:cubicBezTo>
                    <a:pt x="104" y="83"/>
                    <a:pt x="103" y="83"/>
                    <a:pt x="103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83"/>
                    <a:pt x="112" y="82"/>
                    <a:pt x="112" y="82"/>
                  </a:cubicBezTo>
                  <a:cubicBezTo>
                    <a:pt x="112" y="82"/>
                    <a:pt x="112" y="82"/>
                    <a:pt x="111" y="82"/>
                  </a:cubicBezTo>
                  <a:cubicBezTo>
                    <a:pt x="111" y="81"/>
                    <a:pt x="110" y="81"/>
                    <a:pt x="109" y="80"/>
                  </a:cubicBezTo>
                  <a:close/>
                  <a:moveTo>
                    <a:pt x="98" y="48"/>
                  </a:moveTo>
                  <a:cubicBezTo>
                    <a:pt x="99" y="48"/>
                    <a:pt x="99" y="49"/>
                    <a:pt x="100" y="49"/>
                  </a:cubicBezTo>
                  <a:cubicBezTo>
                    <a:pt x="100" y="50"/>
                    <a:pt x="101" y="50"/>
                    <a:pt x="102" y="50"/>
                  </a:cubicBezTo>
                  <a:cubicBezTo>
                    <a:pt x="104" y="51"/>
                    <a:pt x="106" y="51"/>
                    <a:pt x="108" y="50"/>
                  </a:cubicBezTo>
                  <a:cubicBezTo>
                    <a:pt x="109" y="49"/>
                    <a:pt x="110" y="47"/>
                    <a:pt x="110" y="45"/>
                  </a:cubicBezTo>
                  <a:cubicBezTo>
                    <a:pt x="110" y="44"/>
                    <a:pt x="110" y="42"/>
                    <a:pt x="109" y="41"/>
                  </a:cubicBezTo>
                  <a:cubicBezTo>
                    <a:pt x="109" y="41"/>
                    <a:pt x="109" y="40"/>
                    <a:pt x="108" y="40"/>
                  </a:cubicBezTo>
                  <a:cubicBezTo>
                    <a:pt x="108" y="39"/>
                    <a:pt x="108" y="38"/>
                    <a:pt x="107" y="38"/>
                  </a:cubicBezTo>
                  <a:cubicBezTo>
                    <a:pt x="106" y="37"/>
                    <a:pt x="105" y="36"/>
                    <a:pt x="104" y="35"/>
                  </a:cubicBezTo>
                  <a:cubicBezTo>
                    <a:pt x="103" y="35"/>
                    <a:pt x="102" y="34"/>
                    <a:pt x="101" y="34"/>
                  </a:cubicBezTo>
                  <a:cubicBezTo>
                    <a:pt x="99" y="34"/>
                    <a:pt x="97" y="34"/>
                    <a:pt x="96" y="35"/>
                  </a:cubicBezTo>
                  <a:cubicBezTo>
                    <a:pt x="94" y="37"/>
                    <a:pt x="94" y="39"/>
                    <a:pt x="94" y="41"/>
                  </a:cubicBezTo>
                  <a:cubicBezTo>
                    <a:pt x="94" y="42"/>
                    <a:pt x="95" y="43"/>
                    <a:pt x="95" y="44"/>
                  </a:cubicBezTo>
                  <a:cubicBezTo>
                    <a:pt x="96" y="45"/>
                    <a:pt x="96" y="46"/>
                    <a:pt x="97" y="47"/>
                  </a:cubicBezTo>
                  <a:cubicBezTo>
                    <a:pt x="97" y="47"/>
                    <a:pt x="98" y="48"/>
                    <a:pt x="98" y="48"/>
                  </a:cubicBezTo>
                  <a:close/>
                  <a:moveTo>
                    <a:pt x="104" y="65"/>
                  </a:moveTo>
                  <a:cubicBezTo>
                    <a:pt x="102" y="63"/>
                    <a:pt x="100" y="62"/>
                    <a:pt x="98" y="63"/>
                  </a:cubicBezTo>
                  <a:cubicBezTo>
                    <a:pt x="96" y="64"/>
                    <a:pt x="96" y="67"/>
                    <a:pt x="97" y="69"/>
                  </a:cubicBezTo>
                  <a:cubicBezTo>
                    <a:pt x="98" y="71"/>
                    <a:pt x="101" y="72"/>
                    <a:pt x="102" y="71"/>
                  </a:cubicBezTo>
                  <a:cubicBezTo>
                    <a:pt x="104" y="70"/>
                    <a:pt x="105" y="68"/>
                    <a:pt x="104" y="65"/>
                  </a:cubicBezTo>
                  <a:close/>
                  <a:moveTo>
                    <a:pt x="92" y="69"/>
                  </a:moveTo>
                  <a:cubicBezTo>
                    <a:pt x="92" y="69"/>
                    <a:pt x="90" y="70"/>
                    <a:pt x="88" y="72"/>
                  </a:cubicBezTo>
                  <a:cubicBezTo>
                    <a:pt x="86" y="73"/>
                    <a:pt x="84" y="75"/>
                    <a:pt x="84" y="75"/>
                  </a:cubicBezTo>
                  <a:cubicBezTo>
                    <a:pt x="84" y="75"/>
                    <a:pt x="84" y="75"/>
                    <a:pt x="84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7" y="76"/>
                    <a:pt x="90" y="75"/>
                  </a:cubicBezTo>
                  <a:cubicBezTo>
                    <a:pt x="92" y="74"/>
                    <a:pt x="94" y="74"/>
                    <a:pt x="94" y="74"/>
                  </a:cubicBezTo>
                  <a:cubicBezTo>
                    <a:pt x="94" y="74"/>
                    <a:pt x="94" y="72"/>
                    <a:pt x="93" y="71"/>
                  </a:cubicBezTo>
                  <a:cubicBezTo>
                    <a:pt x="93" y="70"/>
                    <a:pt x="92" y="69"/>
                    <a:pt x="92" y="69"/>
                  </a:cubicBezTo>
                  <a:close/>
                  <a:moveTo>
                    <a:pt x="86" y="56"/>
                  </a:moveTo>
                  <a:cubicBezTo>
                    <a:pt x="86" y="56"/>
                    <a:pt x="88" y="56"/>
                    <a:pt x="90" y="56"/>
                  </a:cubicBezTo>
                  <a:cubicBezTo>
                    <a:pt x="91" y="57"/>
                    <a:pt x="92" y="57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6"/>
                  </a:cubicBezTo>
                  <a:cubicBezTo>
                    <a:pt x="94" y="55"/>
                    <a:pt x="94" y="54"/>
                    <a:pt x="94" y="53"/>
                  </a:cubicBezTo>
                  <a:cubicBezTo>
                    <a:pt x="94" y="51"/>
                    <a:pt x="94" y="49"/>
                    <a:pt x="94" y="49"/>
                  </a:cubicBezTo>
                  <a:cubicBezTo>
                    <a:pt x="94" y="49"/>
                    <a:pt x="94" y="49"/>
                    <a:pt x="93" y="49"/>
                  </a:cubicBezTo>
                  <a:cubicBezTo>
                    <a:pt x="92" y="49"/>
                    <a:pt x="91" y="49"/>
                    <a:pt x="90" y="48"/>
                  </a:cubicBezTo>
                  <a:cubicBezTo>
                    <a:pt x="88" y="48"/>
                    <a:pt x="86" y="48"/>
                    <a:pt x="86" y="48"/>
                  </a:cubicBezTo>
                  <a:cubicBezTo>
                    <a:pt x="86" y="48"/>
                    <a:pt x="86" y="50"/>
                    <a:pt x="86" y="52"/>
                  </a:cubicBezTo>
                  <a:cubicBezTo>
                    <a:pt x="86" y="53"/>
                    <a:pt x="86" y="54"/>
                    <a:pt x="86" y="55"/>
                  </a:cubicBezTo>
                  <a:cubicBezTo>
                    <a:pt x="86" y="55"/>
                    <a:pt x="86" y="56"/>
                    <a:pt x="86" y="56"/>
                  </a:cubicBezTo>
                  <a:close/>
                  <a:moveTo>
                    <a:pt x="34" y="67"/>
                  </a:moveTo>
                  <a:cubicBezTo>
                    <a:pt x="34" y="67"/>
                    <a:pt x="34" y="68"/>
                    <a:pt x="35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7"/>
                    <a:pt x="35" y="66"/>
                    <a:pt x="35" y="66"/>
                  </a:cubicBezTo>
                  <a:cubicBezTo>
                    <a:pt x="35" y="66"/>
                    <a:pt x="34" y="66"/>
                    <a:pt x="34" y="67"/>
                  </a:cubicBezTo>
                  <a:close/>
                  <a:moveTo>
                    <a:pt x="58" y="32"/>
                  </a:moveTo>
                  <a:cubicBezTo>
                    <a:pt x="59" y="34"/>
                    <a:pt x="60" y="35"/>
                    <a:pt x="60" y="35"/>
                  </a:cubicBezTo>
                  <a:cubicBezTo>
                    <a:pt x="60" y="35"/>
                    <a:pt x="60" y="35"/>
                    <a:pt x="61" y="35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4"/>
                    <a:pt x="65" y="34"/>
                    <a:pt x="66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3"/>
                    <a:pt x="67" y="32"/>
                  </a:cubicBezTo>
                  <a:cubicBezTo>
                    <a:pt x="67" y="32"/>
                    <a:pt x="66" y="31"/>
                    <a:pt x="66" y="30"/>
                  </a:cubicBezTo>
                  <a:cubicBezTo>
                    <a:pt x="65" y="29"/>
                    <a:pt x="65" y="28"/>
                    <a:pt x="65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2" y="26"/>
                    <a:pt x="60" y="27"/>
                  </a:cubicBezTo>
                  <a:cubicBezTo>
                    <a:pt x="59" y="27"/>
                    <a:pt x="58" y="28"/>
                    <a:pt x="57" y="28"/>
                  </a:cubicBezTo>
                  <a:cubicBezTo>
                    <a:pt x="57" y="28"/>
                    <a:pt x="56" y="28"/>
                    <a:pt x="56" y="28"/>
                  </a:cubicBezTo>
                  <a:cubicBezTo>
                    <a:pt x="56" y="28"/>
                    <a:pt x="56" y="29"/>
                    <a:pt x="57" y="29"/>
                  </a:cubicBezTo>
                  <a:cubicBezTo>
                    <a:pt x="57" y="30"/>
                    <a:pt x="58" y="31"/>
                    <a:pt x="58" y="32"/>
                  </a:cubicBezTo>
                  <a:close/>
                  <a:moveTo>
                    <a:pt x="51" y="53"/>
                  </a:moveTo>
                  <a:cubicBezTo>
                    <a:pt x="50" y="53"/>
                    <a:pt x="49" y="53"/>
                    <a:pt x="48" y="55"/>
                  </a:cubicBezTo>
                  <a:cubicBezTo>
                    <a:pt x="47" y="56"/>
                    <a:pt x="48" y="58"/>
                    <a:pt x="49" y="58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3" y="55"/>
                    <a:pt x="52" y="54"/>
                    <a:pt x="51" y="53"/>
                  </a:cubicBezTo>
                  <a:close/>
                  <a:moveTo>
                    <a:pt x="58" y="46"/>
                  </a:moveTo>
                  <a:cubicBezTo>
                    <a:pt x="60" y="43"/>
                    <a:pt x="59" y="40"/>
                    <a:pt x="58" y="39"/>
                  </a:cubicBezTo>
                  <a:cubicBezTo>
                    <a:pt x="56" y="38"/>
                    <a:pt x="54" y="40"/>
                    <a:pt x="53" y="43"/>
                  </a:cubicBezTo>
                  <a:cubicBezTo>
                    <a:pt x="51" y="46"/>
                    <a:pt x="52" y="49"/>
                    <a:pt x="53" y="50"/>
                  </a:cubicBezTo>
                  <a:cubicBezTo>
                    <a:pt x="54" y="50"/>
                    <a:pt x="56" y="48"/>
                    <a:pt x="58" y="46"/>
                  </a:cubicBezTo>
                  <a:close/>
                  <a:moveTo>
                    <a:pt x="68" y="83"/>
                  </a:moveTo>
                  <a:cubicBezTo>
                    <a:pt x="68" y="83"/>
                    <a:pt x="68" y="84"/>
                    <a:pt x="67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0" y="83"/>
                    <a:pt x="69" y="83"/>
                    <a:pt x="68" y="83"/>
                  </a:cubicBezTo>
                  <a:close/>
                  <a:moveTo>
                    <a:pt x="42" y="80"/>
                  </a:moveTo>
                  <a:cubicBezTo>
                    <a:pt x="41" y="80"/>
                    <a:pt x="41" y="79"/>
                    <a:pt x="41" y="79"/>
                  </a:cubicBezTo>
                  <a:cubicBezTo>
                    <a:pt x="41" y="79"/>
                    <a:pt x="41" y="79"/>
                    <a:pt x="40" y="79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9"/>
                    <a:pt x="37" y="79"/>
                    <a:pt x="37" y="79"/>
                  </a:cubicBezTo>
                  <a:cubicBezTo>
                    <a:pt x="37" y="79"/>
                    <a:pt x="38" y="80"/>
                    <a:pt x="38" y="81"/>
                  </a:cubicBezTo>
                  <a:cubicBezTo>
                    <a:pt x="38" y="81"/>
                    <a:pt x="39" y="81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40" y="82"/>
                    <a:pt x="41" y="82"/>
                  </a:cubicBezTo>
                  <a:cubicBezTo>
                    <a:pt x="41" y="82"/>
                    <a:pt x="41" y="82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0"/>
                  </a:cubicBezTo>
                  <a:close/>
                  <a:moveTo>
                    <a:pt x="36" y="62"/>
                  </a:moveTo>
                  <a:cubicBezTo>
                    <a:pt x="37" y="62"/>
                    <a:pt x="38" y="61"/>
                    <a:pt x="38" y="60"/>
                  </a:cubicBezTo>
                  <a:cubicBezTo>
                    <a:pt x="38" y="59"/>
                    <a:pt x="38" y="58"/>
                    <a:pt x="37" y="58"/>
                  </a:cubicBezTo>
                  <a:cubicBezTo>
                    <a:pt x="36" y="58"/>
                    <a:pt x="35" y="58"/>
                    <a:pt x="35" y="59"/>
                  </a:cubicBezTo>
                  <a:cubicBezTo>
                    <a:pt x="35" y="60"/>
                    <a:pt x="35" y="61"/>
                    <a:pt x="36" y="62"/>
                  </a:cubicBezTo>
                  <a:close/>
                  <a:moveTo>
                    <a:pt x="43" y="68"/>
                  </a:moveTo>
                  <a:cubicBezTo>
                    <a:pt x="42" y="71"/>
                    <a:pt x="41" y="74"/>
                    <a:pt x="41" y="74"/>
                  </a:cubicBezTo>
                  <a:cubicBezTo>
                    <a:pt x="41" y="74"/>
                    <a:pt x="42" y="73"/>
                    <a:pt x="42" y="72"/>
                  </a:cubicBezTo>
                  <a:cubicBezTo>
                    <a:pt x="43" y="71"/>
                    <a:pt x="44" y="70"/>
                    <a:pt x="45" y="69"/>
                  </a:cubicBezTo>
                  <a:cubicBezTo>
                    <a:pt x="46" y="66"/>
                    <a:pt x="48" y="63"/>
                    <a:pt x="48" y="63"/>
                  </a:cubicBezTo>
                  <a:cubicBezTo>
                    <a:pt x="48" y="63"/>
                    <a:pt x="48" y="63"/>
                    <a:pt x="48" y="62"/>
                  </a:cubicBezTo>
                  <a:cubicBezTo>
                    <a:pt x="48" y="62"/>
                    <a:pt x="48" y="61"/>
                    <a:pt x="48" y="61"/>
                  </a:cubicBezTo>
                  <a:cubicBezTo>
                    <a:pt x="48" y="61"/>
                    <a:pt x="48" y="60"/>
                    <a:pt x="48" y="60"/>
                  </a:cubicBezTo>
                  <a:cubicBezTo>
                    <a:pt x="48" y="60"/>
                    <a:pt x="47" y="61"/>
                    <a:pt x="46" y="61"/>
                  </a:cubicBezTo>
                  <a:cubicBezTo>
                    <a:pt x="46" y="62"/>
                    <a:pt x="45" y="62"/>
                    <a:pt x="45" y="62"/>
                  </a:cubicBezTo>
                  <a:cubicBezTo>
                    <a:pt x="45" y="62"/>
                    <a:pt x="44" y="65"/>
                    <a:pt x="43" y="68"/>
                  </a:cubicBezTo>
                  <a:close/>
                  <a:moveTo>
                    <a:pt x="73" y="37"/>
                  </a:moveTo>
                  <a:cubicBezTo>
                    <a:pt x="73" y="38"/>
                    <a:pt x="73" y="39"/>
                    <a:pt x="73" y="40"/>
                  </a:cubicBezTo>
                  <a:cubicBezTo>
                    <a:pt x="73" y="42"/>
                    <a:pt x="74" y="42"/>
                    <a:pt x="75" y="43"/>
                  </a:cubicBezTo>
                  <a:cubicBezTo>
                    <a:pt x="76" y="44"/>
                    <a:pt x="77" y="44"/>
                    <a:pt x="78" y="44"/>
                  </a:cubicBezTo>
                  <a:cubicBezTo>
                    <a:pt x="79" y="44"/>
                    <a:pt x="80" y="44"/>
                    <a:pt x="81" y="43"/>
                  </a:cubicBezTo>
                  <a:cubicBezTo>
                    <a:pt x="81" y="42"/>
                    <a:pt x="82" y="41"/>
                    <a:pt x="81" y="40"/>
                  </a:cubicBezTo>
                  <a:cubicBezTo>
                    <a:pt x="81" y="39"/>
                    <a:pt x="81" y="38"/>
                    <a:pt x="79" y="37"/>
                  </a:cubicBezTo>
                  <a:cubicBezTo>
                    <a:pt x="78" y="36"/>
                    <a:pt x="77" y="36"/>
                    <a:pt x="76" y="36"/>
                  </a:cubicBezTo>
                  <a:cubicBezTo>
                    <a:pt x="75" y="36"/>
                    <a:pt x="74" y="37"/>
                    <a:pt x="73" y="37"/>
                  </a:cubicBezTo>
                  <a:close/>
                  <a:moveTo>
                    <a:pt x="80" y="58"/>
                  </a:moveTo>
                  <a:cubicBezTo>
                    <a:pt x="79" y="58"/>
                    <a:pt x="78" y="59"/>
                    <a:pt x="77" y="60"/>
                  </a:cubicBezTo>
                  <a:cubicBezTo>
                    <a:pt x="76" y="61"/>
                    <a:pt x="75" y="62"/>
                    <a:pt x="74" y="63"/>
                  </a:cubicBezTo>
                  <a:cubicBezTo>
                    <a:pt x="74" y="65"/>
                    <a:pt x="74" y="65"/>
                    <a:pt x="74" y="66"/>
                  </a:cubicBezTo>
                  <a:cubicBezTo>
                    <a:pt x="75" y="67"/>
                    <a:pt x="76" y="67"/>
                    <a:pt x="77" y="66"/>
                  </a:cubicBezTo>
                  <a:cubicBezTo>
                    <a:pt x="78" y="66"/>
                    <a:pt x="79" y="66"/>
                    <a:pt x="81" y="65"/>
                  </a:cubicBezTo>
                  <a:cubicBezTo>
                    <a:pt x="82" y="64"/>
                    <a:pt x="83" y="62"/>
                    <a:pt x="83" y="61"/>
                  </a:cubicBezTo>
                  <a:cubicBezTo>
                    <a:pt x="84" y="60"/>
                    <a:pt x="84" y="59"/>
                    <a:pt x="83" y="58"/>
                  </a:cubicBezTo>
                  <a:cubicBezTo>
                    <a:pt x="83" y="58"/>
                    <a:pt x="82" y="58"/>
                    <a:pt x="80" y="58"/>
                  </a:cubicBezTo>
                  <a:close/>
                  <a:moveTo>
                    <a:pt x="66" y="23"/>
                  </a:moveTo>
                  <a:cubicBezTo>
                    <a:pt x="67" y="23"/>
                    <a:pt x="68" y="24"/>
                    <a:pt x="69" y="24"/>
                  </a:cubicBezTo>
                  <a:cubicBezTo>
                    <a:pt x="70" y="24"/>
                    <a:pt x="70" y="24"/>
                    <a:pt x="71" y="24"/>
                  </a:cubicBezTo>
                  <a:cubicBezTo>
                    <a:pt x="71" y="24"/>
                    <a:pt x="72" y="24"/>
                    <a:pt x="72" y="24"/>
                  </a:cubicBezTo>
                  <a:cubicBezTo>
                    <a:pt x="74" y="24"/>
                    <a:pt x="76" y="23"/>
                    <a:pt x="77" y="21"/>
                  </a:cubicBezTo>
                  <a:cubicBezTo>
                    <a:pt x="78" y="19"/>
                    <a:pt x="78" y="17"/>
                    <a:pt x="77" y="16"/>
                  </a:cubicBezTo>
                  <a:cubicBezTo>
                    <a:pt x="77" y="15"/>
                    <a:pt x="76" y="15"/>
                    <a:pt x="76" y="14"/>
                  </a:cubicBezTo>
                  <a:cubicBezTo>
                    <a:pt x="76" y="14"/>
                    <a:pt x="75" y="13"/>
                    <a:pt x="75" y="13"/>
                  </a:cubicBezTo>
                  <a:cubicBezTo>
                    <a:pt x="74" y="12"/>
                    <a:pt x="73" y="11"/>
                    <a:pt x="71" y="11"/>
                  </a:cubicBezTo>
                  <a:cubicBezTo>
                    <a:pt x="69" y="9"/>
                    <a:pt x="66" y="9"/>
                    <a:pt x="64" y="10"/>
                  </a:cubicBezTo>
                  <a:cubicBezTo>
                    <a:pt x="62" y="10"/>
                    <a:pt x="61" y="11"/>
                    <a:pt x="60" y="13"/>
                  </a:cubicBezTo>
                  <a:cubicBezTo>
                    <a:pt x="59" y="15"/>
                    <a:pt x="60" y="17"/>
                    <a:pt x="61" y="18"/>
                  </a:cubicBezTo>
                  <a:cubicBezTo>
                    <a:pt x="62" y="20"/>
                    <a:pt x="63" y="22"/>
                    <a:pt x="66" y="23"/>
                  </a:cubicBezTo>
                  <a:close/>
                  <a:moveTo>
                    <a:pt x="76" y="78"/>
                  </a:move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6" y="78"/>
                    <a:pt x="75" y="78"/>
                  </a:cubicBezTo>
                  <a:cubicBezTo>
                    <a:pt x="75" y="79"/>
                    <a:pt x="75" y="79"/>
                    <a:pt x="75" y="80"/>
                  </a:cubicBezTo>
                  <a:cubicBezTo>
                    <a:pt x="74" y="81"/>
                    <a:pt x="74" y="82"/>
                    <a:pt x="74" y="82"/>
                  </a:cubicBezTo>
                  <a:cubicBezTo>
                    <a:pt x="74" y="82"/>
                    <a:pt x="74" y="82"/>
                    <a:pt x="75" y="82"/>
                  </a:cubicBezTo>
                  <a:cubicBezTo>
                    <a:pt x="75" y="82"/>
                    <a:pt x="76" y="82"/>
                    <a:pt x="76" y="82"/>
                  </a:cubicBezTo>
                  <a:cubicBezTo>
                    <a:pt x="77" y="82"/>
                    <a:pt x="78" y="83"/>
                    <a:pt x="78" y="83"/>
                  </a:cubicBezTo>
                  <a:cubicBezTo>
                    <a:pt x="78" y="83"/>
                    <a:pt x="79" y="82"/>
                    <a:pt x="79" y="80"/>
                  </a:cubicBezTo>
                  <a:cubicBezTo>
                    <a:pt x="80" y="80"/>
                    <a:pt x="80" y="79"/>
                    <a:pt x="80" y="79"/>
                  </a:cubicBezTo>
                  <a:cubicBezTo>
                    <a:pt x="80" y="79"/>
                    <a:pt x="80" y="78"/>
                    <a:pt x="80" y="78"/>
                  </a:cubicBezTo>
                  <a:cubicBezTo>
                    <a:pt x="80" y="78"/>
                    <a:pt x="79" y="78"/>
                    <a:pt x="78" y="78"/>
                  </a:cubicBezTo>
                  <a:cubicBezTo>
                    <a:pt x="77" y="78"/>
                    <a:pt x="77" y="78"/>
                    <a:pt x="76" y="78"/>
                  </a:cubicBezTo>
                  <a:close/>
                  <a:moveTo>
                    <a:pt x="116" y="75"/>
                  </a:moveTo>
                  <a:cubicBezTo>
                    <a:pt x="115" y="76"/>
                    <a:pt x="115" y="77"/>
                    <a:pt x="115" y="78"/>
                  </a:cubicBezTo>
                  <a:cubicBezTo>
                    <a:pt x="115" y="79"/>
                    <a:pt x="116" y="80"/>
                    <a:pt x="116" y="81"/>
                  </a:cubicBezTo>
                  <a:cubicBezTo>
                    <a:pt x="116" y="83"/>
                    <a:pt x="117" y="84"/>
                    <a:pt x="117" y="85"/>
                  </a:cubicBezTo>
                  <a:cubicBezTo>
                    <a:pt x="118" y="86"/>
                    <a:pt x="119" y="86"/>
                    <a:pt x="119" y="87"/>
                  </a:cubicBezTo>
                  <a:cubicBezTo>
                    <a:pt x="120" y="88"/>
                    <a:pt x="121" y="88"/>
                    <a:pt x="122" y="88"/>
                  </a:cubicBezTo>
                  <a:cubicBezTo>
                    <a:pt x="123" y="89"/>
                    <a:pt x="124" y="89"/>
                    <a:pt x="125" y="89"/>
                  </a:cubicBezTo>
                  <a:cubicBezTo>
                    <a:pt x="125" y="88"/>
                    <a:pt x="126" y="88"/>
                    <a:pt x="127" y="87"/>
                  </a:cubicBezTo>
                  <a:cubicBezTo>
                    <a:pt x="128" y="87"/>
                    <a:pt x="128" y="86"/>
                    <a:pt x="129" y="85"/>
                  </a:cubicBezTo>
                  <a:cubicBezTo>
                    <a:pt x="129" y="84"/>
                    <a:pt x="129" y="83"/>
                    <a:pt x="129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8" y="76"/>
                    <a:pt x="128" y="75"/>
                    <a:pt x="127" y="74"/>
                  </a:cubicBezTo>
                  <a:cubicBezTo>
                    <a:pt x="126" y="73"/>
                    <a:pt x="126" y="72"/>
                    <a:pt x="125" y="72"/>
                  </a:cubicBezTo>
                  <a:cubicBezTo>
                    <a:pt x="123" y="70"/>
                    <a:pt x="121" y="70"/>
                    <a:pt x="119" y="71"/>
                  </a:cubicBezTo>
                  <a:cubicBezTo>
                    <a:pt x="117" y="71"/>
                    <a:pt x="116" y="73"/>
                    <a:pt x="116" y="75"/>
                  </a:cubicBezTo>
                  <a:close/>
                  <a:moveTo>
                    <a:pt x="46" y="14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9" y="14"/>
                    <a:pt x="52" y="14"/>
                  </a:cubicBezTo>
                  <a:cubicBezTo>
                    <a:pt x="53" y="13"/>
                    <a:pt x="54" y="13"/>
                    <a:pt x="5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1"/>
                    <a:pt x="55" y="11"/>
                  </a:cubicBezTo>
                  <a:cubicBezTo>
                    <a:pt x="55" y="10"/>
                    <a:pt x="54" y="9"/>
                    <a:pt x="53" y="8"/>
                  </a:cubicBezTo>
                  <a:cubicBezTo>
                    <a:pt x="52" y="7"/>
                    <a:pt x="51" y="6"/>
                    <a:pt x="51" y="5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49" y="4"/>
                    <a:pt x="48" y="5"/>
                  </a:cubicBezTo>
                  <a:cubicBezTo>
                    <a:pt x="47" y="5"/>
                    <a:pt x="46" y="6"/>
                    <a:pt x="45" y="6"/>
                  </a:cubicBezTo>
                  <a:cubicBezTo>
                    <a:pt x="43" y="7"/>
                    <a:pt x="41" y="8"/>
                    <a:pt x="41" y="8"/>
                  </a:cubicBezTo>
                  <a:cubicBezTo>
                    <a:pt x="41" y="8"/>
                    <a:pt x="42" y="10"/>
                    <a:pt x="44" y="12"/>
                  </a:cubicBezTo>
                  <a:cubicBezTo>
                    <a:pt x="45" y="13"/>
                    <a:pt x="46" y="14"/>
                    <a:pt x="46" y="14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3" y="40"/>
                    <a:pt x="44" y="38"/>
                  </a:cubicBezTo>
                  <a:cubicBezTo>
                    <a:pt x="45" y="36"/>
                    <a:pt x="46" y="33"/>
                    <a:pt x="46" y="33"/>
                  </a:cubicBezTo>
                  <a:cubicBezTo>
                    <a:pt x="46" y="33"/>
                    <a:pt x="44" y="33"/>
                    <a:pt x="43" y="33"/>
                  </a:cubicBezTo>
                  <a:cubicBezTo>
                    <a:pt x="42" y="33"/>
                    <a:pt x="42" y="32"/>
                    <a:pt x="41" y="32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40" y="32"/>
                    <a:pt x="40" y="35"/>
                    <a:pt x="40" y="37"/>
                  </a:cubicBezTo>
                  <a:cubicBezTo>
                    <a:pt x="40" y="40"/>
                    <a:pt x="39" y="42"/>
                    <a:pt x="39" y="42"/>
                  </a:cubicBezTo>
                  <a:cubicBezTo>
                    <a:pt x="39" y="42"/>
                    <a:pt x="40" y="42"/>
                    <a:pt x="41" y="42"/>
                  </a:cubicBezTo>
                  <a:cubicBezTo>
                    <a:pt x="41" y="43"/>
                    <a:pt x="41" y="43"/>
                    <a:pt x="42" y="43"/>
                  </a:cubicBezTo>
                  <a:close/>
                  <a:moveTo>
                    <a:pt x="44" y="29"/>
                  </a:moveTo>
                  <a:cubicBezTo>
                    <a:pt x="45" y="29"/>
                    <a:pt x="46" y="29"/>
                    <a:pt x="47" y="28"/>
                  </a:cubicBezTo>
                  <a:cubicBezTo>
                    <a:pt x="48" y="28"/>
                    <a:pt x="49" y="27"/>
                    <a:pt x="49" y="26"/>
                  </a:cubicBezTo>
                  <a:cubicBezTo>
                    <a:pt x="50" y="25"/>
                    <a:pt x="49" y="24"/>
                    <a:pt x="49" y="23"/>
                  </a:cubicBezTo>
                  <a:cubicBezTo>
                    <a:pt x="48" y="22"/>
                    <a:pt x="47" y="21"/>
                    <a:pt x="46" y="21"/>
                  </a:cubicBezTo>
                  <a:cubicBezTo>
                    <a:pt x="44" y="21"/>
                    <a:pt x="43" y="21"/>
                    <a:pt x="42" y="21"/>
                  </a:cubicBezTo>
                  <a:cubicBezTo>
                    <a:pt x="41" y="22"/>
                    <a:pt x="41" y="23"/>
                    <a:pt x="40" y="24"/>
                  </a:cubicBezTo>
                  <a:cubicBezTo>
                    <a:pt x="40" y="25"/>
                    <a:pt x="41" y="26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6" y="51"/>
                  </a:cubicBezTo>
                  <a:cubicBezTo>
                    <a:pt x="36" y="51"/>
                    <a:pt x="37" y="51"/>
                    <a:pt x="37" y="52"/>
                  </a:cubicBezTo>
                  <a:cubicBezTo>
                    <a:pt x="37" y="53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9" y="53"/>
                    <a:pt x="39" y="53"/>
                    <a:pt x="40" y="53"/>
                  </a:cubicBezTo>
                  <a:cubicBezTo>
                    <a:pt x="41" y="52"/>
                    <a:pt x="42" y="51"/>
                    <a:pt x="42" y="51"/>
                  </a:cubicBezTo>
                  <a:cubicBezTo>
                    <a:pt x="42" y="51"/>
                    <a:pt x="41" y="50"/>
                    <a:pt x="41" y="49"/>
                  </a:cubicBezTo>
                  <a:cubicBezTo>
                    <a:pt x="40" y="49"/>
                    <a:pt x="40" y="48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39" y="48"/>
                    <a:pt x="38" y="48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lose/>
                  <a:moveTo>
                    <a:pt x="21" y="12"/>
                  </a:moveTo>
                  <a:cubicBezTo>
                    <a:pt x="23" y="13"/>
                    <a:pt x="25" y="13"/>
                    <a:pt x="27" y="14"/>
                  </a:cubicBezTo>
                  <a:cubicBezTo>
                    <a:pt x="30" y="14"/>
                    <a:pt x="32" y="13"/>
                    <a:pt x="34" y="12"/>
                  </a:cubicBezTo>
                  <a:cubicBezTo>
                    <a:pt x="34" y="11"/>
                    <a:pt x="35" y="11"/>
                    <a:pt x="36" y="10"/>
                  </a:cubicBezTo>
                  <a:cubicBezTo>
                    <a:pt x="36" y="9"/>
                    <a:pt x="37" y="8"/>
                    <a:pt x="37" y="7"/>
                  </a:cubicBezTo>
                  <a:cubicBezTo>
                    <a:pt x="37" y="7"/>
                    <a:pt x="37" y="6"/>
                    <a:pt x="36" y="5"/>
                  </a:cubicBezTo>
                  <a:cubicBezTo>
                    <a:pt x="36" y="4"/>
                    <a:pt x="35" y="3"/>
                    <a:pt x="34" y="2"/>
                  </a:cubicBezTo>
                  <a:cubicBezTo>
                    <a:pt x="33" y="1"/>
                    <a:pt x="30" y="0"/>
                    <a:pt x="28" y="0"/>
                  </a:cubicBezTo>
                  <a:cubicBezTo>
                    <a:pt x="25" y="0"/>
                    <a:pt x="22" y="1"/>
                    <a:pt x="21" y="2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lose/>
                  <a:moveTo>
                    <a:pt x="83" y="31"/>
                  </a:moveTo>
                  <a:cubicBezTo>
                    <a:pt x="83" y="32"/>
                    <a:pt x="83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5" y="33"/>
                    <a:pt x="87" y="33"/>
                    <a:pt x="88" y="33"/>
                  </a:cubicBezTo>
                  <a:cubicBezTo>
                    <a:pt x="90" y="33"/>
                    <a:pt x="93" y="33"/>
                    <a:pt x="93" y="33"/>
                  </a:cubicBezTo>
                  <a:cubicBezTo>
                    <a:pt x="93" y="33"/>
                    <a:pt x="92" y="31"/>
                    <a:pt x="91" y="28"/>
                  </a:cubicBezTo>
                  <a:cubicBezTo>
                    <a:pt x="91" y="27"/>
                    <a:pt x="91" y="26"/>
                    <a:pt x="90" y="25"/>
                  </a:cubicBezTo>
                  <a:cubicBezTo>
                    <a:pt x="90" y="24"/>
                    <a:pt x="90" y="23"/>
                    <a:pt x="90" y="23"/>
                  </a:cubicBezTo>
                  <a:cubicBezTo>
                    <a:pt x="90" y="23"/>
                    <a:pt x="89" y="23"/>
                    <a:pt x="88" y="23"/>
                  </a:cubicBezTo>
                  <a:cubicBezTo>
                    <a:pt x="87" y="23"/>
                    <a:pt x="86" y="23"/>
                    <a:pt x="85" y="23"/>
                  </a:cubicBezTo>
                  <a:cubicBezTo>
                    <a:pt x="82" y="23"/>
                    <a:pt x="80" y="23"/>
                    <a:pt x="80" y="23"/>
                  </a:cubicBezTo>
                  <a:cubicBezTo>
                    <a:pt x="80" y="23"/>
                    <a:pt x="81" y="26"/>
                    <a:pt x="82" y="28"/>
                  </a:cubicBezTo>
                  <a:cubicBezTo>
                    <a:pt x="82" y="29"/>
                    <a:pt x="82" y="30"/>
                    <a:pt x="83" y="31"/>
                  </a:cubicBezTo>
                  <a:close/>
                  <a:moveTo>
                    <a:pt x="1" y="52"/>
                  </a:moveTo>
                  <a:cubicBezTo>
                    <a:pt x="0" y="52"/>
                    <a:pt x="0" y="54"/>
                    <a:pt x="0" y="55"/>
                  </a:cubicBezTo>
                  <a:cubicBezTo>
                    <a:pt x="1" y="57"/>
                    <a:pt x="2" y="57"/>
                    <a:pt x="3" y="57"/>
                  </a:cubicBezTo>
                  <a:cubicBezTo>
                    <a:pt x="5" y="57"/>
                    <a:pt x="5" y="55"/>
                    <a:pt x="5" y="54"/>
                  </a:cubicBezTo>
                  <a:cubicBezTo>
                    <a:pt x="4" y="52"/>
                    <a:pt x="3" y="51"/>
                    <a:pt x="1" y="52"/>
                  </a:cubicBezTo>
                  <a:close/>
                  <a:moveTo>
                    <a:pt x="7" y="27"/>
                  </a:moveTo>
                  <a:cubicBezTo>
                    <a:pt x="7" y="27"/>
                    <a:pt x="8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1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3" y="22"/>
                    <a:pt x="13" y="21"/>
                    <a:pt x="12" y="21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cubicBezTo>
                    <a:pt x="6" y="21"/>
                    <a:pt x="6" y="21"/>
                    <a:pt x="5" y="22"/>
                  </a:cubicBezTo>
                  <a:cubicBezTo>
                    <a:pt x="5" y="23"/>
                    <a:pt x="4" y="24"/>
                    <a:pt x="5" y="25"/>
                  </a:cubicBezTo>
                  <a:cubicBezTo>
                    <a:pt x="5" y="26"/>
                    <a:pt x="6" y="27"/>
                    <a:pt x="7" y="27"/>
                  </a:cubicBezTo>
                  <a:close/>
                  <a:moveTo>
                    <a:pt x="0" y="4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7"/>
                    <a:pt x="1" y="45"/>
                    <a:pt x="0" y="42"/>
                  </a:cubicBezTo>
                  <a:close/>
                  <a:moveTo>
                    <a:pt x="14" y="41"/>
                  </a:moveTo>
                  <a:cubicBezTo>
                    <a:pt x="14" y="41"/>
                    <a:pt x="14" y="39"/>
                    <a:pt x="13" y="36"/>
                  </a:cubicBezTo>
                  <a:cubicBezTo>
                    <a:pt x="13" y="34"/>
                    <a:pt x="13" y="31"/>
                    <a:pt x="13" y="31"/>
                  </a:cubicBezTo>
                  <a:cubicBezTo>
                    <a:pt x="13" y="31"/>
                    <a:pt x="13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9" y="32"/>
                    <a:pt x="8" y="32"/>
                    <a:pt x="8" y="32"/>
                  </a:cubicBezTo>
                  <a:cubicBezTo>
                    <a:pt x="8" y="32"/>
                    <a:pt x="9" y="35"/>
                    <a:pt x="10" y="37"/>
                  </a:cubicBezTo>
                  <a:cubicBezTo>
                    <a:pt x="10" y="40"/>
                    <a:pt x="11" y="42"/>
                    <a:pt x="11" y="42"/>
                  </a:cubicBezTo>
                  <a:lnTo>
                    <a:pt x="14" y="41"/>
                  </a:lnTo>
                  <a:close/>
                  <a:moveTo>
                    <a:pt x="123" y="135"/>
                  </a:moveTo>
                  <a:cubicBezTo>
                    <a:pt x="123" y="135"/>
                    <a:pt x="121" y="136"/>
                    <a:pt x="119" y="138"/>
                  </a:cubicBezTo>
                  <a:cubicBezTo>
                    <a:pt x="117" y="139"/>
                    <a:pt x="115" y="140"/>
                    <a:pt x="115" y="140"/>
                  </a:cubicBezTo>
                  <a:cubicBezTo>
                    <a:pt x="115" y="140"/>
                    <a:pt x="115" y="141"/>
                    <a:pt x="115" y="142"/>
                  </a:cubicBezTo>
                  <a:cubicBezTo>
                    <a:pt x="116" y="143"/>
                    <a:pt x="116" y="144"/>
                    <a:pt x="116" y="145"/>
                  </a:cubicBezTo>
                  <a:cubicBezTo>
                    <a:pt x="117" y="147"/>
                    <a:pt x="117" y="150"/>
                    <a:pt x="117" y="150"/>
                  </a:cubicBezTo>
                  <a:cubicBezTo>
                    <a:pt x="117" y="150"/>
                    <a:pt x="120" y="148"/>
                    <a:pt x="122" y="147"/>
                  </a:cubicBezTo>
                  <a:cubicBezTo>
                    <a:pt x="123" y="146"/>
                    <a:pt x="124" y="146"/>
                    <a:pt x="125" y="145"/>
                  </a:cubicBezTo>
                  <a:cubicBezTo>
                    <a:pt x="125" y="144"/>
                    <a:pt x="126" y="144"/>
                    <a:pt x="126" y="144"/>
                  </a:cubicBezTo>
                  <a:cubicBezTo>
                    <a:pt x="126" y="144"/>
                    <a:pt x="125" y="142"/>
                    <a:pt x="124" y="139"/>
                  </a:cubicBezTo>
                  <a:cubicBezTo>
                    <a:pt x="124" y="137"/>
                    <a:pt x="123" y="135"/>
                    <a:pt x="123" y="135"/>
                  </a:cubicBezTo>
                  <a:close/>
                  <a:moveTo>
                    <a:pt x="114" y="122"/>
                  </a:moveTo>
                  <a:cubicBezTo>
                    <a:pt x="114" y="121"/>
                    <a:pt x="114" y="121"/>
                    <a:pt x="114" y="121"/>
                  </a:cubicBezTo>
                  <a:cubicBezTo>
                    <a:pt x="115" y="121"/>
                    <a:pt x="115" y="120"/>
                    <a:pt x="115" y="120"/>
                  </a:cubicBezTo>
                  <a:cubicBezTo>
                    <a:pt x="115" y="120"/>
                    <a:pt x="115" y="120"/>
                    <a:pt x="115" y="119"/>
                  </a:cubicBezTo>
                  <a:cubicBezTo>
                    <a:pt x="114" y="119"/>
                    <a:pt x="114" y="118"/>
                    <a:pt x="114" y="118"/>
                  </a:cubicBezTo>
                  <a:lnTo>
                    <a:pt x="114" y="122"/>
                  </a:lnTo>
                  <a:close/>
                  <a:moveTo>
                    <a:pt x="13" y="80"/>
                  </a:moveTo>
                  <a:cubicBezTo>
                    <a:pt x="13" y="80"/>
                    <a:pt x="13" y="79"/>
                    <a:pt x="13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3" y="78"/>
                    <a:pt x="13" y="78"/>
                  </a:cubicBezTo>
                  <a:cubicBezTo>
                    <a:pt x="13" y="78"/>
                    <a:pt x="12" y="78"/>
                    <a:pt x="12" y="78"/>
                  </a:cubicBezTo>
                  <a:cubicBezTo>
                    <a:pt x="11" y="78"/>
                    <a:pt x="10" y="78"/>
                    <a:pt x="10" y="78"/>
                  </a:cubicBezTo>
                  <a:cubicBezTo>
                    <a:pt x="10" y="78"/>
                    <a:pt x="10" y="79"/>
                    <a:pt x="9" y="79"/>
                  </a:cubicBezTo>
                  <a:cubicBezTo>
                    <a:pt x="9" y="80"/>
                    <a:pt x="9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1" y="81"/>
                    <a:pt x="12" y="81"/>
                    <a:pt x="12" y="81"/>
                  </a:cubicBezTo>
                  <a:cubicBezTo>
                    <a:pt x="12" y="81"/>
                    <a:pt x="12" y="81"/>
                    <a:pt x="13" y="80"/>
                  </a:cubicBezTo>
                  <a:close/>
                  <a:moveTo>
                    <a:pt x="114" y="99"/>
                  </a:moveTo>
                  <a:cubicBezTo>
                    <a:pt x="114" y="104"/>
                    <a:pt x="114" y="104"/>
                    <a:pt x="114" y="104"/>
                  </a:cubicBezTo>
                  <a:cubicBezTo>
                    <a:pt x="114" y="103"/>
                    <a:pt x="114" y="102"/>
                    <a:pt x="114" y="101"/>
                  </a:cubicBezTo>
                  <a:cubicBezTo>
                    <a:pt x="114" y="101"/>
                    <a:pt x="114" y="100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lose/>
                  <a:moveTo>
                    <a:pt x="13" y="83"/>
                  </a:moveTo>
                  <a:cubicBezTo>
                    <a:pt x="12" y="83"/>
                    <a:pt x="12" y="84"/>
                    <a:pt x="12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4" y="83"/>
                    <a:pt x="14" y="83"/>
                    <a:pt x="13" y="83"/>
                  </a:cubicBezTo>
                  <a:close/>
                  <a:moveTo>
                    <a:pt x="36" y="84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7" y="83"/>
                    <a:pt x="37" y="84"/>
                    <a:pt x="3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745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81787" y="2134553"/>
            <a:ext cx="5707012" cy="599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2009" eaLnBrk="0" hangingPunct="0">
              <a:defRPr/>
            </a:pPr>
            <a:r>
              <a:rPr lang="zh-CN" altLang="en-US" sz="3297" b="1" dirty="0">
                <a:solidFill>
                  <a:schemeClr val="tx2"/>
                </a:solidFill>
                <a:latin typeface="微软雅黑"/>
                <a:ea typeface="幼圆" panose="02010509060101010101" pitchFamily="49" charset="-122"/>
              </a:rPr>
              <a:t>关注公众号还能获取如下福利</a:t>
            </a:r>
          </a:p>
        </p:txBody>
      </p:sp>
      <p:sp>
        <p:nvSpPr>
          <p:cNvPr id="7" name="Rectangle 51"/>
          <p:cNvSpPr/>
          <p:nvPr/>
        </p:nvSpPr>
        <p:spPr>
          <a:xfrm>
            <a:off x="1333877" y="2104766"/>
            <a:ext cx="115327" cy="943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009" eaLnBrk="0" hangingPunct="0">
              <a:defRPr/>
            </a:pPr>
            <a:endParaRPr lang="en-US" sz="599">
              <a:solidFill>
                <a:prstClr val="white"/>
              </a:solidFill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6683" y="2733410"/>
            <a:ext cx="5498407" cy="24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009" eaLnBrk="0" hangingPunct="0">
              <a:defRPr/>
            </a:pPr>
            <a:r>
              <a:rPr lang="en-US" altLang="zh-CN" sz="101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Success always belongs to those who are prepared</a:t>
            </a:r>
            <a:endParaRPr lang="zh-CN" altLang="en-US" sz="101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929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525" y="3076232"/>
            <a:ext cx="2586767" cy="1455058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317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09" y="3076994"/>
            <a:ext cx="2586766" cy="145505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317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34" y="3076778"/>
            <a:ext cx="2586766" cy="1455487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317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34" y="1415324"/>
            <a:ext cx="2586766" cy="1454672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317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3780" y="1414918"/>
            <a:ext cx="2586766" cy="1455487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317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2924" y="1415133"/>
            <a:ext cx="2586766" cy="145505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317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3461760" y="374683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2009" eaLnBrk="0" hangingPunct="0">
              <a:defRPr/>
            </a:pPr>
            <a:r>
              <a:rPr lang="zh-CN" altLang="en-US" sz="2000" b="1" dirty="0">
                <a:latin typeface="+mn-ea"/>
              </a:rPr>
              <a:t>每周更新</a:t>
            </a:r>
            <a:r>
              <a:rPr lang="en-US" altLang="zh-CN" sz="2000" b="1" dirty="0">
                <a:latin typeface="+mn-ea"/>
              </a:rPr>
              <a:t>PPT</a:t>
            </a:r>
            <a:r>
              <a:rPr lang="zh-CN" altLang="en-US" sz="2000" b="1" dirty="0">
                <a:latin typeface="+mn-ea"/>
              </a:rPr>
              <a:t>模板</a:t>
            </a:r>
          </a:p>
        </p:txBody>
      </p:sp>
      <p:sp>
        <p:nvSpPr>
          <p:cNvPr id="16" name="矩形 15"/>
          <p:cNvSpPr/>
          <p:nvPr/>
        </p:nvSpPr>
        <p:spPr>
          <a:xfrm>
            <a:off x="1822797" y="784818"/>
            <a:ext cx="5498407" cy="24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009" eaLnBrk="0" hangingPunct="0">
              <a:defRPr/>
            </a:pPr>
            <a:r>
              <a:rPr lang="zh-CN" altLang="en-US" sz="1011" dirty="0">
                <a:latin typeface="+mn-ea"/>
              </a:rPr>
              <a:t>欢迎关注刘匠，这些您都能免费得到，希望能解决你的工作需要</a:t>
            </a:r>
            <a:endParaRPr lang="en-US" altLang="zh-CN" sz="1011" dirty="0">
              <a:latin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269103" y="261991"/>
            <a:ext cx="6057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4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58048" y="481748"/>
            <a:ext cx="8227912" cy="4184253"/>
            <a:chOff x="3059596" y="1887063"/>
            <a:chExt cx="6072808" cy="3088287"/>
          </a:xfrm>
        </p:grpSpPr>
        <p:sp>
          <p:nvSpPr>
            <p:cNvPr id="5" name="图文框 4"/>
            <p:cNvSpPr/>
            <p:nvPr/>
          </p:nvSpPr>
          <p:spPr>
            <a:xfrm>
              <a:off x="3059596" y="2022613"/>
              <a:ext cx="6072808" cy="2812774"/>
            </a:xfrm>
            <a:prstGeom prst="frame">
              <a:avLst>
                <a:gd name="adj1" fmla="val 1899"/>
              </a:avLst>
            </a:prstGeom>
            <a:solidFill>
              <a:srgbClr val="F26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endParaRPr lang="zh-CN" altLang="en-US" sz="1278">
                <a:solidFill>
                  <a:prstClr val="black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396382" y="2441780"/>
              <a:ext cx="920412" cy="92041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endParaRPr lang="zh-CN" altLang="en-US" sz="1278">
                <a:solidFill>
                  <a:prstClr val="white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50656" y="3429640"/>
              <a:ext cx="1211861" cy="374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077" latinLnBrk="1">
                <a:defRPr/>
              </a:pPr>
              <a:r>
                <a:rPr lang="en-US" altLang="zh-CN" sz="2697" b="1" dirty="0" err="1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kevin</a:t>
              </a:r>
              <a:r>
                <a:rPr lang="zh-CN" altLang="en-US" sz="2697" b="1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刘匠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37632" y="3903010"/>
              <a:ext cx="2437921" cy="6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077" latinLnBrk="1"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你也在为做</a:t>
              </a:r>
              <a:r>
                <a:rPr lang="en-US" altLang="zh-CN" sz="1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1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而</a:t>
              </a:r>
              <a:r>
                <a:rPr lang="zh-CN" altLang="en-US" sz="18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苦恼发愁</a:t>
              </a:r>
              <a:r>
                <a:rPr lang="zh-CN" altLang="en-US" sz="1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么？</a:t>
              </a:r>
              <a:endPara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微软雅黑"/>
                <a:cs typeface="+mn-ea"/>
                <a:sym typeface="+mn-lt"/>
              </a:endParaRPr>
            </a:p>
            <a:p>
              <a:pPr algn="ctr" defTabSz="685077" latinLnBrk="1"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其实我</a:t>
              </a:r>
              <a:r>
                <a:rPr lang="zh-CN" altLang="en-US" sz="18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可以帮到你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03143" y="1887063"/>
              <a:ext cx="3211183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做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时，能给你</a:t>
              </a:r>
              <a:r>
                <a:rPr lang="zh-CN" altLang="en-US" sz="16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安全感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的刘匠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27072" y="4667237"/>
              <a:ext cx="4963324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r>
                <a:rPr lang="zh-CN" altLang="en-US" sz="16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关注公众号，回复“</a:t>
              </a:r>
              <a:r>
                <a:rPr lang="en-US" altLang="zh-CN" sz="1600" b="1" spc="3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201802</a:t>
              </a:r>
              <a:r>
                <a:rPr lang="zh-CN" altLang="en-US" sz="16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”获取完整模板</a:t>
              </a:r>
              <a:r>
                <a:rPr lang="zh-CN" altLang="en-US" sz="1600" spc="3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（</a:t>
              </a:r>
              <a:r>
                <a:rPr lang="en-US" altLang="zh-CN" sz="1600" spc="3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23</a:t>
              </a:r>
              <a:r>
                <a:rPr lang="zh-CN" altLang="en-US" sz="1600" spc="300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页）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652836" y="3844690"/>
              <a:ext cx="38762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532636C-0DC1-4ABE-BD07-786ECE5181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708" y="1181100"/>
            <a:ext cx="27813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28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6067" y="2482852"/>
            <a:ext cx="7374968" cy="216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077" latinLnBrk="1">
              <a:defRPr/>
            </a:pPr>
            <a:r>
              <a:rPr lang="en-US" altLang="zh-CN" sz="2697" b="1" dirty="0" err="1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kevin</a:t>
            </a:r>
            <a:r>
              <a:rPr lang="zh-CN" altLang="en-US" sz="2697" b="1" dirty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刘</a:t>
            </a:r>
            <a:r>
              <a:rPr lang="zh-CN" altLang="en-US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匠   原创作品</a:t>
            </a:r>
            <a:endParaRPr lang="en-US" altLang="zh-CN" sz="2697" b="1" dirty="0" smtClean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endParaRPr lang="en-US" altLang="zh-CN" sz="2697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endParaRPr lang="en-US" altLang="zh-CN" sz="2697" b="1" dirty="0" smtClean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endParaRPr lang="en-US" altLang="zh-CN" sz="2697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r>
              <a:rPr lang="en-US" altLang="zh-CN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51PPT</a:t>
            </a:r>
            <a:r>
              <a:rPr lang="zh-CN" altLang="en-US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模板网   </a:t>
            </a:r>
            <a:r>
              <a:rPr lang="en-US" altLang="zh-CN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   </a:t>
            </a:r>
            <a:r>
              <a:rPr lang="zh-CN" altLang="en-US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授权发布</a:t>
            </a:r>
            <a:endParaRPr lang="zh-CN" altLang="en-US" sz="2697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130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74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84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05A0C35-4994-49FF-B85A-312116871D62}"/>
              </a:ext>
            </a:extLst>
          </p:cNvPr>
          <p:cNvGrpSpPr/>
          <p:nvPr/>
        </p:nvGrpSpPr>
        <p:grpSpPr>
          <a:xfrm>
            <a:off x="2589291" y="589041"/>
            <a:ext cx="3965418" cy="3965418"/>
            <a:chOff x="830201" y="1294646"/>
            <a:chExt cx="2554208" cy="255420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C387644C-8B3E-4995-88D9-EDC862D62A12}"/>
                </a:ext>
              </a:extLst>
            </p:cNvPr>
            <p:cNvSpPr/>
            <p:nvPr/>
          </p:nvSpPr>
          <p:spPr>
            <a:xfrm>
              <a:off x="830201" y="1294646"/>
              <a:ext cx="2554208" cy="255420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339406BD-BD20-4F5A-9968-2A58347B9DA1}"/>
                </a:ext>
              </a:extLst>
            </p:cNvPr>
            <p:cNvSpPr/>
            <p:nvPr/>
          </p:nvSpPr>
          <p:spPr>
            <a:xfrm>
              <a:off x="960893" y="1425338"/>
              <a:ext cx="2292824" cy="229282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70C9A40-61E5-43A8-86C6-B5152B9C0C36}"/>
              </a:ext>
            </a:extLst>
          </p:cNvPr>
          <p:cNvSpPr txBox="1"/>
          <p:nvPr/>
        </p:nvSpPr>
        <p:spPr>
          <a:xfrm>
            <a:off x="3833368" y="1558179"/>
            <a:ext cx="14772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30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PART</a:t>
            </a:r>
            <a:r>
              <a:rPr lang="zh-CN" altLang="en-US" sz="30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01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8673CCF-B513-493E-8974-D97A088FB2F5}"/>
              </a:ext>
            </a:extLst>
          </p:cNvPr>
          <p:cNvSpPr txBox="1"/>
          <p:nvPr/>
        </p:nvSpPr>
        <p:spPr>
          <a:xfrm>
            <a:off x="3133146" y="2106183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20A2652-B968-4501-9E5D-14BEDE40AE92}"/>
              </a:ext>
            </a:extLst>
          </p:cNvPr>
          <p:cNvCxnSpPr/>
          <p:nvPr/>
        </p:nvCxnSpPr>
        <p:spPr>
          <a:xfrm>
            <a:off x="4376692" y="2752501"/>
            <a:ext cx="3906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0989FDEC-1864-4677-9FA6-1BFCDFFFABCD}"/>
              </a:ext>
            </a:extLst>
          </p:cNvPr>
          <p:cNvSpPr/>
          <p:nvPr/>
        </p:nvSpPr>
        <p:spPr>
          <a:xfrm>
            <a:off x="3133143" y="2890396"/>
            <a:ext cx="28777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827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7" b="5557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4842254" y="2599135"/>
            <a:ext cx="1755000" cy="1107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97235" y="1491854"/>
            <a:ext cx="1755000" cy="1107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135357" y="2854144"/>
            <a:ext cx="1168794" cy="644954"/>
            <a:chOff x="6877582" y="3800480"/>
            <a:chExt cx="1558392" cy="859938"/>
          </a:xfrm>
        </p:grpSpPr>
        <p:sp>
          <p:nvSpPr>
            <p:cNvPr id="17" name="TextBox 16"/>
            <p:cNvSpPr txBox="1"/>
            <p:nvPr/>
          </p:nvSpPr>
          <p:spPr>
            <a:xfrm>
              <a:off x="7378890" y="3800480"/>
              <a:ext cx="555775" cy="365774"/>
            </a:xfrm>
            <a:prstGeom prst="rect">
              <a:avLst/>
            </a:prstGeom>
            <a:noFill/>
          </p:spPr>
          <p:txBody>
            <a:bodyPr wrap="none" lIns="54000" tIns="27000" rIns="54000" bIns="27000" rtlCol="0" anchor="b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标题</a:t>
              </a:r>
              <a:endParaRPr lang="id-ID" altLang="zh-CN" sz="12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77582" y="4107583"/>
              <a:ext cx="1558392" cy="552835"/>
            </a:xfrm>
            <a:prstGeom prst="rect">
              <a:avLst/>
            </a:prstGeom>
            <a:noFill/>
          </p:spPr>
          <p:txBody>
            <a:bodyPr wrap="square" lIns="54000" tIns="27000" rIns="54000" bIns="2700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90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Site your text here for better result.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90338" y="1746863"/>
            <a:ext cx="1168794" cy="644954"/>
            <a:chOff x="6877582" y="3800480"/>
            <a:chExt cx="1558392" cy="859938"/>
          </a:xfrm>
        </p:grpSpPr>
        <p:sp>
          <p:nvSpPr>
            <p:cNvPr id="20" name="TextBox 19"/>
            <p:cNvSpPr txBox="1"/>
            <p:nvPr/>
          </p:nvSpPr>
          <p:spPr>
            <a:xfrm>
              <a:off x="7378891" y="3800480"/>
              <a:ext cx="555775" cy="365774"/>
            </a:xfrm>
            <a:prstGeom prst="rect">
              <a:avLst/>
            </a:prstGeom>
            <a:noFill/>
          </p:spPr>
          <p:txBody>
            <a:bodyPr wrap="none" lIns="54000" tIns="27000" rIns="54000" bIns="27000" rtlCol="0" anchor="b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标题</a:t>
              </a:r>
              <a:endParaRPr lang="id-ID" sz="12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77582" y="4107583"/>
              <a:ext cx="1558392" cy="552835"/>
            </a:xfrm>
            <a:prstGeom prst="rect">
              <a:avLst/>
            </a:prstGeom>
            <a:noFill/>
          </p:spPr>
          <p:txBody>
            <a:bodyPr wrap="square" lIns="54000" tIns="27000" rIns="54000" bIns="2700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90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Site your text here for better result.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91766" y="3813048"/>
            <a:ext cx="1431000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1766" y="4055698"/>
            <a:ext cx="3509963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10</a:t>
            </a: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号字，</a:t>
            </a:r>
            <a:r>
              <a:rPr lang="en-US" altLang="zh-CN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1.3</a:t>
            </a: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倍字间距。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42254" y="3813048"/>
            <a:ext cx="1431000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42253" y="4055698"/>
            <a:ext cx="3509963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10</a:t>
            </a: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号字，</a:t>
            </a:r>
            <a:r>
              <a:rPr lang="en-US" altLang="zh-CN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1.3</a:t>
            </a: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倍字间距。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" b="2729"/>
          <a:stretch>
            <a:fillRect/>
          </a:stretch>
        </p:blipFill>
        <p:spPr/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ED53CEA4-E63A-4B10-A93E-817C697D9632}"/>
              </a:ext>
            </a:extLst>
          </p:cNvPr>
          <p:cNvSpPr/>
          <p:nvPr/>
        </p:nvSpPr>
        <p:spPr>
          <a:xfrm>
            <a:off x="3426930" y="-1901900"/>
            <a:ext cx="2292824" cy="2292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96938" algn="l"/>
              </a:tabLst>
            </a:pPr>
            <a:endParaRPr lang="zh-CN" altLang="en-US" sz="48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2859341-7ECD-4624-80F9-C431D4C262BC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7D3246A-94A2-49AC-A1A6-8197228090B0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40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Freeform 5"/>
          <p:cNvSpPr>
            <a:spLocks/>
          </p:cNvSpPr>
          <p:nvPr/>
        </p:nvSpPr>
        <p:spPr bwMode="auto">
          <a:xfrm>
            <a:off x="3095920" y="1384196"/>
            <a:ext cx="1352685" cy="2944354"/>
          </a:xfrm>
          <a:custGeom>
            <a:avLst/>
            <a:gdLst>
              <a:gd name="T0" fmla="*/ 490 w 490"/>
              <a:gd name="T1" fmla="*/ 166 h 1067"/>
              <a:gd name="T2" fmla="*/ 469 w 490"/>
              <a:gd name="T3" fmla="*/ 0 h 1067"/>
              <a:gd name="T4" fmla="*/ 0 w 490"/>
              <a:gd name="T5" fmla="*/ 531 h 1067"/>
              <a:gd name="T6" fmla="*/ 97 w 490"/>
              <a:gd name="T7" fmla="*/ 839 h 1067"/>
              <a:gd name="T8" fmla="*/ 340 w 490"/>
              <a:gd name="T9" fmla="*/ 1030 h 1067"/>
              <a:gd name="T10" fmla="*/ 331 w 490"/>
              <a:gd name="T11" fmla="*/ 1067 h 1067"/>
              <a:gd name="T12" fmla="*/ 480 w 490"/>
              <a:gd name="T13" fmla="*/ 979 h 1067"/>
              <a:gd name="T14" fmla="*/ 392 w 490"/>
              <a:gd name="T15" fmla="*/ 830 h 1067"/>
              <a:gd name="T16" fmla="*/ 383 w 490"/>
              <a:gd name="T17" fmla="*/ 865 h 1067"/>
              <a:gd name="T18" fmla="*/ 167 w 490"/>
              <a:gd name="T19" fmla="*/ 531 h 1067"/>
              <a:gd name="T20" fmla="*/ 490 w 490"/>
              <a:gd name="T21" fmla="*/ 166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1067">
                <a:moveTo>
                  <a:pt x="490" y="166"/>
                </a:moveTo>
                <a:cubicBezTo>
                  <a:pt x="469" y="0"/>
                  <a:pt x="469" y="0"/>
                  <a:pt x="469" y="0"/>
                </a:cubicBezTo>
                <a:cubicBezTo>
                  <a:pt x="202" y="33"/>
                  <a:pt x="0" y="261"/>
                  <a:pt x="0" y="531"/>
                </a:cubicBezTo>
                <a:cubicBezTo>
                  <a:pt x="0" y="642"/>
                  <a:pt x="33" y="749"/>
                  <a:pt x="97" y="839"/>
                </a:cubicBezTo>
                <a:cubicBezTo>
                  <a:pt x="158" y="926"/>
                  <a:pt x="242" y="991"/>
                  <a:pt x="340" y="1030"/>
                </a:cubicBezTo>
                <a:cubicBezTo>
                  <a:pt x="331" y="1067"/>
                  <a:pt x="331" y="1067"/>
                  <a:pt x="331" y="1067"/>
                </a:cubicBezTo>
                <a:cubicBezTo>
                  <a:pt x="480" y="979"/>
                  <a:pt x="480" y="979"/>
                  <a:pt x="480" y="979"/>
                </a:cubicBezTo>
                <a:cubicBezTo>
                  <a:pt x="392" y="830"/>
                  <a:pt x="392" y="830"/>
                  <a:pt x="392" y="830"/>
                </a:cubicBezTo>
                <a:cubicBezTo>
                  <a:pt x="383" y="865"/>
                  <a:pt x="383" y="865"/>
                  <a:pt x="383" y="865"/>
                </a:cubicBezTo>
                <a:cubicBezTo>
                  <a:pt x="253" y="806"/>
                  <a:pt x="167" y="675"/>
                  <a:pt x="167" y="531"/>
                </a:cubicBezTo>
                <a:cubicBezTo>
                  <a:pt x="167" y="346"/>
                  <a:pt x="306" y="189"/>
                  <a:pt x="490" y="1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  <a:defRPr/>
            </a:pPr>
            <a:endParaRPr lang="id-ID" sz="1800">
              <a:solidFill>
                <a:srgbClr val="3F3F3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5" name="Freeform 6"/>
          <p:cNvSpPr>
            <a:spLocks/>
          </p:cNvSpPr>
          <p:nvPr/>
        </p:nvSpPr>
        <p:spPr bwMode="auto">
          <a:xfrm>
            <a:off x="4693836" y="1384196"/>
            <a:ext cx="1354247" cy="2944354"/>
          </a:xfrm>
          <a:custGeom>
            <a:avLst/>
            <a:gdLst>
              <a:gd name="T0" fmla="*/ 393 w 490"/>
              <a:gd name="T1" fmla="*/ 228 h 1067"/>
              <a:gd name="T2" fmla="*/ 149 w 490"/>
              <a:gd name="T3" fmla="*/ 38 h 1067"/>
              <a:gd name="T4" fmla="*/ 159 w 490"/>
              <a:gd name="T5" fmla="*/ 0 h 1067"/>
              <a:gd name="T6" fmla="*/ 10 w 490"/>
              <a:gd name="T7" fmla="*/ 88 h 1067"/>
              <a:gd name="T8" fmla="*/ 98 w 490"/>
              <a:gd name="T9" fmla="*/ 237 h 1067"/>
              <a:gd name="T10" fmla="*/ 107 w 490"/>
              <a:gd name="T11" fmla="*/ 202 h 1067"/>
              <a:gd name="T12" fmla="*/ 323 w 490"/>
              <a:gd name="T13" fmla="*/ 536 h 1067"/>
              <a:gd name="T14" fmla="*/ 0 w 490"/>
              <a:gd name="T15" fmla="*/ 901 h 1067"/>
              <a:gd name="T16" fmla="*/ 20 w 490"/>
              <a:gd name="T17" fmla="*/ 1067 h 1067"/>
              <a:gd name="T18" fmla="*/ 490 w 490"/>
              <a:gd name="T19" fmla="*/ 536 h 1067"/>
              <a:gd name="T20" fmla="*/ 393 w 490"/>
              <a:gd name="T21" fmla="*/ 228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1067">
                <a:moveTo>
                  <a:pt x="393" y="228"/>
                </a:moveTo>
                <a:cubicBezTo>
                  <a:pt x="331" y="141"/>
                  <a:pt x="248" y="76"/>
                  <a:pt x="149" y="38"/>
                </a:cubicBezTo>
                <a:cubicBezTo>
                  <a:pt x="159" y="0"/>
                  <a:pt x="159" y="0"/>
                  <a:pt x="159" y="0"/>
                </a:cubicBezTo>
                <a:cubicBezTo>
                  <a:pt x="10" y="88"/>
                  <a:pt x="10" y="88"/>
                  <a:pt x="10" y="88"/>
                </a:cubicBezTo>
                <a:cubicBezTo>
                  <a:pt x="98" y="237"/>
                  <a:pt x="98" y="237"/>
                  <a:pt x="98" y="237"/>
                </a:cubicBezTo>
                <a:cubicBezTo>
                  <a:pt x="107" y="202"/>
                  <a:pt x="107" y="202"/>
                  <a:pt x="107" y="202"/>
                </a:cubicBezTo>
                <a:cubicBezTo>
                  <a:pt x="237" y="261"/>
                  <a:pt x="323" y="392"/>
                  <a:pt x="323" y="536"/>
                </a:cubicBezTo>
                <a:cubicBezTo>
                  <a:pt x="323" y="722"/>
                  <a:pt x="184" y="878"/>
                  <a:pt x="0" y="901"/>
                </a:cubicBezTo>
                <a:cubicBezTo>
                  <a:pt x="20" y="1067"/>
                  <a:pt x="20" y="1067"/>
                  <a:pt x="20" y="1067"/>
                </a:cubicBezTo>
                <a:cubicBezTo>
                  <a:pt x="288" y="1035"/>
                  <a:pt x="490" y="806"/>
                  <a:pt x="490" y="536"/>
                </a:cubicBezTo>
                <a:cubicBezTo>
                  <a:pt x="490" y="425"/>
                  <a:pt x="457" y="318"/>
                  <a:pt x="393" y="2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  <a:defRPr/>
            </a:pPr>
            <a:endParaRPr lang="id-ID" sz="1800">
              <a:solidFill>
                <a:srgbClr val="3F3F3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 rot="5400000">
            <a:off x="5193854" y="2672850"/>
            <a:ext cx="856603" cy="367049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27" name="TextBox 126"/>
          <p:cNvSpPr txBox="1"/>
          <p:nvPr/>
        </p:nvSpPr>
        <p:spPr>
          <a:xfrm rot="16200000">
            <a:off x="3139383" y="2672850"/>
            <a:ext cx="898710" cy="367049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562872" y="1535050"/>
            <a:ext cx="2236981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  <a:endParaRPr lang="id-ID" altLang="zh-CN" sz="1200" b="1" dirty="0">
              <a:solidFill>
                <a:srgbClr val="242424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6179014" y="1769577"/>
            <a:ext cx="2612561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36048" y="1535050"/>
            <a:ext cx="2236981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  <a:endParaRPr lang="id-ID" sz="1200" b="1" dirty="0">
              <a:solidFill>
                <a:srgbClr val="242424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285750" y="1769577"/>
            <a:ext cx="2587278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132" name="Straight Connector 131"/>
          <p:cNvCxnSpPr/>
          <p:nvPr/>
        </p:nvCxnSpPr>
        <p:spPr>
          <a:xfrm>
            <a:off x="285750" y="2907005"/>
            <a:ext cx="2476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6315074" y="2907005"/>
            <a:ext cx="2476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6327228" y="4186342"/>
            <a:ext cx="301625" cy="259953"/>
            <a:chOff x="2374900" y="5219700"/>
            <a:chExt cx="482601" cy="415925"/>
          </a:xfrm>
          <a:solidFill>
            <a:schemeClr val="accent6"/>
          </a:solidFill>
        </p:grpSpPr>
        <p:sp>
          <p:nvSpPr>
            <p:cNvPr id="135" name="Freeform 5"/>
            <p:cNvSpPr>
              <a:spLocks/>
            </p:cNvSpPr>
            <p:nvPr/>
          </p:nvSpPr>
          <p:spPr bwMode="auto">
            <a:xfrm>
              <a:off x="2487613" y="5219700"/>
              <a:ext cx="188913" cy="415925"/>
            </a:xfrm>
            <a:custGeom>
              <a:avLst/>
              <a:gdLst>
                <a:gd name="T0" fmla="*/ 119 w 119"/>
                <a:gd name="T1" fmla="*/ 262 h 262"/>
                <a:gd name="T2" fmla="*/ 0 w 119"/>
                <a:gd name="T3" fmla="*/ 186 h 262"/>
                <a:gd name="T4" fmla="*/ 9 w 119"/>
                <a:gd name="T5" fmla="*/ 171 h 262"/>
                <a:gd name="T6" fmla="*/ 100 w 119"/>
                <a:gd name="T7" fmla="*/ 228 h 262"/>
                <a:gd name="T8" fmla="*/ 100 w 119"/>
                <a:gd name="T9" fmla="*/ 34 h 262"/>
                <a:gd name="T10" fmla="*/ 9 w 119"/>
                <a:gd name="T11" fmla="*/ 91 h 262"/>
                <a:gd name="T12" fmla="*/ 0 w 119"/>
                <a:gd name="T13" fmla="*/ 76 h 262"/>
                <a:gd name="T14" fmla="*/ 119 w 119"/>
                <a:gd name="T15" fmla="*/ 0 h 262"/>
                <a:gd name="T16" fmla="*/ 119 w 119"/>
                <a:gd name="T1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2">
                  <a:moveTo>
                    <a:pt x="119" y="262"/>
                  </a:moveTo>
                  <a:lnTo>
                    <a:pt x="0" y="186"/>
                  </a:lnTo>
                  <a:lnTo>
                    <a:pt x="9" y="171"/>
                  </a:lnTo>
                  <a:lnTo>
                    <a:pt x="100" y="228"/>
                  </a:lnTo>
                  <a:lnTo>
                    <a:pt x="100" y="34"/>
                  </a:lnTo>
                  <a:lnTo>
                    <a:pt x="9" y="91"/>
                  </a:lnTo>
                  <a:lnTo>
                    <a:pt x="0" y="76"/>
                  </a:lnTo>
                  <a:lnTo>
                    <a:pt x="119" y="0"/>
                  </a:lnTo>
                  <a:lnTo>
                    <a:pt x="119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2517775" y="5356225"/>
              <a:ext cx="90488" cy="68263"/>
            </a:xfrm>
            <a:custGeom>
              <a:avLst/>
              <a:gdLst>
                <a:gd name="T0" fmla="*/ 9 w 57"/>
                <a:gd name="T1" fmla="*/ 43 h 43"/>
                <a:gd name="T2" fmla="*/ 0 w 57"/>
                <a:gd name="T3" fmla="*/ 28 h 43"/>
                <a:gd name="T4" fmla="*/ 47 w 57"/>
                <a:gd name="T5" fmla="*/ 0 h 43"/>
                <a:gd name="T6" fmla="*/ 57 w 57"/>
                <a:gd name="T7" fmla="*/ 14 h 43"/>
                <a:gd name="T8" fmla="*/ 9 w 5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3">
                  <a:moveTo>
                    <a:pt x="9" y="43"/>
                  </a:moveTo>
                  <a:lnTo>
                    <a:pt x="0" y="28"/>
                  </a:lnTo>
                  <a:lnTo>
                    <a:pt x="47" y="0"/>
                  </a:lnTo>
                  <a:lnTo>
                    <a:pt x="57" y="14"/>
                  </a:lnTo>
                  <a:lnTo>
                    <a:pt x="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7" name="Freeform 7"/>
            <p:cNvSpPr>
              <a:spLocks noEditPoints="1"/>
            </p:cNvSpPr>
            <p:nvPr/>
          </p:nvSpPr>
          <p:spPr bwMode="auto">
            <a:xfrm>
              <a:off x="2374900" y="5337175"/>
              <a:ext cx="90488" cy="180975"/>
            </a:xfrm>
            <a:custGeom>
              <a:avLst/>
              <a:gdLst>
                <a:gd name="T0" fmla="*/ 57 w 57"/>
                <a:gd name="T1" fmla="*/ 114 h 114"/>
                <a:gd name="T2" fmla="*/ 0 w 57"/>
                <a:gd name="T3" fmla="*/ 114 h 114"/>
                <a:gd name="T4" fmla="*/ 0 w 57"/>
                <a:gd name="T5" fmla="*/ 0 h 114"/>
                <a:gd name="T6" fmla="*/ 57 w 57"/>
                <a:gd name="T7" fmla="*/ 0 h 114"/>
                <a:gd name="T8" fmla="*/ 57 w 57"/>
                <a:gd name="T9" fmla="*/ 114 h 114"/>
                <a:gd name="T10" fmla="*/ 19 w 57"/>
                <a:gd name="T11" fmla="*/ 95 h 114"/>
                <a:gd name="T12" fmla="*/ 38 w 57"/>
                <a:gd name="T13" fmla="*/ 95 h 114"/>
                <a:gd name="T14" fmla="*/ 38 w 57"/>
                <a:gd name="T15" fmla="*/ 19 h 114"/>
                <a:gd name="T16" fmla="*/ 19 w 57"/>
                <a:gd name="T17" fmla="*/ 19 h 114"/>
                <a:gd name="T18" fmla="*/ 19 w 57"/>
                <a:gd name="T19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4">
                  <a:moveTo>
                    <a:pt x="57" y="114"/>
                  </a:moveTo>
                  <a:lnTo>
                    <a:pt x="0" y="11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114"/>
                  </a:lnTo>
                  <a:close/>
                  <a:moveTo>
                    <a:pt x="19" y="95"/>
                  </a:moveTo>
                  <a:lnTo>
                    <a:pt x="38" y="95"/>
                  </a:lnTo>
                  <a:lnTo>
                    <a:pt x="38" y="19"/>
                  </a:lnTo>
                  <a:lnTo>
                    <a:pt x="19" y="19"/>
                  </a:lnTo>
                  <a:lnTo>
                    <a:pt x="19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2706688" y="5337175"/>
              <a:ext cx="90488" cy="180975"/>
            </a:xfrm>
            <a:custGeom>
              <a:avLst/>
              <a:gdLst>
                <a:gd name="T0" fmla="*/ 0 w 24"/>
                <a:gd name="T1" fmla="*/ 48 h 48"/>
                <a:gd name="T2" fmla="*/ 0 w 24"/>
                <a:gd name="T3" fmla="*/ 40 h 48"/>
                <a:gd name="T4" fmla="*/ 16 w 24"/>
                <a:gd name="T5" fmla="*/ 24 h 48"/>
                <a:gd name="T6" fmla="*/ 0 w 24"/>
                <a:gd name="T7" fmla="*/ 8 h 48"/>
                <a:gd name="T8" fmla="*/ 0 w 24"/>
                <a:gd name="T9" fmla="*/ 0 h 48"/>
                <a:gd name="T10" fmla="*/ 24 w 24"/>
                <a:gd name="T11" fmla="*/ 24 h 48"/>
                <a:gd name="T12" fmla="*/ 0 w 2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16" y="33"/>
                    <a:pt x="16" y="24"/>
                  </a:cubicBezTo>
                  <a:cubicBezTo>
                    <a:pt x="16" y="15"/>
                    <a:pt x="9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4" y="11"/>
                    <a:pt x="24" y="24"/>
                  </a:cubicBezTo>
                  <a:cubicBezTo>
                    <a:pt x="24" y="37"/>
                    <a:pt x="14" y="48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2706688" y="5276850"/>
              <a:ext cx="150813" cy="301625"/>
            </a:xfrm>
            <a:custGeom>
              <a:avLst/>
              <a:gdLst>
                <a:gd name="T0" fmla="*/ 0 w 40"/>
                <a:gd name="T1" fmla="*/ 80 h 80"/>
                <a:gd name="T2" fmla="*/ 0 w 40"/>
                <a:gd name="T3" fmla="*/ 72 h 80"/>
                <a:gd name="T4" fmla="*/ 32 w 40"/>
                <a:gd name="T5" fmla="*/ 40 h 80"/>
                <a:gd name="T6" fmla="*/ 0 w 40"/>
                <a:gd name="T7" fmla="*/ 8 h 80"/>
                <a:gd name="T8" fmla="*/ 0 w 40"/>
                <a:gd name="T9" fmla="*/ 0 h 80"/>
                <a:gd name="T10" fmla="*/ 40 w 40"/>
                <a:gd name="T11" fmla="*/ 40 h 80"/>
                <a:gd name="T12" fmla="*/ 0 w 40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0">
                  <a:moveTo>
                    <a:pt x="0" y="8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8" y="72"/>
                    <a:pt x="32" y="58"/>
                    <a:pt x="32" y="40"/>
                  </a:cubicBezTo>
                  <a:cubicBezTo>
                    <a:pt x="32" y="22"/>
                    <a:pt x="18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40" y="18"/>
                    <a:pt x="40" y="40"/>
                  </a:cubicBezTo>
                  <a:cubicBezTo>
                    <a:pt x="40" y="62"/>
                    <a:pt x="22" y="80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706688" y="5397500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0 w 8"/>
                <a:gd name="T3" fmla="*/ 0 h 16"/>
                <a:gd name="T4" fmla="*/ 8 w 8"/>
                <a:gd name="T5" fmla="*/ 8 h 16"/>
                <a:gd name="T6" fmla="*/ 0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8" y="4"/>
                    <a:pt x="8" y="8"/>
                  </a:cubicBezTo>
                  <a:cubicBezTo>
                    <a:pt x="8" y="12"/>
                    <a:pt x="5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327228" y="3658982"/>
            <a:ext cx="301624" cy="245070"/>
            <a:chOff x="2317750" y="4330700"/>
            <a:chExt cx="482600" cy="392113"/>
          </a:xfrm>
          <a:solidFill>
            <a:schemeClr val="accent4"/>
          </a:solidFill>
        </p:grpSpPr>
        <p:sp>
          <p:nvSpPr>
            <p:cNvPr id="142" name="Freeform 11"/>
            <p:cNvSpPr>
              <a:spLocks noEditPoints="1"/>
            </p:cNvSpPr>
            <p:nvPr/>
          </p:nvSpPr>
          <p:spPr bwMode="auto">
            <a:xfrm>
              <a:off x="2317750" y="4330700"/>
              <a:ext cx="482600" cy="392113"/>
            </a:xfrm>
            <a:custGeom>
              <a:avLst/>
              <a:gdLst>
                <a:gd name="T0" fmla="*/ 304 w 304"/>
                <a:gd name="T1" fmla="*/ 247 h 247"/>
                <a:gd name="T2" fmla="*/ 0 w 304"/>
                <a:gd name="T3" fmla="*/ 247 h 247"/>
                <a:gd name="T4" fmla="*/ 0 w 304"/>
                <a:gd name="T5" fmla="*/ 0 h 247"/>
                <a:gd name="T6" fmla="*/ 304 w 304"/>
                <a:gd name="T7" fmla="*/ 0 h 247"/>
                <a:gd name="T8" fmla="*/ 304 w 304"/>
                <a:gd name="T9" fmla="*/ 247 h 247"/>
                <a:gd name="T10" fmla="*/ 19 w 304"/>
                <a:gd name="T11" fmla="*/ 228 h 247"/>
                <a:gd name="T12" fmla="*/ 285 w 304"/>
                <a:gd name="T13" fmla="*/ 228 h 247"/>
                <a:gd name="T14" fmla="*/ 285 w 304"/>
                <a:gd name="T15" fmla="*/ 19 h 247"/>
                <a:gd name="T16" fmla="*/ 19 w 304"/>
                <a:gd name="T17" fmla="*/ 19 h 247"/>
                <a:gd name="T18" fmla="*/ 19 w 304"/>
                <a:gd name="T19" fmla="*/ 22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247">
                  <a:moveTo>
                    <a:pt x="304" y="247"/>
                  </a:moveTo>
                  <a:lnTo>
                    <a:pt x="0" y="247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304" y="247"/>
                  </a:lnTo>
                  <a:close/>
                  <a:moveTo>
                    <a:pt x="19" y="228"/>
                  </a:moveTo>
                  <a:lnTo>
                    <a:pt x="285" y="228"/>
                  </a:lnTo>
                  <a:lnTo>
                    <a:pt x="285" y="19"/>
                  </a:lnTo>
                  <a:lnTo>
                    <a:pt x="19" y="19"/>
                  </a:lnTo>
                  <a:lnTo>
                    <a:pt x="19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>
              <a:off x="2366963" y="4459288"/>
              <a:ext cx="279400" cy="211138"/>
            </a:xfrm>
            <a:custGeom>
              <a:avLst/>
              <a:gdLst>
                <a:gd name="T0" fmla="*/ 162 w 176"/>
                <a:gd name="T1" fmla="*/ 133 h 133"/>
                <a:gd name="T2" fmla="*/ 64 w 176"/>
                <a:gd name="T3" fmla="*/ 26 h 133"/>
                <a:gd name="T4" fmla="*/ 14 w 176"/>
                <a:gd name="T5" fmla="*/ 78 h 133"/>
                <a:gd name="T6" fmla="*/ 0 w 176"/>
                <a:gd name="T7" fmla="*/ 64 h 133"/>
                <a:gd name="T8" fmla="*/ 64 w 176"/>
                <a:gd name="T9" fmla="*/ 0 h 133"/>
                <a:gd name="T10" fmla="*/ 176 w 176"/>
                <a:gd name="T11" fmla="*/ 121 h 133"/>
                <a:gd name="T12" fmla="*/ 162 w 176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33">
                  <a:moveTo>
                    <a:pt x="162" y="133"/>
                  </a:moveTo>
                  <a:lnTo>
                    <a:pt x="64" y="26"/>
                  </a:lnTo>
                  <a:lnTo>
                    <a:pt x="14" y="78"/>
                  </a:lnTo>
                  <a:lnTo>
                    <a:pt x="0" y="64"/>
                  </a:lnTo>
                  <a:lnTo>
                    <a:pt x="64" y="0"/>
                  </a:lnTo>
                  <a:lnTo>
                    <a:pt x="176" y="121"/>
                  </a:lnTo>
                  <a:lnTo>
                    <a:pt x="162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4" name="Freeform 13"/>
            <p:cNvSpPr>
              <a:spLocks/>
            </p:cNvSpPr>
            <p:nvPr/>
          </p:nvSpPr>
          <p:spPr bwMode="auto">
            <a:xfrm>
              <a:off x="2586038" y="4519613"/>
              <a:ext cx="165100" cy="109538"/>
            </a:xfrm>
            <a:custGeom>
              <a:avLst/>
              <a:gdLst>
                <a:gd name="T0" fmla="*/ 90 w 104"/>
                <a:gd name="T1" fmla="*/ 69 h 69"/>
                <a:gd name="T2" fmla="*/ 50 w 104"/>
                <a:gd name="T3" fmla="*/ 26 h 69"/>
                <a:gd name="T4" fmla="*/ 14 w 104"/>
                <a:gd name="T5" fmla="*/ 66 h 69"/>
                <a:gd name="T6" fmla="*/ 0 w 104"/>
                <a:gd name="T7" fmla="*/ 52 h 69"/>
                <a:gd name="T8" fmla="*/ 50 w 104"/>
                <a:gd name="T9" fmla="*/ 0 h 69"/>
                <a:gd name="T10" fmla="*/ 104 w 104"/>
                <a:gd name="T11" fmla="*/ 54 h 69"/>
                <a:gd name="T12" fmla="*/ 90 w 104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9">
                  <a:moveTo>
                    <a:pt x="90" y="69"/>
                  </a:moveTo>
                  <a:lnTo>
                    <a:pt x="50" y="26"/>
                  </a:lnTo>
                  <a:lnTo>
                    <a:pt x="14" y="66"/>
                  </a:lnTo>
                  <a:lnTo>
                    <a:pt x="0" y="52"/>
                  </a:lnTo>
                  <a:lnTo>
                    <a:pt x="50" y="0"/>
                  </a:lnTo>
                  <a:lnTo>
                    <a:pt x="104" y="54"/>
                  </a:lnTo>
                  <a:lnTo>
                    <a:pt x="9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5" name="Freeform 14"/>
            <p:cNvSpPr>
              <a:spLocks noEditPoints="1"/>
            </p:cNvSpPr>
            <p:nvPr/>
          </p:nvSpPr>
          <p:spPr bwMode="auto">
            <a:xfrm>
              <a:off x="2544763" y="4421188"/>
              <a:ext cx="90488" cy="9048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444706" y="3658982"/>
            <a:ext cx="301624" cy="245070"/>
            <a:chOff x="2306638" y="3644900"/>
            <a:chExt cx="482600" cy="392113"/>
          </a:xfrm>
          <a:solidFill>
            <a:schemeClr val="accent3"/>
          </a:solidFill>
        </p:grpSpPr>
        <p:sp>
          <p:nvSpPr>
            <p:cNvPr id="147" name="Freeform 15"/>
            <p:cNvSpPr>
              <a:spLocks/>
            </p:cNvSpPr>
            <p:nvPr/>
          </p:nvSpPr>
          <p:spPr bwMode="auto">
            <a:xfrm>
              <a:off x="2306638" y="3644900"/>
              <a:ext cx="482600" cy="392113"/>
            </a:xfrm>
            <a:custGeom>
              <a:avLst/>
              <a:gdLst>
                <a:gd name="T0" fmla="*/ 304 w 304"/>
                <a:gd name="T1" fmla="*/ 247 h 247"/>
                <a:gd name="T2" fmla="*/ 228 w 304"/>
                <a:gd name="T3" fmla="*/ 247 h 247"/>
                <a:gd name="T4" fmla="*/ 228 w 304"/>
                <a:gd name="T5" fmla="*/ 228 h 247"/>
                <a:gd name="T6" fmla="*/ 285 w 304"/>
                <a:gd name="T7" fmla="*/ 228 h 247"/>
                <a:gd name="T8" fmla="*/ 285 w 304"/>
                <a:gd name="T9" fmla="*/ 66 h 247"/>
                <a:gd name="T10" fmla="*/ 221 w 304"/>
                <a:gd name="T11" fmla="*/ 66 h 247"/>
                <a:gd name="T12" fmla="*/ 192 w 304"/>
                <a:gd name="T13" fmla="*/ 19 h 247"/>
                <a:gd name="T14" fmla="*/ 109 w 304"/>
                <a:gd name="T15" fmla="*/ 19 h 247"/>
                <a:gd name="T16" fmla="*/ 81 w 304"/>
                <a:gd name="T17" fmla="*/ 66 h 247"/>
                <a:gd name="T18" fmla="*/ 19 w 304"/>
                <a:gd name="T19" fmla="*/ 66 h 247"/>
                <a:gd name="T20" fmla="*/ 19 w 304"/>
                <a:gd name="T21" fmla="*/ 228 h 247"/>
                <a:gd name="T22" fmla="*/ 76 w 304"/>
                <a:gd name="T23" fmla="*/ 228 h 247"/>
                <a:gd name="T24" fmla="*/ 76 w 304"/>
                <a:gd name="T25" fmla="*/ 247 h 247"/>
                <a:gd name="T26" fmla="*/ 0 w 304"/>
                <a:gd name="T27" fmla="*/ 247 h 247"/>
                <a:gd name="T28" fmla="*/ 0 w 304"/>
                <a:gd name="T29" fmla="*/ 47 h 247"/>
                <a:gd name="T30" fmla="*/ 69 w 304"/>
                <a:gd name="T31" fmla="*/ 47 h 247"/>
                <a:gd name="T32" fmla="*/ 97 w 304"/>
                <a:gd name="T33" fmla="*/ 0 h 247"/>
                <a:gd name="T34" fmla="*/ 204 w 304"/>
                <a:gd name="T35" fmla="*/ 0 h 247"/>
                <a:gd name="T36" fmla="*/ 233 w 304"/>
                <a:gd name="T37" fmla="*/ 47 h 247"/>
                <a:gd name="T38" fmla="*/ 304 w 304"/>
                <a:gd name="T39" fmla="*/ 47 h 247"/>
                <a:gd name="T40" fmla="*/ 304 w 304"/>
                <a:gd name="T41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247">
                  <a:moveTo>
                    <a:pt x="304" y="247"/>
                  </a:moveTo>
                  <a:lnTo>
                    <a:pt x="228" y="247"/>
                  </a:lnTo>
                  <a:lnTo>
                    <a:pt x="228" y="228"/>
                  </a:lnTo>
                  <a:lnTo>
                    <a:pt x="285" y="228"/>
                  </a:lnTo>
                  <a:lnTo>
                    <a:pt x="285" y="66"/>
                  </a:lnTo>
                  <a:lnTo>
                    <a:pt x="221" y="66"/>
                  </a:lnTo>
                  <a:lnTo>
                    <a:pt x="192" y="19"/>
                  </a:lnTo>
                  <a:lnTo>
                    <a:pt x="109" y="19"/>
                  </a:lnTo>
                  <a:lnTo>
                    <a:pt x="81" y="66"/>
                  </a:lnTo>
                  <a:lnTo>
                    <a:pt x="19" y="66"/>
                  </a:lnTo>
                  <a:lnTo>
                    <a:pt x="19" y="228"/>
                  </a:lnTo>
                  <a:lnTo>
                    <a:pt x="76" y="228"/>
                  </a:lnTo>
                  <a:lnTo>
                    <a:pt x="76" y="247"/>
                  </a:lnTo>
                  <a:lnTo>
                    <a:pt x="0" y="247"/>
                  </a:lnTo>
                  <a:lnTo>
                    <a:pt x="0" y="47"/>
                  </a:lnTo>
                  <a:lnTo>
                    <a:pt x="69" y="47"/>
                  </a:lnTo>
                  <a:lnTo>
                    <a:pt x="97" y="0"/>
                  </a:lnTo>
                  <a:lnTo>
                    <a:pt x="204" y="0"/>
                  </a:lnTo>
                  <a:lnTo>
                    <a:pt x="233" y="47"/>
                  </a:lnTo>
                  <a:lnTo>
                    <a:pt x="304" y="47"/>
                  </a:lnTo>
                  <a:lnTo>
                    <a:pt x="304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8" name="Freeform 16"/>
            <p:cNvSpPr>
              <a:spLocks noEditPoints="1"/>
            </p:cNvSpPr>
            <p:nvPr/>
          </p:nvSpPr>
          <p:spPr bwMode="auto">
            <a:xfrm>
              <a:off x="2411413" y="3765550"/>
              <a:ext cx="273050" cy="27146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0" y="8"/>
                    <a:pt x="8" y="20"/>
                    <a:pt x="8" y="36"/>
                  </a:cubicBezTo>
                  <a:cubicBezTo>
                    <a:pt x="8" y="51"/>
                    <a:pt x="20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0"/>
                    <a:pt x="51" y="8"/>
                    <a:pt x="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9" name="Rectangle 17"/>
            <p:cNvSpPr>
              <a:spLocks noChangeArrowheads="1"/>
            </p:cNvSpPr>
            <p:nvPr/>
          </p:nvSpPr>
          <p:spPr bwMode="auto">
            <a:xfrm>
              <a:off x="2698750" y="3779838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0" name="Freeform 18"/>
            <p:cNvSpPr>
              <a:spLocks/>
            </p:cNvSpPr>
            <p:nvPr/>
          </p:nvSpPr>
          <p:spPr bwMode="auto">
            <a:xfrm>
              <a:off x="2471738" y="3825875"/>
              <a:ext cx="76200" cy="74613"/>
            </a:xfrm>
            <a:custGeom>
              <a:avLst/>
              <a:gdLst>
                <a:gd name="T0" fmla="*/ 8 w 20"/>
                <a:gd name="T1" fmla="*/ 2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8 h 20"/>
                <a:gd name="T8" fmla="*/ 8 w 2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327228" y="3138746"/>
            <a:ext cx="301624" cy="245070"/>
            <a:chOff x="1160463" y="4465638"/>
            <a:chExt cx="482600" cy="392113"/>
          </a:xfrm>
          <a:solidFill>
            <a:schemeClr val="accent2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1160463" y="4465638"/>
              <a:ext cx="482600" cy="392113"/>
            </a:xfrm>
            <a:custGeom>
              <a:avLst/>
              <a:gdLst>
                <a:gd name="T0" fmla="*/ 304 w 304"/>
                <a:gd name="T1" fmla="*/ 247 h 247"/>
                <a:gd name="T2" fmla="*/ 0 w 304"/>
                <a:gd name="T3" fmla="*/ 247 h 247"/>
                <a:gd name="T4" fmla="*/ 0 w 304"/>
                <a:gd name="T5" fmla="*/ 0 h 247"/>
                <a:gd name="T6" fmla="*/ 304 w 304"/>
                <a:gd name="T7" fmla="*/ 0 h 247"/>
                <a:gd name="T8" fmla="*/ 304 w 304"/>
                <a:gd name="T9" fmla="*/ 247 h 247"/>
                <a:gd name="T10" fmla="*/ 19 w 304"/>
                <a:gd name="T11" fmla="*/ 228 h 247"/>
                <a:gd name="T12" fmla="*/ 285 w 304"/>
                <a:gd name="T13" fmla="*/ 228 h 247"/>
                <a:gd name="T14" fmla="*/ 285 w 304"/>
                <a:gd name="T15" fmla="*/ 19 h 247"/>
                <a:gd name="T16" fmla="*/ 19 w 304"/>
                <a:gd name="T17" fmla="*/ 19 h 247"/>
                <a:gd name="T18" fmla="*/ 19 w 304"/>
                <a:gd name="T19" fmla="*/ 22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247">
                  <a:moveTo>
                    <a:pt x="304" y="247"/>
                  </a:moveTo>
                  <a:lnTo>
                    <a:pt x="0" y="247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304" y="247"/>
                  </a:lnTo>
                  <a:close/>
                  <a:moveTo>
                    <a:pt x="19" y="228"/>
                  </a:moveTo>
                  <a:lnTo>
                    <a:pt x="285" y="228"/>
                  </a:lnTo>
                  <a:lnTo>
                    <a:pt x="285" y="19"/>
                  </a:lnTo>
                  <a:lnTo>
                    <a:pt x="19" y="19"/>
                  </a:lnTo>
                  <a:lnTo>
                    <a:pt x="19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1341438" y="4579938"/>
              <a:ext cx="169863" cy="169863"/>
            </a:xfrm>
            <a:custGeom>
              <a:avLst/>
              <a:gdLst>
                <a:gd name="T0" fmla="*/ 0 w 107"/>
                <a:gd name="T1" fmla="*/ 107 h 107"/>
                <a:gd name="T2" fmla="*/ 0 w 107"/>
                <a:gd name="T3" fmla="*/ 0 h 107"/>
                <a:gd name="T4" fmla="*/ 107 w 107"/>
                <a:gd name="T5" fmla="*/ 52 h 107"/>
                <a:gd name="T6" fmla="*/ 0 w 107"/>
                <a:gd name="T7" fmla="*/ 107 h 107"/>
                <a:gd name="T8" fmla="*/ 19 w 107"/>
                <a:gd name="T9" fmla="*/ 31 h 107"/>
                <a:gd name="T10" fmla="*/ 19 w 107"/>
                <a:gd name="T11" fmla="*/ 76 h 107"/>
                <a:gd name="T12" fmla="*/ 64 w 107"/>
                <a:gd name="T13" fmla="*/ 52 h 107"/>
                <a:gd name="T14" fmla="*/ 19 w 107"/>
                <a:gd name="T1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107">
                  <a:moveTo>
                    <a:pt x="0" y="107"/>
                  </a:moveTo>
                  <a:lnTo>
                    <a:pt x="0" y="0"/>
                  </a:lnTo>
                  <a:lnTo>
                    <a:pt x="107" y="52"/>
                  </a:lnTo>
                  <a:lnTo>
                    <a:pt x="0" y="107"/>
                  </a:lnTo>
                  <a:close/>
                  <a:moveTo>
                    <a:pt x="19" y="31"/>
                  </a:moveTo>
                  <a:lnTo>
                    <a:pt x="19" y="76"/>
                  </a:lnTo>
                  <a:lnTo>
                    <a:pt x="64" y="52"/>
                  </a:lnTo>
                  <a:lnTo>
                    <a:pt x="1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444706" y="3156109"/>
            <a:ext cx="301624" cy="210344"/>
            <a:chOff x="1100138" y="3711575"/>
            <a:chExt cx="482600" cy="336551"/>
          </a:xfrm>
          <a:solidFill>
            <a:schemeClr val="accent1"/>
          </a:solidFill>
        </p:grpSpPr>
        <p:sp>
          <p:nvSpPr>
            <p:cNvPr id="155" name="Freeform 21"/>
            <p:cNvSpPr>
              <a:spLocks/>
            </p:cNvSpPr>
            <p:nvPr/>
          </p:nvSpPr>
          <p:spPr bwMode="auto">
            <a:xfrm>
              <a:off x="1100138" y="3711575"/>
              <a:ext cx="301625" cy="331788"/>
            </a:xfrm>
            <a:custGeom>
              <a:avLst/>
              <a:gdLst>
                <a:gd name="T0" fmla="*/ 190 w 190"/>
                <a:gd name="T1" fmla="*/ 209 h 209"/>
                <a:gd name="T2" fmla="*/ 0 w 190"/>
                <a:gd name="T3" fmla="*/ 209 h 209"/>
                <a:gd name="T4" fmla="*/ 0 w 190"/>
                <a:gd name="T5" fmla="*/ 57 h 209"/>
                <a:gd name="T6" fmla="*/ 133 w 190"/>
                <a:gd name="T7" fmla="*/ 57 h 209"/>
                <a:gd name="T8" fmla="*/ 133 w 190"/>
                <a:gd name="T9" fmla="*/ 76 h 209"/>
                <a:gd name="T10" fmla="*/ 19 w 190"/>
                <a:gd name="T11" fmla="*/ 76 h 209"/>
                <a:gd name="T12" fmla="*/ 19 w 190"/>
                <a:gd name="T13" fmla="*/ 190 h 209"/>
                <a:gd name="T14" fmla="*/ 171 w 190"/>
                <a:gd name="T15" fmla="*/ 190 h 209"/>
                <a:gd name="T16" fmla="*/ 171 w 190"/>
                <a:gd name="T17" fmla="*/ 38 h 209"/>
                <a:gd name="T18" fmla="*/ 64 w 190"/>
                <a:gd name="T19" fmla="*/ 19 h 209"/>
                <a:gd name="T20" fmla="*/ 66 w 190"/>
                <a:gd name="T21" fmla="*/ 0 h 209"/>
                <a:gd name="T22" fmla="*/ 190 w 190"/>
                <a:gd name="T23" fmla="*/ 22 h 209"/>
                <a:gd name="T24" fmla="*/ 190 w 190"/>
                <a:gd name="T2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9">
                  <a:moveTo>
                    <a:pt x="190" y="209"/>
                  </a:moveTo>
                  <a:lnTo>
                    <a:pt x="0" y="209"/>
                  </a:lnTo>
                  <a:lnTo>
                    <a:pt x="0" y="57"/>
                  </a:lnTo>
                  <a:lnTo>
                    <a:pt x="133" y="57"/>
                  </a:lnTo>
                  <a:lnTo>
                    <a:pt x="133" y="76"/>
                  </a:lnTo>
                  <a:lnTo>
                    <a:pt x="19" y="76"/>
                  </a:lnTo>
                  <a:lnTo>
                    <a:pt x="19" y="190"/>
                  </a:lnTo>
                  <a:lnTo>
                    <a:pt x="171" y="190"/>
                  </a:lnTo>
                  <a:lnTo>
                    <a:pt x="171" y="38"/>
                  </a:lnTo>
                  <a:lnTo>
                    <a:pt x="64" y="19"/>
                  </a:lnTo>
                  <a:lnTo>
                    <a:pt x="66" y="0"/>
                  </a:lnTo>
                  <a:lnTo>
                    <a:pt x="190" y="22"/>
                  </a:lnTo>
                  <a:lnTo>
                    <a:pt x="190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6" name="Rectangle 22"/>
            <p:cNvSpPr>
              <a:spLocks noChangeArrowheads="1"/>
            </p:cNvSpPr>
            <p:nvPr/>
          </p:nvSpPr>
          <p:spPr bwMode="auto">
            <a:xfrm>
              <a:off x="1160463" y="3862388"/>
              <a:ext cx="1508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7" name="Freeform 23"/>
            <p:cNvSpPr>
              <a:spLocks/>
            </p:cNvSpPr>
            <p:nvPr/>
          </p:nvSpPr>
          <p:spPr bwMode="auto">
            <a:xfrm>
              <a:off x="1443038" y="3798888"/>
              <a:ext cx="139700" cy="249238"/>
            </a:xfrm>
            <a:custGeom>
              <a:avLst/>
              <a:gdLst>
                <a:gd name="T0" fmla="*/ 88 w 88"/>
                <a:gd name="T1" fmla="*/ 157 h 157"/>
                <a:gd name="T2" fmla="*/ 0 w 88"/>
                <a:gd name="T3" fmla="*/ 135 h 157"/>
                <a:gd name="T4" fmla="*/ 5 w 88"/>
                <a:gd name="T5" fmla="*/ 116 h 157"/>
                <a:gd name="T6" fmla="*/ 69 w 88"/>
                <a:gd name="T7" fmla="*/ 133 h 157"/>
                <a:gd name="T8" fmla="*/ 69 w 88"/>
                <a:gd name="T9" fmla="*/ 24 h 157"/>
                <a:gd name="T10" fmla="*/ 5 w 88"/>
                <a:gd name="T11" fmla="*/ 40 h 157"/>
                <a:gd name="T12" fmla="*/ 0 w 88"/>
                <a:gd name="T13" fmla="*/ 21 h 157"/>
                <a:gd name="T14" fmla="*/ 88 w 88"/>
                <a:gd name="T15" fmla="*/ 0 h 157"/>
                <a:gd name="T16" fmla="*/ 88 w 88"/>
                <a:gd name="T1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57">
                  <a:moveTo>
                    <a:pt x="88" y="157"/>
                  </a:moveTo>
                  <a:lnTo>
                    <a:pt x="0" y="135"/>
                  </a:lnTo>
                  <a:lnTo>
                    <a:pt x="5" y="116"/>
                  </a:lnTo>
                  <a:lnTo>
                    <a:pt x="69" y="133"/>
                  </a:lnTo>
                  <a:lnTo>
                    <a:pt x="69" y="24"/>
                  </a:lnTo>
                  <a:lnTo>
                    <a:pt x="5" y="40"/>
                  </a:lnTo>
                  <a:lnTo>
                    <a:pt x="0" y="21"/>
                  </a:lnTo>
                  <a:lnTo>
                    <a:pt x="88" y="0"/>
                  </a:lnTo>
                  <a:lnTo>
                    <a:pt x="88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482408" y="4166498"/>
            <a:ext cx="226218" cy="299640"/>
            <a:chOff x="1450975" y="5238750"/>
            <a:chExt cx="361950" cy="479426"/>
          </a:xfrm>
          <a:solidFill>
            <a:schemeClr val="accent5"/>
          </a:solidFill>
        </p:grpSpPr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1450975" y="5476875"/>
              <a:ext cx="361950" cy="184150"/>
            </a:xfrm>
            <a:custGeom>
              <a:avLst/>
              <a:gdLst>
                <a:gd name="T0" fmla="*/ 48 w 96"/>
                <a:gd name="T1" fmla="*/ 49 h 49"/>
                <a:gd name="T2" fmla="*/ 0 w 96"/>
                <a:gd name="T3" fmla="*/ 0 h 49"/>
                <a:gd name="T4" fmla="*/ 8 w 96"/>
                <a:gd name="T5" fmla="*/ 0 h 49"/>
                <a:gd name="T6" fmla="*/ 48 w 96"/>
                <a:gd name="T7" fmla="*/ 41 h 49"/>
                <a:gd name="T8" fmla="*/ 88 w 96"/>
                <a:gd name="T9" fmla="*/ 1 h 49"/>
                <a:gd name="T10" fmla="*/ 96 w 96"/>
                <a:gd name="T11" fmla="*/ 1 h 49"/>
                <a:gd name="T12" fmla="*/ 48 w 96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9">
                  <a:moveTo>
                    <a:pt x="48" y="49"/>
                  </a:moveTo>
                  <a:cubicBezTo>
                    <a:pt x="22" y="49"/>
                    <a:pt x="0" y="27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26" y="41"/>
                    <a:pt x="48" y="41"/>
                  </a:cubicBezTo>
                  <a:cubicBezTo>
                    <a:pt x="70" y="41"/>
                    <a:pt x="88" y="23"/>
                    <a:pt x="88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27"/>
                    <a:pt x="74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1643063" y="5238750"/>
              <a:ext cx="109538" cy="358775"/>
            </a:xfrm>
            <a:custGeom>
              <a:avLst/>
              <a:gdLst>
                <a:gd name="T0" fmla="*/ 2 w 29"/>
                <a:gd name="T1" fmla="*/ 95 h 95"/>
                <a:gd name="T2" fmla="*/ 0 w 29"/>
                <a:gd name="T3" fmla="*/ 87 h 95"/>
                <a:gd name="T4" fmla="*/ 21 w 29"/>
                <a:gd name="T5" fmla="*/ 63 h 95"/>
                <a:gd name="T6" fmla="*/ 21 w 29"/>
                <a:gd name="T7" fmla="*/ 31 h 95"/>
                <a:gd name="T8" fmla="*/ 0 w 29"/>
                <a:gd name="T9" fmla="*/ 8 h 95"/>
                <a:gd name="T10" fmla="*/ 2 w 29"/>
                <a:gd name="T11" fmla="*/ 0 h 95"/>
                <a:gd name="T12" fmla="*/ 29 w 29"/>
                <a:gd name="T13" fmla="*/ 31 h 95"/>
                <a:gd name="T14" fmla="*/ 29 w 29"/>
                <a:gd name="T15" fmla="*/ 63 h 95"/>
                <a:gd name="T16" fmla="*/ 2 w 2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5">
                  <a:moveTo>
                    <a:pt x="2" y="95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2" y="85"/>
                    <a:pt x="21" y="75"/>
                    <a:pt x="21" y="6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19"/>
                    <a:pt x="12" y="9"/>
                    <a:pt x="0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7" y="2"/>
                    <a:pt x="29" y="16"/>
                    <a:pt x="29" y="31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79"/>
                    <a:pt x="17" y="93"/>
                    <a:pt x="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1511300" y="5238750"/>
              <a:ext cx="107950" cy="358775"/>
            </a:xfrm>
            <a:custGeom>
              <a:avLst/>
              <a:gdLst>
                <a:gd name="T0" fmla="*/ 27 w 29"/>
                <a:gd name="T1" fmla="*/ 95 h 95"/>
                <a:gd name="T2" fmla="*/ 0 w 29"/>
                <a:gd name="T3" fmla="*/ 63 h 95"/>
                <a:gd name="T4" fmla="*/ 0 w 29"/>
                <a:gd name="T5" fmla="*/ 31 h 95"/>
                <a:gd name="T6" fmla="*/ 27 w 29"/>
                <a:gd name="T7" fmla="*/ 0 h 95"/>
                <a:gd name="T8" fmla="*/ 29 w 29"/>
                <a:gd name="T9" fmla="*/ 8 h 95"/>
                <a:gd name="T10" fmla="*/ 8 w 29"/>
                <a:gd name="T11" fmla="*/ 31 h 95"/>
                <a:gd name="T12" fmla="*/ 8 w 29"/>
                <a:gd name="T13" fmla="*/ 63 h 95"/>
                <a:gd name="T14" fmla="*/ 29 w 29"/>
                <a:gd name="T15" fmla="*/ 87 h 95"/>
                <a:gd name="T16" fmla="*/ 27 w 2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5">
                  <a:moveTo>
                    <a:pt x="27" y="95"/>
                  </a:moveTo>
                  <a:cubicBezTo>
                    <a:pt x="12" y="93"/>
                    <a:pt x="0" y="79"/>
                    <a:pt x="0" y="6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2" y="2"/>
                    <a:pt x="27" y="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17" y="9"/>
                    <a:pt x="8" y="19"/>
                    <a:pt x="8" y="3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75"/>
                    <a:pt x="17" y="85"/>
                    <a:pt x="29" y="87"/>
                  </a:cubicBezTo>
                  <a:lnTo>
                    <a:pt x="2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2" name="Rectangle 27"/>
            <p:cNvSpPr>
              <a:spLocks noChangeArrowheads="1"/>
            </p:cNvSpPr>
            <p:nvPr/>
          </p:nvSpPr>
          <p:spPr bwMode="auto">
            <a:xfrm>
              <a:off x="1616075" y="5295900"/>
              <a:ext cx="30163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3" name="Rectangle 28"/>
            <p:cNvSpPr>
              <a:spLocks noChangeArrowheads="1"/>
            </p:cNvSpPr>
            <p:nvPr/>
          </p:nvSpPr>
          <p:spPr bwMode="auto">
            <a:xfrm>
              <a:off x="1692275" y="53260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4" name="Rectangle 29"/>
            <p:cNvSpPr>
              <a:spLocks noChangeArrowheads="1"/>
            </p:cNvSpPr>
            <p:nvPr/>
          </p:nvSpPr>
          <p:spPr bwMode="auto">
            <a:xfrm>
              <a:off x="1692275" y="54006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5" name="Rectangle 30"/>
            <p:cNvSpPr>
              <a:spLocks noChangeArrowheads="1"/>
            </p:cNvSpPr>
            <p:nvPr/>
          </p:nvSpPr>
          <p:spPr bwMode="auto">
            <a:xfrm>
              <a:off x="1692275" y="54768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6" name="Rectangle 31"/>
            <p:cNvSpPr>
              <a:spLocks noChangeArrowheads="1"/>
            </p:cNvSpPr>
            <p:nvPr/>
          </p:nvSpPr>
          <p:spPr bwMode="auto">
            <a:xfrm>
              <a:off x="1541463" y="53260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1541463" y="54006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8" name="Rectangle 33"/>
            <p:cNvSpPr>
              <a:spLocks noChangeArrowheads="1"/>
            </p:cNvSpPr>
            <p:nvPr/>
          </p:nvSpPr>
          <p:spPr bwMode="auto">
            <a:xfrm>
              <a:off x="1541463" y="54768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9" name="Rectangle 34"/>
            <p:cNvSpPr>
              <a:spLocks noChangeArrowheads="1"/>
            </p:cNvSpPr>
            <p:nvPr/>
          </p:nvSpPr>
          <p:spPr bwMode="auto">
            <a:xfrm>
              <a:off x="1555750" y="5688013"/>
              <a:ext cx="1508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id-ID" sz="180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70" name="Freeform 38"/>
          <p:cNvSpPr>
            <a:spLocks noEditPoints="1"/>
          </p:cNvSpPr>
          <p:nvPr/>
        </p:nvSpPr>
        <p:spPr bwMode="auto">
          <a:xfrm>
            <a:off x="4002607" y="2245018"/>
            <a:ext cx="1103313" cy="649287"/>
          </a:xfrm>
          <a:custGeom>
            <a:avLst/>
            <a:gdLst>
              <a:gd name="T0" fmla="*/ 63 w 291"/>
              <a:gd name="T1" fmla="*/ 170 h 170"/>
              <a:gd name="T2" fmla="*/ 62 w 291"/>
              <a:gd name="T3" fmla="*/ 170 h 170"/>
              <a:gd name="T4" fmla="*/ 1 w 291"/>
              <a:gd name="T5" fmla="*/ 106 h 170"/>
              <a:gd name="T6" fmla="*/ 63 w 291"/>
              <a:gd name="T7" fmla="*/ 44 h 170"/>
              <a:gd name="T8" fmla="*/ 64 w 291"/>
              <a:gd name="T9" fmla="*/ 44 h 170"/>
              <a:gd name="T10" fmla="*/ 80 w 291"/>
              <a:gd name="T11" fmla="*/ 46 h 170"/>
              <a:gd name="T12" fmla="*/ 154 w 291"/>
              <a:gd name="T13" fmla="*/ 0 h 170"/>
              <a:gd name="T14" fmla="*/ 155 w 291"/>
              <a:gd name="T15" fmla="*/ 0 h 170"/>
              <a:gd name="T16" fmla="*/ 232 w 291"/>
              <a:gd name="T17" fmla="*/ 62 h 170"/>
              <a:gd name="T18" fmla="*/ 237 w 291"/>
              <a:gd name="T19" fmla="*/ 61 h 170"/>
              <a:gd name="T20" fmla="*/ 238 w 291"/>
              <a:gd name="T21" fmla="*/ 61 h 170"/>
              <a:gd name="T22" fmla="*/ 291 w 291"/>
              <a:gd name="T23" fmla="*/ 116 h 170"/>
              <a:gd name="T24" fmla="*/ 237 w 291"/>
              <a:gd name="T25" fmla="*/ 169 h 170"/>
              <a:gd name="T26" fmla="*/ 236 w 291"/>
              <a:gd name="T27" fmla="*/ 169 h 170"/>
              <a:gd name="T28" fmla="*/ 63 w 291"/>
              <a:gd name="T29" fmla="*/ 170 h 170"/>
              <a:gd name="T30" fmla="*/ 63 w 291"/>
              <a:gd name="T31" fmla="*/ 60 h 170"/>
              <a:gd name="T32" fmla="*/ 17 w 291"/>
              <a:gd name="T33" fmla="*/ 106 h 170"/>
              <a:gd name="T34" fmla="*/ 63 w 291"/>
              <a:gd name="T35" fmla="*/ 154 h 170"/>
              <a:gd name="T36" fmla="*/ 236 w 291"/>
              <a:gd name="T37" fmla="*/ 153 h 170"/>
              <a:gd name="T38" fmla="*/ 237 w 291"/>
              <a:gd name="T39" fmla="*/ 153 h 170"/>
              <a:gd name="T40" fmla="*/ 275 w 291"/>
              <a:gd name="T41" fmla="*/ 116 h 170"/>
              <a:gd name="T42" fmla="*/ 238 w 291"/>
              <a:gd name="T43" fmla="*/ 77 h 170"/>
              <a:gd name="T44" fmla="*/ 237 w 291"/>
              <a:gd name="T45" fmla="*/ 77 h 170"/>
              <a:gd name="T46" fmla="*/ 228 w 291"/>
              <a:gd name="T47" fmla="*/ 78 h 170"/>
              <a:gd name="T48" fmla="*/ 219 w 291"/>
              <a:gd name="T49" fmla="*/ 81 h 170"/>
              <a:gd name="T50" fmla="*/ 218 w 291"/>
              <a:gd name="T51" fmla="*/ 72 h 170"/>
              <a:gd name="T52" fmla="*/ 155 w 291"/>
              <a:gd name="T53" fmla="*/ 16 h 170"/>
              <a:gd name="T54" fmla="*/ 154 w 291"/>
              <a:gd name="T55" fmla="*/ 16 h 170"/>
              <a:gd name="T56" fmla="*/ 92 w 291"/>
              <a:gd name="T57" fmla="*/ 59 h 170"/>
              <a:gd name="T58" fmla="*/ 90 w 291"/>
              <a:gd name="T59" fmla="*/ 67 h 170"/>
              <a:gd name="T60" fmla="*/ 82 w 291"/>
              <a:gd name="T61" fmla="*/ 64 h 170"/>
              <a:gd name="T62" fmla="*/ 64 w 291"/>
              <a:gd name="T63" fmla="*/ 60 h 170"/>
              <a:gd name="T64" fmla="*/ 63 w 291"/>
              <a:gd name="T65" fmla="*/ 6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1" h="170">
                <a:moveTo>
                  <a:pt x="63" y="170"/>
                </a:moveTo>
                <a:cubicBezTo>
                  <a:pt x="62" y="170"/>
                  <a:pt x="62" y="170"/>
                  <a:pt x="62" y="170"/>
                </a:cubicBezTo>
                <a:cubicBezTo>
                  <a:pt x="28" y="169"/>
                  <a:pt x="0" y="140"/>
                  <a:pt x="1" y="106"/>
                </a:cubicBezTo>
                <a:cubicBezTo>
                  <a:pt x="1" y="72"/>
                  <a:pt x="29" y="44"/>
                  <a:pt x="63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70" y="44"/>
                  <a:pt x="75" y="45"/>
                  <a:pt x="80" y="46"/>
                </a:cubicBezTo>
                <a:cubicBezTo>
                  <a:pt x="94" y="18"/>
                  <a:pt x="122" y="0"/>
                  <a:pt x="15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92" y="1"/>
                  <a:pt x="223" y="26"/>
                  <a:pt x="232" y="62"/>
                </a:cubicBezTo>
                <a:cubicBezTo>
                  <a:pt x="234" y="61"/>
                  <a:pt x="236" y="61"/>
                  <a:pt x="237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68" y="62"/>
                  <a:pt x="291" y="86"/>
                  <a:pt x="291" y="116"/>
                </a:cubicBezTo>
                <a:cubicBezTo>
                  <a:pt x="291" y="145"/>
                  <a:pt x="266" y="169"/>
                  <a:pt x="237" y="169"/>
                </a:cubicBezTo>
                <a:cubicBezTo>
                  <a:pt x="236" y="169"/>
                  <a:pt x="236" y="169"/>
                  <a:pt x="236" y="169"/>
                </a:cubicBezTo>
                <a:lnTo>
                  <a:pt x="63" y="170"/>
                </a:lnTo>
                <a:close/>
                <a:moveTo>
                  <a:pt x="63" y="60"/>
                </a:moveTo>
                <a:cubicBezTo>
                  <a:pt x="38" y="60"/>
                  <a:pt x="17" y="81"/>
                  <a:pt x="17" y="106"/>
                </a:cubicBezTo>
                <a:cubicBezTo>
                  <a:pt x="16" y="132"/>
                  <a:pt x="37" y="153"/>
                  <a:pt x="63" y="154"/>
                </a:cubicBezTo>
                <a:cubicBezTo>
                  <a:pt x="236" y="153"/>
                  <a:pt x="236" y="153"/>
                  <a:pt x="236" y="153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58" y="153"/>
                  <a:pt x="275" y="136"/>
                  <a:pt x="275" y="116"/>
                </a:cubicBezTo>
                <a:cubicBezTo>
                  <a:pt x="275" y="95"/>
                  <a:pt x="259" y="78"/>
                  <a:pt x="238" y="77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34" y="77"/>
                  <a:pt x="231" y="78"/>
                  <a:pt x="228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8" y="72"/>
                  <a:pt x="218" y="72"/>
                  <a:pt x="218" y="72"/>
                </a:cubicBezTo>
                <a:cubicBezTo>
                  <a:pt x="213" y="40"/>
                  <a:pt x="187" y="17"/>
                  <a:pt x="155" y="16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26" y="16"/>
                  <a:pt x="102" y="33"/>
                  <a:pt x="92" y="59"/>
                </a:cubicBezTo>
                <a:cubicBezTo>
                  <a:pt x="90" y="67"/>
                  <a:pt x="90" y="67"/>
                  <a:pt x="90" y="67"/>
                </a:cubicBezTo>
                <a:cubicBezTo>
                  <a:pt x="82" y="64"/>
                  <a:pt x="82" y="64"/>
                  <a:pt x="82" y="64"/>
                </a:cubicBezTo>
                <a:cubicBezTo>
                  <a:pt x="76" y="61"/>
                  <a:pt x="70" y="60"/>
                  <a:pt x="64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  <a:defRPr/>
            </a:pPr>
            <a:endParaRPr lang="id-ID" sz="1800">
              <a:solidFill>
                <a:srgbClr val="3F3F3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3435773" y="2954578"/>
            <a:ext cx="2236981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1" dirty="0">
                <a:solidFill>
                  <a:srgbClr val="3F3F3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831788" y="3122782"/>
            <a:ext cx="1454213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831788" y="3643019"/>
            <a:ext cx="1454213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831788" y="4177819"/>
            <a:ext cx="1454213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6733373" y="3122782"/>
            <a:ext cx="1454213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6733373" y="3643019"/>
            <a:ext cx="1454213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6733373" y="4177819"/>
            <a:ext cx="1454213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D4687C5-A1CF-45F6-8FBF-C6376D33E087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1578A843-929A-4620-8066-891EAC0CB8CA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0022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r="2633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6" b="1187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" r="335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r="1188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4" b="9704"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3100880" y="2527439"/>
            <a:ext cx="2438400" cy="2095500"/>
          </a:xfrm>
          <a:prstGeom prst="rect">
            <a:avLst/>
          </a:prstGeom>
          <a:solidFill>
            <a:schemeClr val="tx2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3254155" y="3294159"/>
            <a:ext cx="208937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749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3254156" y="3061024"/>
            <a:ext cx="2048872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30000"/>
              </a:lnSpc>
              <a:defRPr/>
            </a:pPr>
            <a:r>
              <a:rPr lang="zh-CN" altLang="en-US" sz="1200" b="1" dirty="0">
                <a:solidFill>
                  <a:srgbClr val="9BBB5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3254156" y="2761165"/>
            <a:ext cx="2048872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FD2FFCE-FF18-48AE-88BD-25578C50ED60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A32F2B82-D366-43B8-BB50-84829318B59D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407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2342939" y="1462829"/>
            <a:ext cx="1540933" cy="1027288"/>
          </a:xfrm>
          <a:custGeom>
            <a:avLst/>
            <a:gdLst>
              <a:gd name="connsiteX0" fmla="*/ 0 w 2032000"/>
              <a:gd name="connsiteY0" fmla="*/ 1354666 h 1354666"/>
              <a:gd name="connsiteX1" fmla="*/ 1016000 w 2032000"/>
              <a:gd name="connsiteY1" fmla="*/ 0 h 1354666"/>
              <a:gd name="connsiteX2" fmla="*/ 1016001 w 2032000"/>
              <a:gd name="connsiteY2" fmla="*/ 0 h 1354666"/>
              <a:gd name="connsiteX3" fmla="*/ 2032000 w 2032000"/>
              <a:gd name="connsiteY3" fmla="*/ 1354666 h 1354666"/>
              <a:gd name="connsiteX4" fmla="*/ 0 w 2032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354666">
                <a:moveTo>
                  <a:pt x="0" y="1354666"/>
                </a:moveTo>
                <a:lnTo>
                  <a:pt x="1016000" y="0"/>
                </a:lnTo>
                <a:lnTo>
                  <a:pt x="1016001" y="0"/>
                </a:lnTo>
                <a:lnTo>
                  <a:pt x="2032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470" tIns="77470" rIns="77470" bIns="77470" numCol="1" spcCol="1270" anchor="ctr" anchorCtr="0">
            <a:noAutofit/>
          </a:bodyPr>
          <a:lstStyle/>
          <a:p>
            <a:pPr algn="ctr" defTabSz="2711382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61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1572472" y="2490117"/>
            <a:ext cx="3081867" cy="1027288"/>
          </a:xfrm>
          <a:custGeom>
            <a:avLst/>
            <a:gdLst>
              <a:gd name="connsiteX0" fmla="*/ 0 w 4064000"/>
              <a:gd name="connsiteY0" fmla="*/ 1354666 h 1354666"/>
              <a:gd name="connsiteX1" fmla="*/ 1016000 w 4064000"/>
              <a:gd name="connsiteY1" fmla="*/ 0 h 1354666"/>
              <a:gd name="connsiteX2" fmla="*/ 3048001 w 4064000"/>
              <a:gd name="connsiteY2" fmla="*/ 0 h 1354666"/>
              <a:gd name="connsiteX3" fmla="*/ 4064000 w 4064000"/>
              <a:gd name="connsiteY3" fmla="*/ 1354666 h 1354666"/>
              <a:gd name="connsiteX4" fmla="*/ 0 w 4064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1354666">
                <a:moveTo>
                  <a:pt x="0" y="1354666"/>
                </a:moveTo>
                <a:lnTo>
                  <a:pt x="1016000" y="0"/>
                </a:lnTo>
                <a:lnTo>
                  <a:pt x="3048001" y="0"/>
                </a:lnTo>
                <a:lnTo>
                  <a:pt x="4064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3750" tIns="82550" rIns="793750" bIns="82550" numCol="1" spcCol="1270" anchor="ctr" anchorCtr="0">
            <a:noAutofit/>
          </a:bodyPr>
          <a:lstStyle/>
          <a:p>
            <a:pPr algn="ctr" defTabSz="2889178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65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802005" y="3517407"/>
            <a:ext cx="4622800" cy="1027288"/>
          </a:xfrm>
          <a:custGeom>
            <a:avLst/>
            <a:gdLst>
              <a:gd name="connsiteX0" fmla="*/ 0 w 6096000"/>
              <a:gd name="connsiteY0" fmla="*/ 1354666 h 1354666"/>
              <a:gd name="connsiteX1" fmla="*/ 1016000 w 6096000"/>
              <a:gd name="connsiteY1" fmla="*/ 0 h 1354666"/>
              <a:gd name="connsiteX2" fmla="*/ 5080001 w 6096000"/>
              <a:gd name="connsiteY2" fmla="*/ 0 h 1354666"/>
              <a:gd name="connsiteX3" fmla="*/ 6096000 w 6096000"/>
              <a:gd name="connsiteY3" fmla="*/ 1354666 h 1354666"/>
              <a:gd name="connsiteX4" fmla="*/ 0 w 6096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1354666">
                <a:moveTo>
                  <a:pt x="0" y="1354666"/>
                </a:moveTo>
                <a:lnTo>
                  <a:pt x="1016000" y="0"/>
                </a:lnTo>
                <a:lnTo>
                  <a:pt x="5080001" y="0"/>
                </a:lnTo>
                <a:lnTo>
                  <a:pt x="6096000" y="1354666"/>
                </a:lnTo>
                <a:lnTo>
                  <a:pt x="0" y="135466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9349" tIns="82550" rIns="1149351" bIns="82550" numCol="1" spcCol="1270" anchor="ctr" anchorCtr="0">
            <a:noAutofit/>
          </a:bodyPr>
          <a:lstStyle/>
          <a:p>
            <a:pPr algn="ctr" defTabSz="2889178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65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13298" y="3873339"/>
            <a:ext cx="2624667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51120" y="2877527"/>
            <a:ext cx="1724569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51120" y="2000901"/>
            <a:ext cx="1724569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057742" y="3684801"/>
            <a:ext cx="2559134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rgbClr val="19B49B"/>
              </a:buClr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225145" y="4031050"/>
            <a:ext cx="590550" cy="0"/>
          </a:xfrm>
          <a:prstGeom prst="line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65695" y="3009116"/>
            <a:ext cx="5905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728038" y="2000900"/>
            <a:ext cx="590550" cy="0"/>
          </a:xfrm>
          <a:prstGeom prst="line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2"/>
          <p:cNvSpPr/>
          <p:nvPr/>
        </p:nvSpPr>
        <p:spPr>
          <a:xfrm>
            <a:off x="5314871" y="2657511"/>
            <a:ext cx="2559134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rgbClr val="19B49B"/>
              </a:buClr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Rectangle 22"/>
          <p:cNvSpPr/>
          <p:nvPr/>
        </p:nvSpPr>
        <p:spPr>
          <a:xfrm>
            <a:off x="4572000" y="1654652"/>
            <a:ext cx="2559134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rgbClr val="19B49B"/>
              </a:buClr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2781AE4-F527-4AAA-86EE-67552CE3BA8D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45CE28A-6993-4322-A185-B3A7AAF89F2B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678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48479" y="2949093"/>
            <a:ext cx="3311611" cy="1519427"/>
            <a:chOff x="3888259" y="3642564"/>
            <a:chExt cx="4415481" cy="2025902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4588624" y="3642564"/>
              <a:ext cx="3014751" cy="1002461"/>
            </a:xfrm>
            <a:custGeom>
              <a:avLst/>
              <a:gdLst>
                <a:gd name="T0" fmla="*/ 0 w 947"/>
                <a:gd name="T1" fmla="*/ 198 h 430"/>
                <a:gd name="T2" fmla="*/ 473 w 947"/>
                <a:gd name="T3" fmla="*/ 0 h 430"/>
                <a:gd name="T4" fmla="*/ 947 w 947"/>
                <a:gd name="T5" fmla="*/ 198 h 430"/>
                <a:gd name="T6" fmla="*/ 473 w 947"/>
                <a:gd name="T7" fmla="*/ 430 h 430"/>
                <a:gd name="T8" fmla="*/ 0 w 947"/>
                <a:gd name="T9" fmla="*/ 19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7" h="430">
                  <a:moveTo>
                    <a:pt x="0" y="198"/>
                  </a:moveTo>
                  <a:lnTo>
                    <a:pt x="473" y="0"/>
                  </a:lnTo>
                  <a:lnTo>
                    <a:pt x="947" y="198"/>
                  </a:lnTo>
                  <a:lnTo>
                    <a:pt x="473" y="430"/>
                  </a:lnTo>
                  <a:lnTo>
                    <a:pt x="0" y="19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6094407" y="4104162"/>
              <a:ext cx="2209333" cy="1564304"/>
            </a:xfrm>
            <a:custGeom>
              <a:avLst/>
              <a:gdLst>
                <a:gd name="T0" fmla="*/ 0 w 694"/>
                <a:gd name="T1" fmla="*/ 671 h 671"/>
                <a:gd name="T2" fmla="*/ 694 w 694"/>
                <a:gd name="T3" fmla="*/ 329 h 671"/>
                <a:gd name="T4" fmla="*/ 474 w 694"/>
                <a:gd name="T5" fmla="*/ 0 h 671"/>
                <a:gd name="T6" fmla="*/ 0 w 694"/>
                <a:gd name="T7" fmla="*/ 232 h 671"/>
                <a:gd name="T8" fmla="*/ 0 w 694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671">
                  <a:moveTo>
                    <a:pt x="0" y="671"/>
                  </a:moveTo>
                  <a:lnTo>
                    <a:pt x="694" y="329"/>
                  </a:lnTo>
                  <a:lnTo>
                    <a:pt x="474" y="0"/>
                  </a:lnTo>
                  <a:lnTo>
                    <a:pt x="0" y="232"/>
                  </a:lnTo>
                  <a:lnTo>
                    <a:pt x="0" y="67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888259" y="4104162"/>
              <a:ext cx="2206148" cy="1564304"/>
            </a:xfrm>
            <a:custGeom>
              <a:avLst/>
              <a:gdLst>
                <a:gd name="T0" fmla="*/ 693 w 693"/>
                <a:gd name="T1" fmla="*/ 232 h 671"/>
                <a:gd name="T2" fmla="*/ 220 w 693"/>
                <a:gd name="T3" fmla="*/ 0 h 671"/>
                <a:gd name="T4" fmla="*/ 0 w 693"/>
                <a:gd name="T5" fmla="*/ 329 h 671"/>
                <a:gd name="T6" fmla="*/ 693 w 693"/>
                <a:gd name="T7" fmla="*/ 671 h 671"/>
                <a:gd name="T8" fmla="*/ 693 w 693"/>
                <a:gd name="T9" fmla="*/ 23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" h="671">
                  <a:moveTo>
                    <a:pt x="693" y="232"/>
                  </a:moveTo>
                  <a:lnTo>
                    <a:pt x="220" y="0"/>
                  </a:lnTo>
                  <a:lnTo>
                    <a:pt x="0" y="329"/>
                  </a:lnTo>
                  <a:lnTo>
                    <a:pt x="693" y="671"/>
                  </a:lnTo>
                  <a:lnTo>
                    <a:pt x="693" y="232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414341" y="2345638"/>
            <a:ext cx="2179885" cy="1143503"/>
            <a:chOff x="4642742" y="2837957"/>
            <a:chExt cx="2906513" cy="1524671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343107" y="2837957"/>
              <a:ext cx="1505783" cy="501230"/>
            </a:xfrm>
            <a:custGeom>
              <a:avLst/>
              <a:gdLst>
                <a:gd name="T0" fmla="*/ 0 w 473"/>
                <a:gd name="T1" fmla="*/ 97 h 215"/>
                <a:gd name="T2" fmla="*/ 236 w 473"/>
                <a:gd name="T3" fmla="*/ 0 h 215"/>
                <a:gd name="T4" fmla="*/ 473 w 473"/>
                <a:gd name="T5" fmla="*/ 97 h 215"/>
                <a:gd name="T6" fmla="*/ 236 w 473"/>
                <a:gd name="T7" fmla="*/ 215 h 215"/>
                <a:gd name="T8" fmla="*/ 0 w 473"/>
                <a:gd name="T9" fmla="*/ 9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215">
                  <a:moveTo>
                    <a:pt x="0" y="97"/>
                  </a:moveTo>
                  <a:lnTo>
                    <a:pt x="236" y="0"/>
                  </a:lnTo>
                  <a:lnTo>
                    <a:pt x="473" y="97"/>
                  </a:lnTo>
                  <a:lnTo>
                    <a:pt x="236" y="215"/>
                  </a:lnTo>
                  <a:lnTo>
                    <a:pt x="0" y="9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94407" y="3064093"/>
              <a:ext cx="1454848" cy="1298535"/>
            </a:xfrm>
            <a:custGeom>
              <a:avLst/>
              <a:gdLst>
                <a:gd name="T0" fmla="*/ 0 w 457"/>
                <a:gd name="T1" fmla="*/ 557 h 557"/>
                <a:gd name="T2" fmla="*/ 457 w 457"/>
                <a:gd name="T3" fmla="*/ 333 h 557"/>
                <a:gd name="T4" fmla="*/ 237 w 457"/>
                <a:gd name="T5" fmla="*/ 0 h 557"/>
                <a:gd name="T6" fmla="*/ 0 w 457"/>
                <a:gd name="T7" fmla="*/ 118 h 557"/>
                <a:gd name="T8" fmla="*/ 0 w 457"/>
                <a:gd name="T9" fmla="*/ 55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557">
                  <a:moveTo>
                    <a:pt x="0" y="557"/>
                  </a:moveTo>
                  <a:lnTo>
                    <a:pt x="457" y="333"/>
                  </a:lnTo>
                  <a:lnTo>
                    <a:pt x="237" y="0"/>
                  </a:lnTo>
                  <a:lnTo>
                    <a:pt x="0" y="118"/>
                  </a:lnTo>
                  <a:lnTo>
                    <a:pt x="0" y="55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642742" y="3064093"/>
              <a:ext cx="1451665" cy="1298535"/>
            </a:xfrm>
            <a:custGeom>
              <a:avLst/>
              <a:gdLst>
                <a:gd name="T0" fmla="*/ 456 w 456"/>
                <a:gd name="T1" fmla="*/ 118 h 557"/>
                <a:gd name="T2" fmla="*/ 220 w 456"/>
                <a:gd name="T3" fmla="*/ 0 h 557"/>
                <a:gd name="T4" fmla="*/ 0 w 456"/>
                <a:gd name="T5" fmla="*/ 333 h 557"/>
                <a:gd name="T6" fmla="*/ 456 w 456"/>
                <a:gd name="T7" fmla="*/ 557 h 557"/>
                <a:gd name="T8" fmla="*/ 456 w 456"/>
                <a:gd name="T9" fmla="*/ 11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557">
                  <a:moveTo>
                    <a:pt x="456" y="118"/>
                  </a:moveTo>
                  <a:lnTo>
                    <a:pt x="220" y="0"/>
                  </a:lnTo>
                  <a:lnTo>
                    <a:pt x="0" y="333"/>
                  </a:lnTo>
                  <a:lnTo>
                    <a:pt x="456" y="557"/>
                  </a:lnTo>
                  <a:lnTo>
                    <a:pt x="456" y="11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980205" y="1757113"/>
            <a:ext cx="1048159" cy="774575"/>
            <a:chOff x="5397227" y="2053257"/>
            <a:chExt cx="1397545" cy="1032767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094407" y="2053257"/>
              <a:ext cx="700365" cy="1032767"/>
            </a:xfrm>
            <a:custGeom>
              <a:avLst/>
              <a:gdLst>
                <a:gd name="T0" fmla="*/ 0 w 220"/>
                <a:gd name="T1" fmla="*/ 443 h 443"/>
                <a:gd name="T2" fmla="*/ 220 w 220"/>
                <a:gd name="T3" fmla="*/ 333 h 443"/>
                <a:gd name="T4" fmla="*/ 0 w 220"/>
                <a:gd name="T5" fmla="*/ 0 h 443"/>
                <a:gd name="T6" fmla="*/ 0 w 220"/>
                <a:gd name="T7" fmla="*/ 4 h 443"/>
                <a:gd name="T8" fmla="*/ 0 w 220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443">
                  <a:moveTo>
                    <a:pt x="0" y="443"/>
                  </a:moveTo>
                  <a:lnTo>
                    <a:pt x="220" y="333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43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97227" y="2053257"/>
              <a:ext cx="697180" cy="1032767"/>
            </a:xfrm>
            <a:custGeom>
              <a:avLst/>
              <a:gdLst>
                <a:gd name="T0" fmla="*/ 219 w 219"/>
                <a:gd name="T1" fmla="*/ 4 h 443"/>
                <a:gd name="T2" fmla="*/ 219 w 219"/>
                <a:gd name="T3" fmla="*/ 0 h 443"/>
                <a:gd name="T4" fmla="*/ 0 w 219"/>
                <a:gd name="T5" fmla="*/ 333 h 443"/>
                <a:gd name="T6" fmla="*/ 219 w 219"/>
                <a:gd name="T7" fmla="*/ 443 h 443"/>
                <a:gd name="T8" fmla="*/ 219 w 219"/>
                <a:gd name="T9" fmla="*/ 4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443">
                  <a:moveTo>
                    <a:pt x="219" y="4"/>
                  </a:moveTo>
                  <a:lnTo>
                    <a:pt x="219" y="0"/>
                  </a:lnTo>
                  <a:lnTo>
                    <a:pt x="0" y="333"/>
                  </a:lnTo>
                  <a:lnTo>
                    <a:pt x="219" y="443"/>
                  </a:lnTo>
                  <a:lnTo>
                    <a:pt x="219" y="4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444168" y="1825357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44168" y="1993708"/>
            <a:ext cx="317270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44168" y="2560213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444168" y="2735708"/>
            <a:ext cx="317270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44168" y="3325608"/>
            <a:ext cx="723275" cy="28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44167" y="3501103"/>
            <a:ext cx="3177679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42424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126159" y="2090683"/>
            <a:ext cx="1823031" cy="0"/>
          </a:xfrm>
          <a:prstGeom prst="line">
            <a:avLst/>
          </a:prstGeom>
          <a:ln w="15875">
            <a:solidFill>
              <a:schemeClr val="accent3"/>
            </a:solidFill>
            <a:prstDash val="solid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563686" y="2802982"/>
            <a:ext cx="1385504" cy="0"/>
          </a:xfrm>
          <a:prstGeom prst="line">
            <a:avLst/>
          </a:prstGeom>
          <a:ln w="15875">
            <a:solidFill>
              <a:schemeClr val="accent2"/>
            </a:solidFill>
            <a:prstDash val="solid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958632" y="3574803"/>
            <a:ext cx="990559" cy="0"/>
          </a:xfrm>
          <a:prstGeom prst="line">
            <a:avLst/>
          </a:prstGeom>
          <a:ln w="15875">
            <a:solidFill>
              <a:schemeClr val="accent1"/>
            </a:solidFill>
            <a:prstDash val="solid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5093044" y="3402874"/>
            <a:ext cx="302825" cy="303780"/>
            <a:chOff x="1727201" y="319088"/>
            <a:chExt cx="503237" cy="504825"/>
          </a:xfrm>
          <a:solidFill>
            <a:schemeClr val="accent1"/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1812925" y="406400"/>
              <a:ext cx="120650" cy="119062"/>
            </a:xfrm>
            <a:custGeom>
              <a:avLst/>
              <a:gdLst>
                <a:gd name="T0" fmla="*/ 30 w 32"/>
                <a:gd name="T1" fmla="*/ 0 h 32"/>
                <a:gd name="T2" fmla="*/ 0 w 32"/>
                <a:gd name="T3" fmla="*/ 30 h 32"/>
                <a:gd name="T4" fmla="*/ 2 w 32"/>
                <a:gd name="T5" fmla="*/ 32 h 32"/>
                <a:gd name="T6" fmla="*/ 4 w 32"/>
                <a:gd name="T7" fmla="*/ 30 h 32"/>
                <a:gd name="T8" fmla="*/ 30 w 32"/>
                <a:gd name="T9" fmla="*/ 4 h 32"/>
                <a:gd name="T10" fmla="*/ 32 w 32"/>
                <a:gd name="T11" fmla="*/ 2 h 32"/>
                <a:gd name="T12" fmla="*/ 30 w 3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15"/>
                    <a:pt x="15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1727201" y="319088"/>
              <a:ext cx="503237" cy="504825"/>
            </a:xfrm>
            <a:custGeom>
              <a:avLst/>
              <a:gdLst>
                <a:gd name="T0" fmla="*/ 131 w 134"/>
                <a:gd name="T1" fmla="*/ 120 h 134"/>
                <a:gd name="T2" fmla="*/ 102 w 134"/>
                <a:gd name="T3" fmla="*/ 91 h 134"/>
                <a:gd name="T4" fmla="*/ 95 w 134"/>
                <a:gd name="T5" fmla="*/ 90 h 134"/>
                <a:gd name="T6" fmla="*/ 89 w 134"/>
                <a:gd name="T7" fmla="*/ 84 h 134"/>
                <a:gd name="T8" fmla="*/ 89 w 134"/>
                <a:gd name="T9" fmla="*/ 84 h 134"/>
                <a:gd name="T10" fmla="*/ 87 w 134"/>
                <a:gd name="T11" fmla="*/ 19 h 134"/>
                <a:gd name="T12" fmla="*/ 19 w 134"/>
                <a:gd name="T13" fmla="*/ 19 h 134"/>
                <a:gd name="T14" fmla="*/ 19 w 134"/>
                <a:gd name="T15" fmla="*/ 87 h 134"/>
                <a:gd name="T16" fmla="*/ 84 w 134"/>
                <a:gd name="T17" fmla="*/ 89 h 134"/>
                <a:gd name="T18" fmla="*/ 84 w 134"/>
                <a:gd name="T19" fmla="*/ 89 h 134"/>
                <a:gd name="T20" fmla="*/ 90 w 134"/>
                <a:gd name="T21" fmla="*/ 95 h 134"/>
                <a:gd name="T22" fmla="*/ 91 w 134"/>
                <a:gd name="T23" fmla="*/ 102 h 134"/>
                <a:gd name="T24" fmla="*/ 120 w 134"/>
                <a:gd name="T25" fmla="*/ 131 h 134"/>
                <a:gd name="T26" fmla="*/ 130 w 134"/>
                <a:gd name="T27" fmla="*/ 130 h 134"/>
                <a:gd name="T28" fmla="*/ 131 w 134"/>
                <a:gd name="T29" fmla="*/ 120 h 134"/>
                <a:gd name="T30" fmla="*/ 81 w 134"/>
                <a:gd name="T31" fmla="*/ 81 h 134"/>
                <a:gd name="T32" fmla="*/ 24 w 134"/>
                <a:gd name="T33" fmla="*/ 81 h 134"/>
                <a:gd name="T34" fmla="*/ 24 w 134"/>
                <a:gd name="T35" fmla="*/ 24 h 134"/>
                <a:gd name="T36" fmla="*/ 81 w 134"/>
                <a:gd name="T37" fmla="*/ 24 h 134"/>
                <a:gd name="T38" fmla="*/ 81 w 134"/>
                <a:gd name="T39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4">
                  <a:moveTo>
                    <a:pt x="131" y="120"/>
                  </a:moveTo>
                  <a:cubicBezTo>
                    <a:pt x="102" y="91"/>
                    <a:pt x="102" y="91"/>
                    <a:pt x="102" y="91"/>
                  </a:cubicBezTo>
                  <a:cubicBezTo>
                    <a:pt x="100" y="89"/>
                    <a:pt x="98" y="89"/>
                    <a:pt x="95" y="9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105" y="65"/>
                    <a:pt x="104" y="36"/>
                    <a:pt x="87" y="19"/>
                  </a:cubicBezTo>
                  <a:cubicBezTo>
                    <a:pt x="68" y="0"/>
                    <a:pt x="38" y="0"/>
                    <a:pt x="19" y="19"/>
                  </a:cubicBezTo>
                  <a:cubicBezTo>
                    <a:pt x="0" y="37"/>
                    <a:pt x="0" y="68"/>
                    <a:pt x="19" y="87"/>
                  </a:cubicBezTo>
                  <a:cubicBezTo>
                    <a:pt x="37" y="104"/>
                    <a:pt x="65" y="105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8"/>
                    <a:pt x="89" y="100"/>
                    <a:pt x="91" y="10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4"/>
                    <a:pt x="127" y="133"/>
                    <a:pt x="130" y="130"/>
                  </a:cubicBezTo>
                  <a:cubicBezTo>
                    <a:pt x="133" y="127"/>
                    <a:pt x="134" y="122"/>
                    <a:pt x="131" y="120"/>
                  </a:cubicBezTo>
                  <a:close/>
                  <a:moveTo>
                    <a:pt x="81" y="81"/>
                  </a:moveTo>
                  <a:cubicBezTo>
                    <a:pt x="65" y="97"/>
                    <a:pt x="40" y="97"/>
                    <a:pt x="24" y="81"/>
                  </a:cubicBezTo>
                  <a:cubicBezTo>
                    <a:pt x="9" y="65"/>
                    <a:pt x="9" y="40"/>
                    <a:pt x="24" y="24"/>
                  </a:cubicBezTo>
                  <a:cubicBezTo>
                    <a:pt x="40" y="9"/>
                    <a:pt x="65" y="9"/>
                    <a:pt x="81" y="24"/>
                  </a:cubicBezTo>
                  <a:cubicBezTo>
                    <a:pt x="97" y="40"/>
                    <a:pt x="97" y="65"/>
                    <a:pt x="8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79618" y="1902852"/>
            <a:ext cx="329677" cy="375662"/>
            <a:chOff x="4616451" y="1741488"/>
            <a:chExt cx="2959100" cy="3371850"/>
          </a:xfrm>
          <a:solidFill>
            <a:schemeClr val="accent3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06303" y="2671007"/>
            <a:ext cx="276308" cy="247483"/>
            <a:chOff x="5326063" y="2705101"/>
            <a:chExt cx="1506538" cy="1349374"/>
          </a:xfrm>
          <a:solidFill>
            <a:schemeClr val="accent2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5326063" y="2705101"/>
              <a:ext cx="1506538" cy="1349374"/>
            </a:xfrm>
            <a:custGeom>
              <a:avLst/>
              <a:gdLst>
                <a:gd name="T0" fmla="*/ 109 w 112"/>
                <a:gd name="T1" fmla="*/ 4 h 100"/>
                <a:gd name="T2" fmla="*/ 83 w 112"/>
                <a:gd name="T3" fmla="*/ 0 h 100"/>
                <a:gd name="T4" fmla="*/ 67 w 112"/>
                <a:gd name="T5" fmla="*/ 3 h 100"/>
                <a:gd name="T6" fmla="*/ 56 w 112"/>
                <a:gd name="T7" fmla="*/ 10 h 100"/>
                <a:gd name="T8" fmla="*/ 45 w 112"/>
                <a:gd name="T9" fmla="*/ 3 h 100"/>
                <a:gd name="T10" fmla="*/ 29 w 112"/>
                <a:gd name="T11" fmla="*/ 0 h 100"/>
                <a:gd name="T12" fmla="*/ 3 w 112"/>
                <a:gd name="T13" fmla="*/ 4 h 100"/>
                <a:gd name="T14" fmla="*/ 0 w 112"/>
                <a:gd name="T15" fmla="*/ 5 h 100"/>
                <a:gd name="T16" fmla="*/ 0 w 112"/>
                <a:gd name="T17" fmla="*/ 92 h 100"/>
                <a:gd name="T18" fmla="*/ 5 w 112"/>
                <a:gd name="T19" fmla="*/ 91 h 100"/>
                <a:gd name="T20" fmla="*/ 41 w 112"/>
                <a:gd name="T21" fmla="*/ 91 h 100"/>
                <a:gd name="T22" fmla="*/ 56 w 112"/>
                <a:gd name="T23" fmla="*/ 100 h 100"/>
                <a:gd name="T24" fmla="*/ 71 w 112"/>
                <a:gd name="T25" fmla="*/ 91 h 100"/>
                <a:gd name="T26" fmla="*/ 107 w 112"/>
                <a:gd name="T27" fmla="*/ 91 h 100"/>
                <a:gd name="T28" fmla="*/ 112 w 112"/>
                <a:gd name="T29" fmla="*/ 92 h 100"/>
                <a:gd name="T30" fmla="*/ 112 w 112"/>
                <a:gd name="T31" fmla="*/ 5 h 100"/>
                <a:gd name="T32" fmla="*/ 109 w 112"/>
                <a:gd name="T33" fmla="*/ 4 h 100"/>
                <a:gd name="T34" fmla="*/ 52 w 112"/>
                <a:gd name="T35" fmla="*/ 87 h 100"/>
                <a:gd name="T36" fmla="*/ 44 w 112"/>
                <a:gd name="T37" fmla="*/ 83 h 100"/>
                <a:gd name="T38" fmla="*/ 27 w 112"/>
                <a:gd name="T39" fmla="*/ 81 h 100"/>
                <a:gd name="T40" fmla="*/ 8 w 112"/>
                <a:gd name="T41" fmla="*/ 82 h 100"/>
                <a:gd name="T42" fmla="*/ 8 w 112"/>
                <a:gd name="T43" fmla="*/ 11 h 100"/>
                <a:gd name="T44" fmla="*/ 29 w 112"/>
                <a:gd name="T45" fmla="*/ 8 h 100"/>
                <a:gd name="T46" fmla="*/ 42 w 112"/>
                <a:gd name="T47" fmla="*/ 11 h 100"/>
                <a:gd name="T48" fmla="*/ 52 w 112"/>
                <a:gd name="T49" fmla="*/ 20 h 100"/>
                <a:gd name="T50" fmla="*/ 52 w 112"/>
                <a:gd name="T51" fmla="*/ 21 h 100"/>
                <a:gd name="T52" fmla="*/ 52 w 112"/>
                <a:gd name="T53" fmla="*/ 84 h 100"/>
                <a:gd name="T54" fmla="*/ 52 w 112"/>
                <a:gd name="T55" fmla="*/ 84 h 100"/>
                <a:gd name="T56" fmla="*/ 52 w 112"/>
                <a:gd name="T57" fmla="*/ 87 h 100"/>
                <a:gd name="T58" fmla="*/ 104 w 112"/>
                <a:gd name="T59" fmla="*/ 82 h 100"/>
                <a:gd name="T60" fmla="*/ 85 w 112"/>
                <a:gd name="T61" fmla="*/ 81 h 100"/>
                <a:gd name="T62" fmla="*/ 68 w 112"/>
                <a:gd name="T63" fmla="*/ 83 h 100"/>
                <a:gd name="T64" fmla="*/ 60 w 112"/>
                <a:gd name="T65" fmla="*/ 87 h 100"/>
                <a:gd name="T66" fmla="*/ 60 w 112"/>
                <a:gd name="T67" fmla="*/ 84 h 100"/>
                <a:gd name="T68" fmla="*/ 60 w 112"/>
                <a:gd name="T69" fmla="*/ 84 h 100"/>
                <a:gd name="T70" fmla="*/ 60 w 112"/>
                <a:gd name="T71" fmla="*/ 21 h 100"/>
                <a:gd name="T72" fmla="*/ 60 w 112"/>
                <a:gd name="T73" fmla="*/ 20 h 100"/>
                <a:gd name="T74" fmla="*/ 70 w 112"/>
                <a:gd name="T75" fmla="*/ 11 h 100"/>
                <a:gd name="T76" fmla="*/ 83 w 112"/>
                <a:gd name="T77" fmla="*/ 8 h 100"/>
                <a:gd name="T78" fmla="*/ 104 w 112"/>
                <a:gd name="T79" fmla="*/ 11 h 100"/>
                <a:gd name="T80" fmla="*/ 104 w 112"/>
                <a:gd name="T81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00">
                  <a:moveTo>
                    <a:pt x="109" y="4"/>
                  </a:moveTo>
                  <a:cubicBezTo>
                    <a:pt x="109" y="4"/>
                    <a:pt x="96" y="0"/>
                    <a:pt x="83" y="0"/>
                  </a:cubicBezTo>
                  <a:cubicBezTo>
                    <a:pt x="77" y="0"/>
                    <a:pt x="71" y="1"/>
                    <a:pt x="67" y="3"/>
                  </a:cubicBezTo>
                  <a:cubicBezTo>
                    <a:pt x="62" y="5"/>
                    <a:pt x="58" y="7"/>
                    <a:pt x="56" y="10"/>
                  </a:cubicBezTo>
                  <a:cubicBezTo>
                    <a:pt x="54" y="7"/>
                    <a:pt x="50" y="5"/>
                    <a:pt x="45" y="3"/>
                  </a:cubicBezTo>
                  <a:cubicBezTo>
                    <a:pt x="41" y="1"/>
                    <a:pt x="35" y="0"/>
                    <a:pt x="29" y="0"/>
                  </a:cubicBezTo>
                  <a:cubicBezTo>
                    <a:pt x="16" y="0"/>
                    <a:pt x="3" y="4"/>
                    <a:pt x="3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9" y="88"/>
                    <a:pt x="28" y="88"/>
                    <a:pt x="41" y="91"/>
                  </a:cubicBezTo>
                  <a:cubicBezTo>
                    <a:pt x="41" y="91"/>
                    <a:pt x="52" y="92"/>
                    <a:pt x="56" y="100"/>
                  </a:cubicBezTo>
                  <a:cubicBezTo>
                    <a:pt x="60" y="92"/>
                    <a:pt x="71" y="91"/>
                    <a:pt x="71" y="91"/>
                  </a:cubicBezTo>
                  <a:cubicBezTo>
                    <a:pt x="84" y="88"/>
                    <a:pt x="93" y="88"/>
                    <a:pt x="107" y="91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5"/>
                    <a:pt x="112" y="5"/>
                    <a:pt x="112" y="5"/>
                  </a:cubicBezTo>
                  <a:lnTo>
                    <a:pt x="109" y="4"/>
                  </a:lnTo>
                  <a:close/>
                  <a:moveTo>
                    <a:pt x="52" y="87"/>
                  </a:moveTo>
                  <a:cubicBezTo>
                    <a:pt x="49" y="85"/>
                    <a:pt x="47" y="84"/>
                    <a:pt x="44" y="83"/>
                  </a:cubicBezTo>
                  <a:cubicBezTo>
                    <a:pt x="39" y="81"/>
                    <a:pt x="32" y="81"/>
                    <a:pt x="27" y="81"/>
                  </a:cubicBezTo>
                  <a:cubicBezTo>
                    <a:pt x="21" y="81"/>
                    <a:pt x="15" y="81"/>
                    <a:pt x="8" y="8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10"/>
                    <a:pt x="20" y="8"/>
                    <a:pt x="29" y="8"/>
                  </a:cubicBezTo>
                  <a:cubicBezTo>
                    <a:pt x="34" y="8"/>
                    <a:pt x="39" y="9"/>
                    <a:pt x="42" y="11"/>
                  </a:cubicBezTo>
                  <a:cubicBezTo>
                    <a:pt x="50" y="13"/>
                    <a:pt x="52" y="17"/>
                    <a:pt x="52" y="20"/>
                  </a:cubicBezTo>
                  <a:cubicBezTo>
                    <a:pt x="52" y="20"/>
                    <a:pt x="52" y="21"/>
                    <a:pt x="52" y="2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lnTo>
                    <a:pt x="52" y="87"/>
                  </a:lnTo>
                  <a:close/>
                  <a:moveTo>
                    <a:pt x="104" y="82"/>
                  </a:moveTo>
                  <a:cubicBezTo>
                    <a:pt x="97" y="81"/>
                    <a:pt x="91" y="81"/>
                    <a:pt x="85" y="81"/>
                  </a:cubicBezTo>
                  <a:cubicBezTo>
                    <a:pt x="80" y="81"/>
                    <a:pt x="73" y="81"/>
                    <a:pt x="68" y="83"/>
                  </a:cubicBezTo>
                  <a:cubicBezTo>
                    <a:pt x="65" y="84"/>
                    <a:pt x="63" y="85"/>
                    <a:pt x="60" y="87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7"/>
                    <a:pt x="62" y="13"/>
                    <a:pt x="70" y="11"/>
                  </a:cubicBezTo>
                  <a:cubicBezTo>
                    <a:pt x="73" y="9"/>
                    <a:pt x="78" y="8"/>
                    <a:pt x="83" y="8"/>
                  </a:cubicBezTo>
                  <a:cubicBezTo>
                    <a:pt x="91" y="8"/>
                    <a:pt x="100" y="10"/>
                    <a:pt x="104" y="11"/>
                  </a:cubicBezTo>
                  <a:lnTo>
                    <a:pt x="104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514975" y="2921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4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514975" y="308292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5514975" y="3232150"/>
              <a:ext cx="430213" cy="161925"/>
            </a:xfrm>
            <a:custGeom>
              <a:avLst/>
              <a:gdLst>
                <a:gd name="T0" fmla="*/ 1 w 32"/>
                <a:gd name="T1" fmla="*/ 5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5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5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5514975" y="339407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9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5514975" y="3556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6 h 12"/>
                <a:gd name="T4" fmla="*/ 3 w 32"/>
                <a:gd name="T5" fmla="*/ 7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2" y="8"/>
                    <a:pt x="3" y="7"/>
                  </a:cubicBezTo>
                  <a:cubicBezTo>
                    <a:pt x="10" y="4"/>
                    <a:pt x="21" y="4"/>
                    <a:pt x="29" y="11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0" y="12"/>
                    <a:pt x="31" y="11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213475" y="2921000"/>
              <a:ext cx="430213" cy="161925"/>
            </a:xfrm>
            <a:custGeom>
              <a:avLst/>
              <a:gdLst>
                <a:gd name="T0" fmla="*/ 1 w 32"/>
                <a:gd name="T1" fmla="*/ 12 h 12"/>
                <a:gd name="T2" fmla="*/ 2 w 32"/>
                <a:gd name="T3" fmla="*/ 12 h 12"/>
                <a:gd name="T4" fmla="*/ 3 w 32"/>
                <a:gd name="T5" fmla="*/ 12 h 12"/>
                <a:gd name="T6" fmla="*/ 29 w 32"/>
                <a:gd name="T7" fmla="*/ 8 h 12"/>
                <a:gd name="T8" fmla="*/ 32 w 32"/>
                <a:gd name="T9" fmla="*/ 7 h 12"/>
                <a:gd name="T10" fmla="*/ 31 w 32"/>
                <a:gd name="T11" fmla="*/ 4 h 12"/>
                <a:gd name="T12" fmla="*/ 1 w 32"/>
                <a:gd name="T13" fmla="*/ 9 h 12"/>
                <a:gd name="T14" fmla="*/ 1 w 3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4"/>
                  </a:cubicBez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213475" y="308292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8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0"/>
                    <a:pt x="9" y="0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6213475" y="3232150"/>
              <a:ext cx="430213" cy="161925"/>
            </a:xfrm>
            <a:custGeom>
              <a:avLst/>
              <a:gdLst>
                <a:gd name="T0" fmla="*/ 31 w 32"/>
                <a:gd name="T1" fmla="*/ 5 h 12"/>
                <a:gd name="T2" fmla="*/ 1 w 32"/>
                <a:gd name="T3" fmla="*/ 9 h 12"/>
                <a:gd name="T4" fmla="*/ 1 w 32"/>
                <a:gd name="T5" fmla="*/ 12 h 12"/>
                <a:gd name="T6" fmla="*/ 2 w 32"/>
                <a:gd name="T7" fmla="*/ 12 h 12"/>
                <a:gd name="T8" fmla="*/ 3 w 32"/>
                <a:gd name="T9" fmla="*/ 12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5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5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6213475" y="339407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9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24242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B1AB579-AE31-418B-8767-05BD950D6852}"/>
              </a:ext>
            </a:extLst>
          </p:cNvPr>
          <p:cNvSpPr txBox="1"/>
          <p:nvPr/>
        </p:nvSpPr>
        <p:spPr>
          <a:xfrm>
            <a:off x="3151327" y="50937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89B9E7BF-A0B2-4D90-9612-87979F328A0B}"/>
              </a:ext>
            </a:extLst>
          </p:cNvPr>
          <p:cNvCxnSpPr>
            <a:cxnSpLocks/>
          </p:cNvCxnSpPr>
          <p:nvPr/>
        </p:nvCxnSpPr>
        <p:spPr>
          <a:xfrm>
            <a:off x="4383618" y="1064519"/>
            <a:ext cx="4131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822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01E729D-4D18-482C-8531-7BFA2A373EA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M58i0uA7MhOOjAAAP1bAAAXAAAAdW5pdmVyc2FsL3VuaXZlcnNhbC5wbmftvAtUU9e6P2p3d7V7F7W2u0cij9Rq1WoLQoSAQNLWCrUWqSJGj0C0EagPEkPkEcmjPe5q1cAqKgYMkrrxCUqqVJJASLTULCRARKXRroSIixAlhJjEvFh53ARttbZ73P8Z95w7xh1XxmAkWZnz+775PX/fylxz72crUib/fcbfJ0yYMHnZxx+tmjDhJeyECS9SXp7ov/KyePRF/8sLtFUpH05o7Am97//w17wPUj+YMOE88Ip740v+z3/b/vE62oQJU9oD/y+AlNObJkxYf2DZRx+sLsk2aijAuTy6lpmdnv1+9vuza39Yta8ed8Z9tr4m5b23PkhdvvfNVSFzp2XMODXtzZk35iw9s/ejf949/Mmir+q/+WHNR59s3VX/5Xf/+DQ95OWIHaMIduSGmOGqgmvWlSrvX2x0MU4A9q4x7NZcU3yv93wuEkbgsdwwmtjmHTMQ8O6BqQLPnUn4CYG/EohzLro1x67Ip3B44gstmMDFS+KO8viWcCz7YR26EvvXwKU47G2MAOz2OXxeIj2w8glf0iqzrGGs0LDAB9Gi2zFaM5ft4uoqx+nq57cOJdQvGH/fc5RqDdLh830p7IcpusJQvpYdmA9FkWtnwj+3DznQ/o93imo7RK5jU5n3UnGe+2kheeHt+6gGwOcEtHfXa8fW0KFZIoXe8XUkY2DMTnR1EjoNJmif1sfgs+6+zp8nUOiwWdiDIPM6UZjINbouFA5bQy3BFJUpsKIHzgDxdLwtnSB78IrsgfzOAxreQSOkJdluXhy2P1zDWe8b4XuaDNMWz8pmeZwgnsW8vT9Surbfa3zQC7Ae7p2c5lKTrWuJyC+qRkrpQypG23QezbCyIvC2UqyDeV3JTCB7u5TuLhstxIQfFdHRyul+xmv1e8t4yFdvzrqq9I4os6fmQYrq9THkUbA1iIf6h5DbdpSc8HG/PB+9QHj12vosYWe9nzIfoS40AS9QS135GsfauN3dwy3pwdgX/Dq6oIFEKFSa/NWKCusp9tgpASUE9ZncWJDVj1blT+ICjMFZlMxw+tf3RBEmCn60JIbQ3/Oy5fJU1oOxWJdIvC0IC1+gatP5EJPeKu+W8BVWe8lSPcXzMyWLePj8Yq7OOFMFIEMtVMh9hPB+ucESA/VTJIsXOa5WLc6OaWkjl/LNia3gbbwqU3qRWSPxIDIfQklcgfP6vFof8h6fSOYhHLDsDdgUWMh6ZBqNod0WqXTcdFr5poPmpMP6KkiHMBKzWWHKJBlR7HEyO/NB+Cdndn34XC6hoNVsFlq2mIfPw815HfYoS2Y9PiXgkHQxF70cCHoJFSv/7tBX2xN25+9RZmLl35hJ51GhBVpJEplraK4bFGX1l5vPW4uSv6VCfqmK+tHKmWgKp+pUopAKId9vUXfJ3qsWdH97mcJoJN1TLKw0WMR5g4qXqwzWrY1olc7oPmLwGtgegcqkN6rZyCcdmdjwPAYn87DBwijQiIwlbgmTB6KUhercrchaegJ/ay1llH85Gp2g0sVCG99V6Zpha0+hqwQeG2cH3mIBQyo3Xalzea/m0BO0U2GWa4ZeCrdIjkbtSNSaRa7FOhZ8HkRgqtxBYk2tB8XLYshD54VaiM4x33I56SO3UQfAYP0HI5OyA2GSmNRLxex6f/eujoYT8lsxEys4L7eL8huVp7+duTFoypKJe9Xk0nX9yu1HhCCp3FCARH0+aJYb33JA+DWjpcO01rQGeXcbZw/8Bhf1oHkJSS7L5J//ouPNRbtlajx83ZmELmBGaPsjgQRvXRKdQ4XMcbBHchTSDlGblRcvMM8aIXO1kjFUdjmaC+gPCYW7tnBWFpbePthcoO5yGEtObGJ18z2ZUrRd/jJKTIkIoehLv1BHmPRRVk+Tp+lb05VMXPgsefzKpJ5Ui8QO50aEtA99OzMGYEKYTUHHxR6vcqF/mdulozrwOubzbcQTMfL9nFdLxbhZ14M/kscd+GpjwpopdLaa4qMKhcr8ZodGhq8ZU9sB6+xzM7DCF7X9rJLQFz+PgDoXVhkw+3K/7ILLe6O4+li6DfayUBfs6FkFPiMExw8VFdNr2owkI96hxluKItDARWZpRw6kL0GvKeehXgIdW1jdKgwXwPtcTbUztzOAwdJ5FH2LuQ0TjrGwwvOQffoOJuhb+X0ltBqgHVTn+Zg1CjtRQG3dWJrVr7TRE9DFaqzybWUSVycenZQesJ5bDcnE1RUbJJ/P37WM3BT2ktUuUjoLM2Oze99AvQ4y3wLiIyC22vjtefQH0ddGiJcrDZgNNRa1PN/UHl/Ogyt5EDS49cBKjEAUClQqLMhRUAmhEsEJiwdx4tEIeCgLnUdB1iJKz0kqBpD5sLHWzm5PTtovnVSa5KhpV9BOOp4LmCnIfLBDlSBEC0MoU2HqLO0C2JDJ9OmUyxoF4fo5iMnQQTKxfTTv4AWodiY9HBYP0XWxdC+EvBDI7fp+eXfQS2KGZOyd9qtFm26Vh6GmNbeDJX2qEk5U5qYdHfkg2EniHCNlFt8QVYMdNrGmhM2J90eh2cuMA6mYujWjGCkLtcj6924OE/UCTeMUYsB8Gk+NEyryC7JY3YgQhQUXvJ8WsJC+1Z9bZ2BnLRlyYmr0FV8Vq+3Ss+FYqz6J3QN+wVeAompDszaEnuDoViUJFRDccsuf+moYqUIt2xVj0huy/L5WT6X5bsGeRDCRFV7qri0HEmrhEqlLDVpRQFTPpIBtGEkV/shqD/6P5ujgTXc6IDHL3ZG3bVJ7JnfmxkxhWHr0uzk7glVlFZ+rKZlcRA+XGaxOCEpOrjDHiT0lPadwQuTC5+pOVW7Q15WMfoTwSTmbEg3fCQ4HC+mlmdPhrSGoF0Ed6hUQPIeT2x3bOIdJi9oU8Eg+XuvR1yKAnqcQApUOzBd+4ZC4tB/9xc3o2CYFLd5ge4HLGd4BwUq2VCV37KglNobAuu+Zas5+OpvTrnFovVTyKiYRTAXCNKgLTCl9hMpTs5Dg8dS58y14TtrP+6j7rbrHlZbDy+sQ2b53eQLrFoXBQ6hoctI2li9gXDIoou/mrJ/K+61I/yVQw6dfFf0t8Jo5G54TeN1eweGNQ4Wl0f9uQL85UKII4xCAK/9vT/9vDlBIHl5fThBILJ19WwVtRW8vi3+lYM7gttM9HNT4hO9/4kofnmhAex/sAeZMXjbWUBA7yDndU15OfT1Qp+9Geu9GhncHH3j4c0Hy6rwUcJzbuzOXNdU31ZHUAQx0+Nvj6/pu9z5SyPKPr58dHrk3Xpa/fHv25jWFRTvGBbr02oFFDYsTFstT/R82/G3ZkYyjYWGPJPjn7O763xh+eCA34zmb/x0296J32voIglq219XgkOiTVP22xuKsNutRU+IC+grYpRMPxRuCn1A6Zo2cNXAjDZ81ZZ/+XeXtS3TOE8LXXI4ujPIQPPB2B02lIzyRq0dGc097CHXS8CemZ5cM9K5fvOfpWYSy3dzBxpxbiTpWi+zpL4ToVyK7s2a0D2WZTiHnniz6KBs6tn2Bb6llOpFh7j3XL81muXQG/aokUJQPbbRGOG54fsfdeEdYSM5QRpFvsG5JjJ4fTj7R7A6vMUU2oK6vJXXV7+6G1GmGp1SoJ8a4r4gzksB7LZtvBR1Ne0pt7obdsjhhvT4Y2zeZd8x65mnh+h5M16+xhdZtid22u+fU07wy2ok16/toHKYQFbtEn/7Epot99QORPeeG4+XN0JR/Q4+0g7sRswP3tC0EM7x3A7Ifb/13k+BD/2YODF9zrX5aSVuc+2kNO8uBP5cLN+VPl++M+28RNwf8g6u8x/gzJX98KqhmMf93jjGZTQ3YLbk4LK7wTxe+rVVx6cyfa0ubP2nFn5ssQ4j6N+TUN7fdufmnkvf2Tf43wuVqFm0f/tMFiVL7nhUO6aWUeF16tOau0fT19Ox5fJK62fPsIOiy6TXNCeMfLh978JrmYtQzzLT+YPQcvvxg1aCYv2riMysuHRXrOwcevDYoNlganp7UIJDutN1MT6uEB+IVtJ7fh2tEHeeffkiDKKaZQ3XiGbFA+v8vUmmSWOrqpmS3Oe/up5hfHU+LeJX7P2Ma04RtR5+O44eDO/16bex39RRLr6SnJRXaLIpIfEsfvVLvnt05z9VY3GYYdun57B1XeQqQriztp3mKpHOwk6vEiSqD5Cn50xqjyGTFPe7KyHZtvH32np/yaulDw/dP8VkP+3mKS8iPr0RmyjRtBTdE9Nqn/HUuIYZ8Uskcpam4+j6eq9fGYYjfFaIFG7oEdHaHMRn1FxqfqmEFq7O5hBVkARqIaVSCYTpPooDKu5kEMGoYU+AWpjgCELaldZLIoMYDk9E0xrlkV6YlvswAvr/4FxY5Slq788LvmMov+tu0N7kKjGRp9pVg+tI8uSTq7zhkpEkFRDWiZ+VkT3Z5HTLfWIt5/jVq1m6ZhG8o8PkbonKLqAL0g1VPcBxo7Rag/pannIVOMOlVRvDWYf0RhKxYsNhaVcfgRH04JOYgHKDakOKKg8cSVzSG4Mdq9TG1pEY0n42bmnT7qQA8uOBFKPgVYbSoDK3qOc2FthHFVee3Z+Jn7MrqNIKXqgro/jZZd17YvjEcK0TDAyW4OnUsmnLIkNKkrzBgFhbldHQzk+F4Ml5rtELl595p15WsgLdebMMBfGSQ6uAv76RpiCdBwdMeEn02h6MQNVcqwLj4ia35ME6s+bYiinvCfeSDSMHnXSIh+yyHASFDza4Y3VjU7JP+Dg6bz1fk14Ilat4M0lCJbVOtyQ6fMNfIX22lZB4GKv2d2Vy+QcS2MeoFgnDZ0142g5RJiJHqPJK3ChLuLt19uTf4bzRIEh0NYMK3smUdhe+oAGF6I1ReBumjS8P9bcANO3iNxjfqK+S0GUq2VvQuequkYEdk+2kqLeuptHC18lh+7NkMeP1EiWdCFfpKOacEeSGyLjv7Sny2S+SpMB1CG8MFNV02YRi2VV9BTiAPkQACZUjFhON1GbWIHo87dUh/wTPNcQgZjB9UBZ1G0AcFo3W/V9WKMCxNZgQK/GaeUGWQL5iZzlrN4HBQoVYWmRs9qrPDHnNcnZqCJ+cGhdUNpCpnaYrUn8LgbaGy9AdmF+dgBYAWExvT6HhlXsKG3JthSjxQYQBJOcEaVv7Dwd9FUdB+aOD7+bs2FvKCClC2t3Zp7G8cEqdll8U1asuLURMwzjJDQWvUipOMs0aErjbeqRpYKEQJekZqU0aFTNkCgAtqZPWL8vk3vC6TbLdYE5w4S6XD1TFqEpWZXGXbjHSb8zkCfc7mv8smu9R4McX69ey2izXTngwZ777wY73AeA9F0G3rQK38jWcXV+bWNQSqLzAUtKylBfd6QezqPDlnXIgJoo/HxZxw5y1UgMOEL/dvGpdhQsSB/6EBa4cXEF2dfcUyRNOg8st/pF9tEMi8ctUc4imfGe9NcRVK9ivZXitBhrTKSm2Bu9DDBJaO0NjvGS1Gr8HJZvJpOMfw1h+jHikhJ/rn+6OBe+iinfdPcDsF97v24N0DBX9lzOtH+h3Z7Mn1gslc5SO1mi8KmMbe1afSF+fc6VoQ03DZNLOzIa5BMI3b/WhABXUFQGBt8iwnjq1y2TRIt9bdXTBY2oGznUmrJC6I4P6aEU66v2DbbJqdA19P76SajimA0wRi5JOvGyPZLoVOVRI3xl50j5roc1t1Ko5i02+VxcfabIspd6suN6wE+B2AgUDERhz8bbJfL+fcM8AlPkGdVj5d5rxi2QrqfkuuRTeAkzIT07RgUpJ3HzoVP+VxT32GaeVpJTvNV6YLdMZ8gXRs2KaLlLktdctZ170W9+LwugMQADT5giG5MQVxpGA1jdeZkkYKG4Eorhn8MfRrY31ET58BrfJeIbqvrM8KR7vvTBII9qtHTxrmi3HAuizsNvyQ12zx2mFNhjf1ukdV/uuaRFvphZpWf2/XUCy1HqVYRpqUuJYracntmfZaf9vX+zZ+M5vO0uDk2WSfmqbMkh0lUraoWYv6ladFxpNQRgugso35HUG3tWZAMMOaK3/Z/XUk45iEgYjoSCUhWyxlrMd5g2f7Hkz1Peg9UegX50YMLnd3l4DtMQARngaWvpilL9Pv2OeGjiMCNPdxIFG50dtynQpRtZkSTNIHv07x1xo7HFW7c/iMweDHQtXYCEXDXOvWCKUAW2kg+eWxdjbg/bohMyTnElXppX6f6n8YwzKVatdPoWMggpS8p8sjqiZ8UY5DbiuzgUNRcjCq3E+zxRzsKsw8bJiVMy+MSykj5JXPLMysBSqkPo8J//OCOCvlIFlWlDnnsbXyFdfikrsCGMsv/TI6npv33af+cigsI1BHU64ElYkTZf2rG4HeEnyzYF7b/aK0FiNwMu/VxmQJdKuch5rv4AJUGqcKFQvmvzWLJJf/gA7FfHzS3dLG4PBcwZBC2PziPbuFIRVrveCA6S1f7H3nL1Tx44wkzJdsoQVVIfIFkRjyUYUovvaG04GhtGThhvrhHzy9D/1Bt0T3TXEI6adQwYFQvKXNL5ngl7PZUfHZK11X01iWVK5S3h10kl66lXPYFeWIOlJOKBkaA+lXhtZk97Z6MJ2/+qu6OSp6TfumX8oPrtTYTypuMDk8+I0TMKzZ0doJH0an+u5Ol60tLxbGJHdxjqBen9V+t0jNWWkLxpZVNVGb5qOL1RFL9Ew3j1eh/8yzTlfwOPORobfLefc9/jxmg0j3zpKxtdafA+TYNehlgPGbakL2Sfc91z5qU6luyGunF94ruteVg0CajN0Dw8oF3MuPvQOSx4l8wMPjErw3qUdylLqQwm8XxXvPXTPPGsZqRpc5YLTPOZ5+OgdGm5tn5fajX7zrjLJl1hIKyutXUhPlKf5Ei83Chfj1c13tx6AyDym3JBXxtSDvRAcR2NnioEeJf2/rook/uqd3C3WeTGnYe+D2OPnFRWTC5EqHH2qbg5ugpPt2WJtlBLujEsvlOljb1+WsPk9T4/Fv1cqBJkABU+XdjOw6I1xO4A4p++z2Ux0LJb6mTt3Cx4o+EZQNv3HE36w9tL1ZTbSyIrRTqklnOZI2pmzsvOm2aN1V5vUS9g9sfJl+naYxOhyh7lQTFo6C3cGC8k9hSxAHIhQOsSDt/mHt5ZoyHjaGrGVKwLDCPYFsrOOv6+E/vj3XqAN7hEt0wX9x4Otr7e2bJsq33PpU6cfpNnhbyoVDvoKiCMEgbrME/4uMb6H6vSon0Q4fIny6pk6TX8Ym0hBKVm5HKOmuV3tJPYX/TjvJZtqUPFGZKGc5u4wgTJAbrYnyBckpqET+ze9RgbuECnxTDf5xzRwVzo23Jy3yByTS+fvLZrSK3mHp1Awr39M/zufHEIoPbR2wWyhfrmGT4ymPi7CG7RsmehoKRKTRNhOT4tIftuY+zs0eru/VtBg1NYE/dvNUJ761JvIxg58ffjWV8V3oaJW17v6v2eVYDNPexH9vTwJZv5/o/tyl51p/zfFHsum6yoIf4KLAnS+LMlJ/9fGUQo+V7VUqBsrF40HGJ/b8mvgNYz9Ol342pVhdjk6Vhf6KF35x/LJVkOVL/3tk28NVdHLXrwjj/kmWsx2dzby/nDhf+QREtHjvRnr/lfi/gzdastkeW4OJ5Wh9dHfX5+b7Xo+rYlD0pYlaw1MtwA6PwGeTNUodbaYsz4M9eMaOvcdnVZqMDEBf2vYEDe1tlFxYft3MYwoIv4nSm6M+FJ48/v2dtwpR2BN7KsYFFn2cJU+9v/GRfiNWcanpO4PHIcaX+28+O8VqivRZIgXZDPOVBq3Po2W3n8J77jcEijJAjnoEBjKPN86NIbM8BiK7HVqHY+1+8/48D99nZTfiLBVAZpK/7TzBDiyjbr39Vz62ODg3+Se8F8ZLw9dGSzdtuiqgf30bWpn8XSLXPT/sGAPQIfPZjbIHX0dKNouUfKtkJ0bFHMLw6Tvud/+OSBdnARR9adM2ekL2ZVefgGXbmVlZft3JatksUZfzm0zx4xbbXtESnqfukiFcAnlUoYPYryysW5585JYv5Cu67bYoovnF1EaFEfSAhagd0WdH0ZEmPclfzrUR6LSWH2pLR8WGyyxkXzfThWHxCJQZvwogEqi7Th8gUmYQo1m536FIJDLfTD1EOLq0MUQYpqNibm1SX/2i+jxmyYp+pQ42W/Z1H4IGz8tBBTIza4vLyuTh24Xio79aBcCQTxplYjE6HrN4qMUo+6oaAtA5yoYIB/7n2o0Fkl+iX/SnTYeSpIc5URhdlLwhhaYpSSgj/LCMe2ScSMmDlvDiQGv2E+ajocqDcGU1RFg5BbWhedanEzuMNtRmuagaobBHEin6C/VB34lN9oxjdAmPHJn1ocvKw6s0wAnA9/rGhBHCrzouHBZVD2xH9nX1OivMhy7nuJ3On+2V1ShKwbqJR8yk0XdIPaybV42UGdsLfEFnoOh/9UxE369ROOROXH2nAwx+X9jOqvx1gaf89TY9OnlUcS16d5UH+Dbvm6trD678YcYs/zIy8iZeU7PXNyryk+k1mbHhxfgJOn/HL92xt8xc4F6HzunqcnzWuF9NLvXgfjWpv3HFzM5ldAH78r7hmDsV5s4ud+kR0va9xgfV0JAX7st1xTjCYF3RvVBdRhXp1bD2oRKJ50F8OCXBPiheA4jbiGQ+1JX90txz89lzrG2LkrtWYLfPeGrpL+QE1UAbc3yfdBvnNYVNSx/FNyo6qi7TJDMWCTXeUt7mIADG0UeiBgeNUfUnE4EoRrmlClFYSiB9DXhr6nfX4w/hT7ma4geVBdKUZu0u6o1Lmx/HneoMfPK4dZ4gun9KDUT4iIIZD/jpZxSid7JYpDuSzbc+/X8Wu38+RbVAICmw+ZO1qbf0QPlaKWht63+S2D5S+aEjy3aOwjSMZWRditI9k47+P9ICfv6zQ+bzNLD9RcvYJ3NO990d5rsPsgts/Q7pdNF2V3aPY4dUaE3CPZ1BA/idEEjJglrW2OY731mSak22xqdyNs5+Hqgkvbz9XVe26QmvfykaYgc2djh2Ep5ImdX38l9C0393YcIfLrzGNgo8MVMax5j6Wy1PFHGvfuK3HU7bURNjz66xwbn4dV4pbdvTFSHjxY+DsUC3yLWw8IkuezMmv7lRnRgLD7XffMqchJgv/0m13uLwpj7LXN5NwpBxnz4n/Jzwc8L/hnBpDdVKQiO3Lg63tPnsWi+0nhGAIHCLx5jH8qjYbRL3HNdamVshY3jsqWhTBF/5YLRYhpSBmn4f2tvOLslnu8T3nsoVDTPe/1FE3+YvhHznT3MbfWrGcDp/vkC7HDVbKJ9XojoWvarQlRr9RTlAuwEq9AWQMu9Wf17CF2R8/ztAqfaZNLGQHA69Aw+xXZE+3bDS51YK2G3GL1QeFFS+i/41PL4FbuouOKOCFNqFiLPIB+uBo9DgWCYXRHFNoJxKx+VGaFk11KwIRSEs5ij2qLFAQnipAdJ67X16vM9lgEbQxaWtRvjcn+hsRWA3S4SjLmtufkpb8K6NnQLxu3UbNi3sWugMlJcx0iDYaS2KUIBpYo+d9NHEK1EtuV9qvPcQEbNT4HKS/slZhONLomPQkQ40EIMzzXSgHZryKnqCUEkajIUt6rnK99C0zMPChoGH0j9ashl0YbHCOs2nMwQFofK1VZatcnCRXMrZhXoRJK3edS974lWziPRyN9QnqtZLPcKFmFXlyrl1sLcl2DQVEly2G41gCFfvOu5ePCrzxTXs+COHSji3kM4xRE/M/UcoFyAk537fpYOmbVfnReL31RJSywmbymeen4EVcq/YrWd+wQmHcZBQCCRFKJEMGLfgT0SmhWOFBVnJiqjt5Yh6dl1utqu6AmMiwLlypVGmEHsY8vzcZsdtKfOGiH5DL/zPP3HJA3DuxCtGZL2Gf56qYbkVzqoPaBI+eqVyQ7XwRvDUPWaSlvR9F3Bcn8Gnt87AgkAbQCjOfTlMyXa3HoXBO/6OUKYVV0IcwjdDRqqPIRnWqrusKGWk6oTxUssnfxoEGMG/1N7TJfKfeNnVt9o+p2ZyEcqknzhs1BspYk1wCAZH1qItjGTUa6BVAZN9nm4qkokj8yoK1DiAB0TV7+7uWFgNKr4Ve3Zu6urSiVml9Np2Z02zknLx6fpa/8JsDg+0x8FzuA1PF+YtE/4GD51HYdEn/zg6V82o+mNU8KjWjcN/DDt5954zzwk/J/yc8P8x4b0cXqhK6wxh17mfgak7Ha3arPI3L50f/P2NCIA5QtK9+pfQ5VJV61PDx+xCmbGPt327K1z5O6zc5HX7S9ewiu1RKVb+VbTN1d/jcP5vdRlxJ9g+ky9p0tz8J5ss7h6KZjH1CdqB73Cuq2m4saOHWauecDy1KQAaTtqfEKR+Mo45thCfD3o+6P9gUEKO2j2EldFtgT0iSQ41TRXYBJeiUqv1OIe4IdCpEkx0ZWlj4E4Z0EhHOq1ShfVWP07W/5Cut7YOPuW+b/vj/Gg0GWe7ma6Ch/ZHSkuSyP25XaVj908JJl1Wz7UUyXuETYlAa1AFBOXdYgS2xmj7HT3FUmvveu6638va3FrOQzkDv92kmDzHb1dxCTuHYl2FUNHars/idis9C96iyXiNIVwKOmGXQaQsKf3BE0e9IaoGMNnVi5O7jEbMKBldnJhNbvXs3MZH7HZ95jMMQA8Wi7FohvoAui6XzEWnabkfLBRM7LahXhcKhkNVOZ91F5p2qlr7g+dZ7aJEId3r0gtMB6lR6EiunlqgmYee5bgKdnga9LXTolVl+gNC8ON4Mp9oZXUa5aACnOEHQ9clSbWkUUwtHP9kY9RP76CwgJEq7+YUo6x2wcmznW/GJ18KYom1wZMw35IndQTtFaeyupkFnnnwF7jsie1GHWnkUzEF1/8Fp0ycOopt2VzVPUHsqXCpKUH1faJ1SY5DwEVfCQTVbn3SaNQcCKDgMCz4WTFvY9N8wTddL1d9tfDF3P7+ENLd4GnCDK4eBxFTYA+jJrgM1HJnYuoGS3L0wSuFQjRatpNjNhfQ+/sTHH+0b+5ICL6eyStAhvHhi1iHSvGLySGz7s6j6M0FLnuKGvMxmSgW50v4hE25q8My2gel6jlKDJpWipgllpgOGyQHIbxj+ZM9aXvTo/2tQhbYbSapUH/HqCfDLVuOh7bDJS9t6lwYP/G6BxBSBCH4t2qF6RPbGRyPjn5CFxxB8cNHEOW46mmgYoCLYe/SWs2uUbD7kH7x7p8Z5VBUIRJqdduX3Itf84ziG/1maQ0qLX0HHigpJU6UBpWivG/Vae0pv4DfVRvs+NHa81Q1BelUGHV0idm0bZTfbvdwALrbvBYCQ3TUZmWMQ5lDXwHbXYWJoHtxOA1flfuNBt8j/oOJvbs+XJz7jEk4vF+eGdctOsP8vx1kpPr1QwzSFt/QLfb90SZk39Y72LajvsWiiKYn1WnF1UA7x+FhJ3MhRRmPu/6PITb+g872+OwT8cldvIg0Jd7ntunMXodMC5zl058RK9xRyWsSEgO7ZIV+ZTm0gU2+snPWs8/YkgnwlP5c0hfY1OYxfB+WUMh6Ju2sjyIPgb1COJcR+DVbmq0nPCMaEo4llgx83RDYyTZmfDjcIJiBVUqeXVo5r48dd7olkTR0Iw3P9KBf6zxdbRCSTvUI/qgEF/AXnbara7vYI8RQWhJ1sqpaf+8weJP+rKYPUdPBxt+viEdNR55ROgp7UfB80PNB/0uDOkVXqZ5Tvof8cM+K5fgzz/dJPWfznM1zNs/ZPGfznM1zNs/ZPGfznM1zNs/ZPGfznM1zNv9vsdkbeJinlzFzGeW9vI+eDIlse3i9D2A9rEvB7J7tyYgPefpEB6suku0aRrQ+b138kgONjcp/1kzuq44i/Q8/cvQnAx6WB55t+R8/D+P4QXn3+O5o9oNJ7O22EJk5hIB2Xpo0/uwS/2iiIFGWqEzUDlvHpXFvE57a4hD/g+41l8ocpcW/nCqA1Hlq2c6R5RV6Nh9RHwW7KQw4hCBz7petxd2mVep5+iwmLjC5BhCwbA15yOctYAVzPn+9LZ6ii+U2t2mSWWkUq0vb558LsN2w7vXEYnp/n94qwpn3pmU2NELI10Tn1w0Chm4BRewGvPeARtzDY1OzkI4UnOWwQYyPlDrvhhCRNPbYDUoLGUEOQPkCqNN0W6QRSm3nsFnYCJnRZEhlJ9f+BFZpRneh3RsQOq7R6DPYZ3tThm8S8krDAwfTLIhcUfoaO2UxYXwDv7J0gfDMaOlfXW3M65HvS6wi+hkFtbbY5kos53yEt6XjC5OCM1SmJNvNdIr43fYvIpTf/gfeisHTPAZvkRpgGDFbhrZ6AweFUYJqUK+CpqXuEaV3pKx9xyiXSNOqyZlc/HRUEE1TUlqq/cSWN7iMwRktcmVana6mGoPQUbpqFHlDSx+BQstrJ/lN5+p8JSbwE5LFFJ+yijm6vo9ZPlsGplmWxheHYxvmFr5Tr9SvRu2KjtapOEv78pujORnt6dlnhGGHLGuF9MRwonQUOrZQ8J9d31ULHS9u2D3iztYZg67Djm2cOrjIZV2YfZV3fjsyX8H33udHTLo+cBI/6xSLw5gCG/1i1YB8PTIDS5DcRWIFPfbEwMFsBNZr58aQ7t7VfGRNIb/uqqnQJub/KKL/ywy3CsNmYcrzJ9XzSnRDi11Jt339OX/tEiC98RSAkJH7ZSj8efKPVF4wOzw6dJT4dbWjVQvxvJyasShLkbemh4xN7jHmpP3ClH5C7QBP4+yH9f4o2F5roUStYQvj/zVs1daP0ha5EgwHxxzYMh6wOSi1r3A9PUdtr6RVBm2B+75Sy4YdZA4PORZJMU36MViIlpPWCPlle7AeFF0NUCGou1YLn5aiTUts54X1iHrPMImS4RBP7QMnBs6rc03TzfIl8Er7VBsaWpTTdOCNBqWvkfMrJ4S6ecGuNY3YbY0Znv62o3CuzblRLWn7jUa/X7x0mTVBlt7vja0HJvuFJ5e70dfOrCbuOjeMS7EFwkenuhPxK8UlrJvOk9CmW12ywrWe9fvVAvcXrqLP+r08npjhvkff5uvuPqdmudcWc9hTMdwycEYLm9aEYCwiNNwsLG31h44/YxHYY6fYOwOP3vMT72WgS/2SM/3K8xunHkTF1o3dCnj5II2PZLoc1bMapFMCTjSS5h1M6xS057flw0NSKNsR53ckqiZX3bU93lvW0xaUC+MHo0dS5o6mSHtQLrkplRUp/7LavFAWieKDE5LkPe7FyZeMTEsc1Ltw1107DvmKutWeN3gIqMBzi+kRFJXI1SAbayAQfWMqNFPoO453t+PfpSSkM0f8qsBgk7irs8LHVdZkuim4vMZ23m/rnitYqbnsbV/qf9HSme811yOh67xBg8oPbRdFk+EhUudni5LreCPs2SXB+HIptjSxtoZxzkrSRsm7qFkTr1Czst+Lj9B6J30tfxBPFnraQpZsilAKNNurtI5hS5yNNBgFbtjJ01+ffBZoGGNxQjcEHg6pMz1sMAgbCGSW5SBfIo3gFvvaCeNCYq+CV2nL+mzY3wQNlADbg/Uae/Mj60ZYKBFr2FxxmeTNTZH4aXGNSi1VqNKZKmUunsx1WJaXT2mqlLHLwdOs+gig0mAxeFuqh7eez9DkzVG+zYftF8yhVvqghxFOlx0wWG0KCBKQBqk0urdW0qbsf4e4f4Dq9aTCc7ab6k1gMLyx84O1mjkWeBiSPvg68lA70e/FdqFs2ZRBzv46YyHsMW89MXbLb99klzqZPkVT5Vf3tsCxi9+yt54fK+3K19wMdlocLbxObVQecFAmGBozF7d7tN3ytDfLBx5E1AtAv9tU9xZt6NI2Cbn5vinSSJXedHszUtwbdHQzI6mlRabSys/4vCepr4uK+xwkL7pu5cS24dj2VOPUHn8g5FNaVRdlGrvqk/EAO272TSTLYl3orvRJ/q9fnDBBovH6E+JZd0JX1vEo0dLkbmMOSa32tkUtGXTevxz1yUkjPFI2/bttxDeqkZNuZn4pBNVL5/iXlJvscstz/GEPj3WK0nAmd9YOTisyrZjBbBVo3rHk1Y0d8RfzS20NUjTYEEV7UARrnOy9yfFrabfW+ExrxzWlHZ6hIsjW1ANtfgv4SFNc7C6LWH4GX5s9riYhdNApqDvl+T42O7Va2EDFjD86ScRNlN2cvAPu40AzaUFnEBmoWWOLuV0/imnKZ/Sc4vCipOWwHRFsVKtE1fiQPtVxPzAYzbJ54jp9369WTYXQN1ZofJg14z61RCWSjl1cNf6+0g3cO9Oeuxod4i+yxjUej65xlZdVVfGe/Ivq6d8Mjhmdh6kRdiEKSL8Y9lDekARqlXJnMRGfQ/C7j47WTVPoudP/qllEHoWmHiJdS4UI/0XWqESocQm2uR0+r1ZQy7TfNuBfXS9+V5XheKG/fowVmuGbem1NI9p32ny6JWv1eL64FtMoYJ179D5fF1QfIXhaKPIWN7hd7ozdffVQbyR+qchT2idKnKX52Z5RTfpHt0BMOeKxbjk6vPVCwK11dECZwNenwkN2K8ezv7wZX15rEKomy7t92sd55tSBgWj2Wj5r7H4D0asj+vVBRC5iXSeIYycaZNZib48tn1OzkMDEl9v33EuV+6qOD489SmjHtmYSPf95Zvw91OErGWJvsAuGJPf7jo4n8JJW5p0X0fN8U2jTNyOd3VF3JpMYIZGnUUu0XtN3m2OvlRGih0wkOOW6w7fU3Hr6kVtddybK094f8iySxsIeo2c+xE6OyPe19W5kMPkPfzOoOnDGCc3m8PZrW8MXWifZ5sg8kIzJ5KljHWfCX3HuHUaoofXYtp+YFMkIXrZGlTLu/0FZCJTPfqzZLie6/IewOOvWfq0WN55AHhQhXXm4dG/YUMQq7Fkj2B3MFqh9qusUzLV84gs7IRnYf3zsyLYMR/Uy2HpLaonW5KhDfV9B6qKE4VHiahoRzvVuW008WE6lzRV0uV18n6vg2tnBZnGabe2ltNVaAPK95bSzt813ZYdk+IDezx75ndl3r6xZVeYABZWPaleZUfWuDz7gAH0bMoQCXKwfeMQ7y7TOMospSljZsvFcYKfroVNRzhPutvnARezodPgN3v1m/FclB4cN49ksn2+1m3oRKg2Jn4KKtNquqt6yFI1icCbPK2WjJHUXf++wwQ+Y1SWBx77ZakZCdr9cO7aebRjWunlsmi3wQNvQj+5Rk3fUhsdf6i64lKGNLF7JxMvtPlfL5jtdjlvBDyxbHVNjCeO6TC34DADWZ7Fv6FaOr0l4MSxOmCE891j20WJZqYX97dzo+sJZJG8EDxo0fQYpMD/rLObiaxLmQaMn2l6mAB8U1z+WX7nVZ+sATukt5npFJh63p009h3hQ0sZe2VtS4/YwMmOlUiDh4RRX07f41/tUJLlIXOH77DNvWbdxO8rV7ZnqG8BnKiDEEDgaACT47qE9dQWJsDtjVzhlDVOmXmrzBMcHgV9WWXx/1ZVuC/b1gPO0lD44aLyw3Lg6cKS9pSUig/vIa9RLpbFIPZQxHoOZ7tt8zzpXcXVdg/Q/AqV79FHpvpIv8Zdu6NgYo9k7qvW0qgQ//zKFu67BQVobAfXPieR5eGwrRaoryty9pQvurjdx/R6P3uPGZ8PaJPGZoO/gnIdHfwdd1iMflKzWND8GDFO9d6Z2ypSh62yFt/xfbkL7nKDCDxhQWGzgqXRs2eGVZRvPyzREn4HdJgnTC2ZYS5qGEV2Ev1Kdk3wY7Tt12Q7eTO9XLldTkAO+33EKwU7mnWlhPqr53RhlYrr36NDpej8M8CPKTnaY5yY6Bc3hhQQ2TD5FFnnkv45j4zVudMnj+QHMAPoRYWSqLSYg6mqiZ5igEFzOCsZi69HLlbJ8Ibq94LY9lvWu50IG6ZFFruzzVXT+DmRGPAUyP/J3NfrOcewXIrNvla3xgwqvRoYUU4I20kvZTO+uD/E+K9538jJHsbKMLlln8xRMdzkw9aarc+/H+pL3jBOVrnFn3Q99DJTpB9h5bVaR+O4bKY6BWMHnY249np00OAIqqmUeoc/eJ3NzfRdCe+Io4z4kDKJLbmt9CFvmZon3I95puxKLcMl+90ic6q9U1sP88nPeWto/XNg5DY97ln+4khpxpnQNXS25+Yanef8DvHOS784wl3Wf2zmt6QA0hOsjvcB+21cuZ7qB1eHWiN/EHEWuvEkRQiPpKayXDExJsL4HHnrbO7NVMX10KxH5xSZrc0kdbYJQzB6t16iVSlPJPGQ1EDiu+pJm8KWQlNA4SmtaWOGdbv0OdKRcbBWhHLZ9dcj2zoaq6DVDWm0XAA+pPN+70nz38W1eqiYz71ag7y25ELG5tKWsdTR9qscq2+/vSffcxfBdXX2T8M7LDaf8XpZasK6xYfzQ7AlnN/67XrkNDjxEq3h8bnRGUXexxDtmePpM6cBB1lzCeAtc0zByxCQa81mHH81etUn5qQrOHZP5HL7Dj4+tnn47KoXC4d0PPDLfN5XtbLesGKdF4Y4cvh3pq29o8E0dO5GByum0iALXly1d8VHjhxv+6/8CUEsDBBQAAgAIAM58i0tooHo6TQAAAGsAAAAbAAAAdW5pdmVyc2FsL3VuaXZlcnNhbC5wbmcueG1ss7GvyM1RKEstKs7Mz7NVMtQzULK34+WyKShKLctMLVeoAIoZ6RlAgJJCpa2SCRK3PDOlJAOowsDYGCGYkZqZnlFiq2RubgoX1AeaCQBQSwECAAAUAAIACABElFdHI7RO+/sCAACwCAAAFAAAAAAAAAABAAAAAAAAAAAAdW5pdmVyc2FsL3BsYXllci54bWxQSwECAAAUAAIACADOfItLgOzITjowAAD9WwAAFwAAAAAAAAAAAAAAAAAtAwAAdW5pdmVyc2FsL3VuaXZlcnNhbC5wbmdQSwECAAAUAAIACADOfItLaKB6Ok0AAABrAAAAGwAAAAAAAAABAAAAAACcMwAAdW5pdmVyc2FsL3VuaXZlcnNhbC5wbmcueG1sUEsFBgAAAAADAAMA0AAAACI0AAAAAA=="/>
  <p:tag name="ISPRING_PRESENTATION_TITLE" val="蓝色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173">
      <a:dk1>
        <a:srgbClr val="2F2F2F"/>
      </a:dk1>
      <a:lt1>
        <a:sysClr val="window" lastClr="FFFFFF"/>
      </a:lt1>
      <a:dk2>
        <a:srgbClr val="2F2F2F"/>
      </a:dk2>
      <a:lt2>
        <a:srgbClr val="FFFFFF"/>
      </a:lt2>
      <a:accent1>
        <a:srgbClr val="1478FE"/>
      </a:accent1>
      <a:accent2>
        <a:srgbClr val="2F2F2F"/>
      </a:accent2>
      <a:accent3>
        <a:srgbClr val="8B8B8B"/>
      </a:accent3>
      <a:accent4>
        <a:srgbClr val="555555"/>
      </a:accent4>
      <a:accent5>
        <a:srgbClr val="C6C6C6"/>
      </a:accent5>
      <a:accent6>
        <a:srgbClr val="A1A1A1"/>
      </a:accent6>
      <a:hlink>
        <a:srgbClr val="F33B48"/>
      </a:hlink>
      <a:folHlink>
        <a:srgbClr val="FFC00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</TotalTime>
  <Words>1157</Words>
  <Application>Microsoft Office PowerPoint</Application>
  <PresentationFormat>全屏显示(16:9)</PresentationFormat>
  <Paragraphs>91</Paragraphs>
  <Slides>16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微软雅黑</vt:lpstr>
      <vt:lpstr>幼圆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</dc:title>
  <dc:creator>kevin刘匠</dc:creator>
  <cp:keywords>www.51pptmoban.com</cp:keywords>
  <cp:lastModifiedBy>YANGS</cp:lastModifiedBy>
  <cp:revision>85</cp:revision>
  <dcterms:created xsi:type="dcterms:W3CDTF">2017-05-02T06:39:58Z</dcterms:created>
  <dcterms:modified xsi:type="dcterms:W3CDTF">2018-05-07T14:59:33Z</dcterms:modified>
</cp:coreProperties>
</file>