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3" r:id="rId20"/>
    <p:sldId id="346" r:id="rId21"/>
    <p:sldId id="34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273B"/>
    <a:srgbClr val="F0F0F0"/>
    <a:srgbClr val="F8F8F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23" autoAdjust="0"/>
    <p:restoredTop sz="94660"/>
  </p:normalViewPr>
  <p:slideViewPr>
    <p:cSldViewPr snapToGrid="0" showGuides="1">
      <p:cViewPr varScale="1">
        <p:scale>
          <a:sx n="74" d="100"/>
          <a:sy n="74" d="100"/>
        </p:scale>
        <p:origin x="77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10.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1"/>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4-33C3-4B38-A562-01BFCEFFF869}"/>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3C3-4B38-A562-01BFCEFFF869}"/>
            </c:ext>
          </c:extLst>
        </c:ser>
        <c:dLbls>
          <c:showLegendKey val="0"/>
          <c:showVal val="0"/>
          <c:showCatName val="0"/>
          <c:showSerName val="0"/>
          <c:showPercent val="0"/>
          <c:showBubbleSize val="0"/>
        </c:dLbls>
        <c:gapWidth val="219"/>
        <c:overlap val="-27"/>
        <c:axId val="-1866911504"/>
        <c:axId val="-1866903888"/>
      </c:barChart>
      <c:catAx>
        <c:axId val="-186691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66903888"/>
        <c:crosses val="autoZero"/>
        <c:auto val="1"/>
        <c:lblAlgn val="ctr"/>
        <c:lblOffset val="100"/>
        <c:noMultiLvlLbl val="0"/>
      </c:catAx>
      <c:valAx>
        <c:axId val="-18669038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6691150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C0E3D0-0D2F-477E-8CE6-0926FEA6EFEE}" type="datetimeFigureOut">
              <a:rPr lang="zh-CN" altLang="en-US" smtClean="0"/>
              <a:t>2018/5/7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63EE05-4CCA-4516-A77A-26FED34FE2EF}" type="slidenum">
              <a:rPr lang="zh-CN" altLang="en-US" smtClean="0"/>
              <a:t>‹#›</a:t>
            </a:fld>
            <a:endParaRPr lang="zh-CN" altLang="en-US"/>
          </a:p>
        </p:txBody>
      </p:sp>
    </p:spTree>
    <p:extLst>
      <p:ext uri="{BB962C8B-B14F-4D97-AF65-F5344CB8AC3E}">
        <p14:creationId xmlns:p14="http://schemas.microsoft.com/office/powerpoint/2010/main" val="4093639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663EE05-4CCA-4516-A77A-26FED34FE2EF}" type="slidenum">
              <a:rPr lang="zh-CN" altLang="en-US" smtClean="0"/>
              <a:t>1</a:t>
            </a:fld>
            <a:endParaRPr lang="zh-CN" altLang="en-US"/>
          </a:p>
        </p:txBody>
      </p:sp>
    </p:spTree>
    <p:extLst>
      <p:ext uri="{BB962C8B-B14F-4D97-AF65-F5344CB8AC3E}">
        <p14:creationId xmlns:p14="http://schemas.microsoft.com/office/powerpoint/2010/main" val="359638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663EE05-4CCA-4516-A77A-26FED34FE2EF}" type="slidenum">
              <a:rPr lang="zh-CN" altLang="en-US" smtClean="0"/>
              <a:t>19</a:t>
            </a:fld>
            <a:endParaRPr lang="zh-CN" altLang="en-US"/>
          </a:p>
        </p:txBody>
      </p:sp>
    </p:spTree>
    <p:extLst>
      <p:ext uri="{BB962C8B-B14F-4D97-AF65-F5344CB8AC3E}">
        <p14:creationId xmlns:p14="http://schemas.microsoft.com/office/powerpoint/2010/main" val="361888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FE6BBA8-1FFD-4925-8B87-3D94696FD63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C0B88C6-8C44-4508-BF5D-BB5A56C21E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589C325-A08A-47FC-8910-350AF25EB0A6}"/>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5" name="页脚占位符 4">
            <a:extLst>
              <a:ext uri="{FF2B5EF4-FFF2-40B4-BE49-F238E27FC236}">
                <a16:creationId xmlns:a16="http://schemas.microsoft.com/office/drawing/2014/main" xmlns="" id="{AFABB015-FF6F-4476-820B-D851217861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73DBB6A-4B48-48F6-83C3-6A44F2F65373}"/>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1916173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B34AF4-56E3-434E-903C-0BDC3C2B7DB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5FEF895-B212-4185-A003-F2CA0A63E52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9F55299-8D56-4128-A9D2-A72F876BEC61}"/>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5" name="页脚占位符 4">
            <a:extLst>
              <a:ext uri="{FF2B5EF4-FFF2-40B4-BE49-F238E27FC236}">
                <a16:creationId xmlns:a16="http://schemas.microsoft.com/office/drawing/2014/main" xmlns="" id="{25C372A8-E882-4D20-A395-6ED1708EDC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466003E-1AFC-4341-AC15-C5664025C734}"/>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495824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8BA6A97-1635-41CD-9F83-E9ED1249019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CCEBEE2-D110-40C9-B7DA-26C99C52A1B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4098BB9-F5B0-4874-A83A-D20B5001D969}"/>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5" name="页脚占位符 4">
            <a:extLst>
              <a:ext uri="{FF2B5EF4-FFF2-40B4-BE49-F238E27FC236}">
                <a16:creationId xmlns:a16="http://schemas.microsoft.com/office/drawing/2014/main" xmlns="" id="{A2636F47-C397-4F01-A129-9571557E29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BF704CE-A9B6-460B-A7D9-EF890A8340D5}"/>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548185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8F0282-DE2E-4508-967A-588F6E7F704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31EC0EA-A115-4074-91F4-04FA6D64EB5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192211F-C5B7-42F9-85F8-9EB3B6531CCC}"/>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5" name="页脚占位符 4">
            <a:extLst>
              <a:ext uri="{FF2B5EF4-FFF2-40B4-BE49-F238E27FC236}">
                <a16:creationId xmlns:a16="http://schemas.microsoft.com/office/drawing/2014/main" xmlns="" id="{B83D7668-38C4-4FFC-9EEC-F007DA5E6C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6C5169E-ED77-4307-9B06-FFD9F410A706}"/>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3555757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AB96A8-E537-460E-A0D6-AD2EBA2E924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6391A2D-7DF9-4749-BE99-0E3E554830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C3A28AC-36DB-4032-B76A-D88F688C03DA}"/>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5" name="页脚占位符 4">
            <a:extLst>
              <a:ext uri="{FF2B5EF4-FFF2-40B4-BE49-F238E27FC236}">
                <a16:creationId xmlns:a16="http://schemas.microsoft.com/office/drawing/2014/main" xmlns="" id="{4328587F-74D2-4FCE-892E-E7E9EDB932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053CD51-478D-42B9-B3C3-EE0B4A82ECCD}"/>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199821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66D4D6-B562-4A34-80BF-D80D6CCE300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202ADC1-4D2B-4828-8C5A-3B722F08F41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81238112-3C4D-4909-A050-E4C0F69B8CD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63D1B56-29D6-4330-B2C9-DC7D109877E2}"/>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6" name="页脚占位符 5">
            <a:extLst>
              <a:ext uri="{FF2B5EF4-FFF2-40B4-BE49-F238E27FC236}">
                <a16:creationId xmlns:a16="http://schemas.microsoft.com/office/drawing/2014/main" xmlns="" id="{B88AC4CD-29B9-4B21-9519-4917DA2086E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B5B8FDF-DECD-4CF3-9402-66CACB7B2C48}"/>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3147969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60C929-65DD-47D7-B8C9-81881A6712A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1557FB6-4E36-46B3-AC23-40322C8FE9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012BB217-5BE9-41EE-B5B5-27F3AC95300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EFD4BB51-32DB-4F32-AF52-01AD493B05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AD7A4B6-F883-4E47-B4EB-DC253F2FB37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9921933E-CAD6-4B25-BB34-E5B5BBCF1F77}"/>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8" name="页脚占位符 7">
            <a:extLst>
              <a:ext uri="{FF2B5EF4-FFF2-40B4-BE49-F238E27FC236}">
                <a16:creationId xmlns:a16="http://schemas.microsoft.com/office/drawing/2014/main" xmlns="" id="{3B1710AC-51DE-4CEE-8D23-650AEDC8606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EE89623-544A-4E76-A7C0-67DE232C5B7B}"/>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3290313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8B2162-300D-40FF-B074-2B44DA78D66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E52A54D-88AC-48DB-A2F0-C06727123EA8}"/>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4" name="页脚占位符 3">
            <a:extLst>
              <a:ext uri="{FF2B5EF4-FFF2-40B4-BE49-F238E27FC236}">
                <a16:creationId xmlns:a16="http://schemas.microsoft.com/office/drawing/2014/main" xmlns="" id="{3D3C90E0-19E9-44C6-BB2B-275A338B5D0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B918F99-4EDA-4743-8A54-1040A5177EF5}"/>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2072392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E606127-08E6-4B45-B78B-3F98ECB5E29F}"/>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3" name="页脚占位符 2">
            <a:extLst>
              <a:ext uri="{FF2B5EF4-FFF2-40B4-BE49-F238E27FC236}">
                <a16:creationId xmlns:a16="http://schemas.microsoft.com/office/drawing/2014/main" xmlns="" id="{E845B8C2-B135-4DBC-AEC6-39D71126996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F86EDD9-FE0E-4699-8673-D43D7E7EB233}"/>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3134522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19B056A-0D50-42A2-8A43-A70CADCDC7B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6597E0A-117D-484B-ACB2-CD2AA6A031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10281BA1-97BE-4DE5-A40E-76828BC536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1424852-3FD3-4B7F-A908-5B820B64DAB0}"/>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6" name="页脚占位符 5">
            <a:extLst>
              <a:ext uri="{FF2B5EF4-FFF2-40B4-BE49-F238E27FC236}">
                <a16:creationId xmlns:a16="http://schemas.microsoft.com/office/drawing/2014/main" xmlns="" id="{2009AA47-AE68-44BC-945F-69AFD88354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D4E4216-FD99-44C3-8270-0A12026A10AD}"/>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3904802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61E014-6DE8-436A-89A0-A3848D6161D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C2A313F-9EC5-46E6-8CBB-47EA43FAFB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FB2ADDF-7A45-485A-A0D3-7F22CBE45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DE02B2A-9CA3-41A4-811B-116E51409083}"/>
              </a:ext>
            </a:extLst>
          </p:cNvPr>
          <p:cNvSpPr>
            <a:spLocks noGrp="1"/>
          </p:cNvSpPr>
          <p:nvPr>
            <p:ph type="dt" sz="half" idx="10"/>
          </p:nvPr>
        </p:nvSpPr>
        <p:spPr/>
        <p:txBody>
          <a:bodyPr/>
          <a:lstStyle/>
          <a:p>
            <a:fld id="{B01BB4C6-8724-45F7-A642-FEB5B1FA785E}" type="datetimeFigureOut">
              <a:rPr lang="zh-CN" altLang="en-US" smtClean="0"/>
              <a:t>2018/5/7</a:t>
            </a:fld>
            <a:endParaRPr lang="zh-CN" altLang="en-US"/>
          </a:p>
        </p:txBody>
      </p:sp>
      <p:sp>
        <p:nvSpPr>
          <p:cNvPr id="6" name="页脚占位符 5">
            <a:extLst>
              <a:ext uri="{FF2B5EF4-FFF2-40B4-BE49-F238E27FC236}">
                <a16:creationId xmlns:a16="http://schemas.microsoft.com/office/drawing/2014/main" xmlns="" id="{3113EF72-90D7-43E0-B455-910A0A71067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DC6311A-547C-4E68-8BAA-0452F4C97B06}"/>
              </a:ext>
            </a:extLst>
          </p:cNvPr>
          <p:cNvSpPr>
            <a:spLocks noGrp="1"/>
          </p:cNvSpPr>
          <p:nvPr>
            <p:ph type="sldNum" sz="quarter" idx="12"/>
          </p:nvPr>
        </p:nvSpPr>
        <p:spPr/>
        <p:txBody>
          <a:body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3984726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C64716F-289E-4FC7-BDFA-1ED285971B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B956033-B983-420F-BAB1-9665B91F1F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E24F250-25B8-4726-88AF-A166DA5294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1BB4C6-8724-45F7-A642-FEB5B1FA785E}" type="datetimeFigureOut">
              <a:rPr lang="zh-CN" altLang="en-US" smtClean="0"/>
              <a:t>2018/5/7</a:t>
            </a:fld>
            <a:endParaRPr lang="zh-CN" altLang="en-US"/>
          </a:p>
        </p:txBody>
      </p:sp>
      <p:sp>
        <p:nvSpPr>
          <p:cNvPr id="5" name="页脚占位符 4">
            <a:extLst>
              <a:ext uri="{FF2B5EF4-FFF2-40B4-BE49-F238E27FC236}">
                <a16:creationId xmlns:a16="http://schemas.microsoft.com/office/drawing/2014/main" xmlns="" id="{95D4BF73-8AFD-43FE-9600-F076643817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F1241DB-9128-4811-AE94-A220B92DBC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F9C5F5-F845-4A23-A6FD-C78B6B8D9B6D}" type="slidenum">
              <a:rPr lang="zh-CN" altLang="en-US" smtClean="0"/>
              <a:t>‹#›</a:t>
            </a:fld>
            <a:endParaRPr lang="zh-CN" altLang="en-US"/>
          </a:p>
        </p:txBody>
      </p:sp>
    </p:spTree>
    <p:extLst>
      <p:ext uri="{BB962C8B-B14F-4D97-AF65-F5344CB8AC3E}">
        <p14:creationId xmlns:p14="http://schemas.microsoft.com/office/powerpoint/2010/main" val="3357408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6977591-5E76-40DD-95A5-A4D45CCB88E0}"/>
              </a:ext>
            </a:extLst>
          </p:cNvPr>
          <p:cNvSpPr/>
          <p:nvPr/>
        </p:nvSpPr>
        <p:spPr>
          <a:xfrm>
            <a:off x="5051684" y="0"/>
            <a:ext cx="7140315"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64B5F499-5C0B-440D-B4F0-04AF9042E5E1}"/>
              </a:ext>
            </a:extLst>
          </p:cNvPr>
          <p:cNvSpPr txBox="1"/>
          <p:nvPr/>
        </p:nvSpPr>
        <p:spPr>
          <a:xfrm>
            <a:off x="669925" y="3552669"/>
            <a:ext cx="5820816" cy="769441"/>
          </a:xfrm>
          <a:prstGeom prst="rect">
            <a:avLst/>
          </a:prstGeom>
          <a:noFill/>
        </p:spPr>
        <p:txBody>
          <a:bodyPr wrap="square" rtlCol="0">
            <a:spAutoFit/>
          </a:bodyPr>
          <a:lstStyle/>
          <a:p>
            <a:pPr algn="dist"/>
            <a:r>
              <a:rPr lang="zh-CN" altLang="en-US" sz="4400" dirty="0">
                <a:latin typeface="微软雅黑 Light" panose="020B0502040204020203" pitchFamily="34" charset="-122"/>
                <a:ea typeface="微软雅黑 Light" panose="020B0502040204020203" pitchFamily="34" charset="-122"/>
              </a:rPr>
              <a:t>高端大气简约</a:t>
            </a:r>
            <a:r>
              <a:rPr lang="zh-CN" altLang="en-US" sz="4400" dirty="0">
                <a:solidFill>
                  <a:srgbClr val="1D273B"/>
                </a:solidFill>
                <a:latin typeface="微软雅黑 Light" panose="020B0502040204020203" pitchFamily="34" charset="-122"/>
                <a:ea typeface="微软雅黑 Light" panose="020B0502040204020203" pitchFamily="34" charset="-122"/>
              </a:rPr>
              <a:t>模板</a:t>
            </a:r>
          </a:p>
        </p:txBody>
      </p:sp>
      <p:sp>
        <p:nvSpPr>
          <p:cNvPr id="7" name="文本框 6">
            <a:extLst>
              <a:ext uri="{FF2B5EF4-FFF2-40B4-BE49-F238E27FC236}">
                <a16:creationId xmlns:a16="http://schemas.microsoft.com/office/drawing/2014/main" xmlns="" id="{31EDEDCF-A454-43EE-A049-A8A3A84FCCB6}"/>
              </a:ext>
            </a:extLst>
          </p:cNvPr>
          <p:cNvSpPr txBox="1"/>
          <p:nvPr/>
        </p:nvSpPr>
        <p:spPr>
          <a:xfrm>
            <a:off x="669925" y="4542332"/>
            <a:ext cx="1394085"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小白学个</a:t>
            </a:r>
            <a:r>
              <a:rPr lang="en-US" altLang="zh-CN" dirty="0">
                <a:latin typeface="微软雅黑 Light" panose="020B0502040204020203" pitchFamily="34" charset="-122"/>
                <a:ea typeface="微软雅黑 Light" panose="020B0502040204020203" pitchFamily="34" charset="-122"/>
              </a:rPr>
              <a:t>P</a:t>
            </a:r>
            <a:endParaRPr lang="zh-CN" altLang="en-US" dirty="0">
              <a:latin typeface="微软雅黑 Light" panose="020B0502040204020203" pitchFamily="34" charset="-122"/>
              <a:ea typeface="微软雅黑 Light" panose="020B0502040204020203" pitchFamily="34" charset="-122"/>
            </a:endParaRPr>
          </a:p>
        </p:txBody>
      </p:sp>
      <p:sp>
        <p:nvSpPr>
          <p:cNvPr id="8" name="等腰三角形 7">
            <a:extLst>
              <a:ext uri="{FF2B5EF4-FFF2-40B4-BE49-F238E27FC236}">
                <a16:creationId xmlns:a16="http://schemas.microsoft.com/office/drawing/2014/main" xmlns="" id="{9D203A3A-557A-4696-ADFA-35E9AA53642B}"/>
              </a:ext>
            </a:extLst>
          </p:cNvPr>
          <p:cNvSpPr/>
          <p:nvPr/>
        </p:nvSpPr>
        <p:spPr>
          <a:xfrm>
            <a:off x="11315160" y="5960268"/>
            <a:ext cx="410655" cy="354013"/>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xmlns="" id="{93C6AC3B-0F4D-4A83-BC45-80E091548DE9}"/>
              </a:ext>
            </a:extLst>
          </p:cNvPr>
          <p:cNvCxnSpPr/>
          <p:nvPr/>
        </p:nvCxnSpPr>
        <p:spPr>
          <a:xfrm>
            <a:off x="11520487" y="876300"/>
            <a:ext cx="0" cy="1333500"/>
          </a:xfrm>
          <a:prstGeom prst="line">
            <a:avLst/>
          </a:prstGeom>
          <a:ln>
            <a:solidFill>
              <a:srgbClr val="1D273B">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57352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97B4F7E-5D59-435B-8242-E37EB4CE0A98}"/>
              </a:ext>
            </a:extLst>
          </p:cNvPr>
          <p:cNvPicPr>
            <a:picLocks noChangeAspect="1"/>
          </p:cNvPicPr>
          <p:nvPr/>
        </p:nvPicPr>
        <p:blipFill rotWithShape="1">
          <a:blip r:embed="rId2">
            <a:extLst>
              <a:ext uri="{28A0092B-C50C-407E-A947-70E740481C1C}">
                <a14:useLocalDpi xmlns:a14="http://schemas.microsoft.com/office/drawing/2010/main" val="0"/>
              </a:ext>
            </a:extLst>
          </a:blip>
          <a:srcRect t="15670"/>
          <a:stretch/>
        </p:blipFill>
        <p:spPr>
          <a:xfrm>
            <a:off x="-1" y="0"/>
            <a:ext cx="12192002" cy="6858000"/>
          </a:xfrm>
          <a:prstGeom prst="rect">
            <a:avLst/>
          </a:prstGeom>
        </p:spPr>
      </p:pic>
      <p:sp>
        <p:nvSpPr>
          <p:cNvPr id="2" name="矩形 1">
            <a:extLst>
              <a:ext uri="{FF2B5EF4-FFF2-40B4-BE49-F238E27FC236}">
                <a16:creationId xmlns:a16="http://schemas.microsoft.com/office/drawing/2014/main" xmlns="" id="{A573D882-5358-415D-87FB-C2B2A5679A4F}"/>
              </a:ext>
            </a:extLst>
          </p:cNvPr>
          <p:cNvSpPr/>
          <p:nvPr/>
        </p:nvSpPr>
        <p:spPr>
          <a:xfrm>
            <a:off x="786984" y="0"/>
            <a:ext cx="3867150" cy="613727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组合 12">
            <a:extLst>
              <a:ext uri="{FF2B5EF4-FFF2-40B4-BE49-F238E27FC236}">
                <a16:creationId xmlns:a16="http://schemas.microsoft.com/office/drawing/2014/main" xmlns="" id="{41441E91-F4DA-40EC-95B7-9278330336C1}"/>
              </a:ext>
            </a:extLst>
          </p:cNvPr>
          <p:cNvGrpSpPr/>
          <p:nvPr/>
        </p:nvGrpSpPr>
        <p:grpSpPr>
          <a:xfrm>
            <a:off x="1015974" y="1130563"/>
            <a:ext cx="3216287" cy="3885457"/>
            <a:chOff x="1015974" y="984381"/>
            <a:chExt cx="3216287" cy="3885457"/>
          </a:xfrm>
        </p:grpSpPr>
        <p:sp>
          <p:nvSpPr>
            <p:cNvPr id="5" name="文本框 4">
              <a:extLst>
                <a:ext uri="{FF2B5EF4-FFF2-40B4-BE49-F238E27FC236}">
                  <a16:creationId xmlns:a16="http://schemas.microsoft.com/office/drawing/2014/main" xmlns="" id="{BDE2A251-30CE-41A6-9E22-DD686C8E8A08}"/>
                </a:ext>
              </a:extLst>
            </p:cNvPr>
            <p:cNvSpPr txBox="1"/>
            <p:nvPr/>
          </p:nvSpPr>
          <p:spPr>
            <a:xfrm>
              <a:off x="1015974" y="1130300"/>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6" name="文本框 5">
              <a:extLst>
                <a:ext uri="{FF2B5EF4-FFF2-40B4-BE49-F238E27FC236}">
                  <a16:creationId xmlns:a16="http://schemas.microsoft.com/office/drawing/2014/main" xmlns="" id="{A3354F2B-BBE6-48F1-839C-5629EBEA14C8}"/>
                </a:ext>
              </a:extLst>
            </p:cNvPr>
            <p:cNvSpPr txBox="1"/>
            <p:nvPr/>
          </p:nvSpPr>
          <p:spPr>
            <a:xfrm>
              <a:off x="1015974" y="1828869"/>
              <a:ext cx="3216287" cy="2538195"/>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cxnSp>
          <p:nvCxnSpPr>
            <p:cNvPr id="7" name="直接连接符 6">
              <a:extLst>
                <a:ext uri="{FF2B5EF4-FFF2-40B4-BE49-F238E27FC236}">
                  <a16:creationId xmlns:a16="http://schemas.microsoft.com/office/drawing/2014/main" xmlns="" id="{9CF5C377-D4BD-4673-8AD4-560F7D399347}"/>
                </a:ext>
              </a:extLst>
            </p:cNvPr>
            <p:cNvCxnSpPr/>
            <p:nvPr/>
          </p:nvCxnSpPr>
          <p:spPr>
            <a:xfrm>
              <a:off x="1146175" y="984381"/>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
          <p:nvSpPr>
            <p:cNvPr id="8" name="qq-social-logo-of-a-penguin_49013">
              <a:extLst>
                <a:ext uri="{FF2B5EF4-FFF2-40B4-BE49-F238E27FC236}">
                  <a16:creationId xmlns:a16="http://schemas.microsoft.com/office/drawing/2014/main" xmlns="" id="{1FA1EF2A-39D5-404E-B1A9-EE439315A93B}"/>
                </a:ext>
              </a:extLst>
            </p:cNvPr>
            <p:cNvSpPr>
              <a:spLocks noChangeAspect="1"/>
            </p:cNvSpPr>
            <p:nvPr/>
          </p:nvSpPr>
          <p:spPr bwMode="auto">
            <a:xfrm>
              <a:off x="1146175" y="4611954"/>
              <a:ext cx="285308" cy="230826"/>
            </a:xfrm>
            <a:custGeom>
              <a:avLst/>
              <a:gdLst>
                <a:gd name="connsiteX0" fmla="*/ 188582 w 594496"/>
                <a:gd name="connsiteY0" fmla="*/ 329337 h 480973"/>
                <a:gd name="connsiteX1" fmla="*/ 168300 w 594496"/>
                <a:gd name="connsiteY1" fmla="*/ 344705 h 480973"/>
                <a:gd name="connsiteX2" fmla="*/ 178441 w 594496"/>
                <a:gd name="connsiteY2" fmla="*/ 383845 h 480973"/>
                <a:gd name="connsiteX3" fmla="*/ 223616 w 594496"/>
                <a:gd name="connsiteY3" fmla="*/ 369110 h 480973"/>
                <a:gd name="connsiteX4" fmla="*/ 213013 w 594496"/>
                <a:gd name="connsiteY4" fmla="*/ 329510 h 480973"/>
                <a:gd name="connsiteX5" fmla="*/ 188582 w 594496"/>
                <a:gd name="connsiteY5" fmla="*/ 329337 h 480973"/>
                <a:gd name="connsiteX6" fmla="*/ 250352 w 594496"/>
                <a:gd name="connsiteY6" fmla="*/ 314315 h 480973"/>
                <a:gd name="connsiteX7" fmla="*/ 233757 w 594496"/>
                <a:gd name="connsiteY7" fmla="*/ 320301 h 480973"/>
                <a:gd name="connsiteX8" fmla="*/ 238367 w 594496"/>
                <a:gd name="connsiteY8" fmla="*/ 335036 h 480973"/>
                <a:gd name="connsiteX9" fmla="*/ 254961 w 594496"/>
                <a:gd name="connsiteY9" fmla="*/ 329049 h 480973"/>
                <a:gd name="connsiteX10" fmla="*/ 250352 w 594496"/>
                <a:gd name="connsiteY10" fmla="*/ 314315 h 480973"/>
                <a:gd name="connsiteX11" fmla="*/ 223860 w 594496"/>
                <a:gd name="connsiteY11" fmla="*/ 258951 h 480973"/>
                <a:gd name="connsiteX12" fmla="*/ 259571 w 594496"/>
                <a:gd name="connsiteY12" fmla="*/ 261822 h 480973"/>
                <a:gd name="connsiteX13" fmla="*/ 313043 w 594496"/>
                <a:gd name="connsiteY13" fmla="*/ 364505 h 480973"/>
                <a:gd name="connsiteX14" fmla="*/ 186277 w 594496"/>
                <a:gd name="connsiteY14" fmla="*/ 417919 h 480973"/>
                <a:gd name="connsiteX15" fmla="*/ 139720 w 594496"/>
                <a:gd name="connsiteY15" fmla="*/ 314315 h 480973"/>
                <a:gd name="connsiteX16" fmla="*/ 223860 w 594496"/>
                <a:gd name="connsiteY16" fmla="*/ 258951 h 480973"/>
                <a:gd name="connsiteX17" fmla="*/ 226382 w 594496"/>
                <a:gd name="connsiteY17" fmla="*/ 212086 h 480973"/>
                <a:gd name="connsiteX18" fmla="*/ 59938 w 594496"/>
                <a:gd name="connsiteY18" fmla="*/ 346530 h 480973"/>
                <a:gd name="connsiteX19" fmla="*/ 249896 w 594496"/>
                <a:gd name="connsiteY19" fmla="*/ 445981 h 480973"/>
                <a:gd name="connsiteX20" fmla="*/ 416339 w 594496"/>
                <a:gd name="connsiteY20" fmla="*/ 311538 h 480973"/>
                <a:gd name="connsiteX21" fmla="*/ 226382 w 594496"/>
                <a:gd name="connsiteY21" fmla="*/ 212086 h 480973"/>
                <a:gd name="connsiteX22" fmla="*/ 420931 w 594496"/>
                <a:gd name="connsiteY22" fmla="*/ 82261 h 480973"/>
                <a:gd name="connsiteX23" fmla="*/ 493805 w 594496"/>
                <a:gd name="connsiteY23" fmla="*/ 105741 h 480973"/>
                <a:gd name="connsiteX24" fmla="*/ 509948 w 594496"/>
                <a:gd name="connsiteY24" fmla="*/ 180783 h 480973"/>
                <a:gd name="connsiteX25" fmla="*/ 485503 w 594496"/>
                <a:gd name="connsiteY25" fmla="*/ 193214 h 480973"/>
                <a:gd name="connsiteX26" fmla="*/ 472588 w 594496"/>
                <a:gd name="connsiteY26" fmla="*/ 168813 h 480973"/>
                <a:gd name="connsiteX27" fmla="*/ 464747 w 594496"/>
                <a:gd name="connsiteY27" fmla="*/ 131983 h 480973"/>
                <a:gd name="connsiteX28" fmla="*/ 429233 w 594496"/>
                <a:gd name="connsiteY28" fmla="*/ 120473 h 480973"/>
                <a:gd name="connsiteX29" fmla="*/ 406171 w 594496"/>
                <a:gd name="connsiteY29" fmla="*/ 105741 h 480973"/>
                <a:gd name="connsiteX30" fmla="*/ 420931 w 594496"/>
                <a:gd name="connsiteY30" fmla="*/ 82261 h 480973"/>
                <a:gd name="connsiteX31" fmla="*/ 249838 w 594496"/>
                <a:gd name="connsiteY31" fmla="*/ 67995 h 480973"/>
                <a:gd name="connsiteX32" fmla="*/ 283553 w 594496"/>
                <a:gd name="connsiteY32" fmla="*/ 80405 h 480973"/>
                <a:gd name="connsiteX33" fmla="*/ 290469 w 594496"/>
                <a:gd name="connsiteY33" fmla="*/ 149929 h 480973"/>
                <a:gd name="connsiteX34" fmla="*/ 304301 w 594496"/>
                <a:gd name="connsiteY34" fmla="*/ 156375 h 480973"/>
                <a:gd name="connsiteX35" fmla="*/ 437087 w 594496"/>
                <a:gd name="connsiteY35" fmla="*/ 157295 h 480973"/>
                <a:gd name="connsiteX36" fmla="*/ 437087 w 594496"/>
                <a:gd name="connsiteY36" fmla="*/ 216230 h 480973"/>
                <a:gd name="connsiteX37" fmla="*/ 446769 w 594496"/>
                <a:gd name="connsiteY37" fmla="*/ 231424 h 480973"/>
                <a:gd name="connsiteX38" fmla="*/ 518695 w 594496"/>
                <a:gd name="connsiteY38" fmla="*/ 312458 h 480973"/>
                <a:gd name="connsiteX39" fmla="*/ 249435 w 594496"/>
                <a:gd name="connsiteY39" fmla="*/ 480973 h 480973"/>
                <a:gd name="connsiteX40" fmla="*/ 0 w 594496"/>
                <a:gd name="connsiteY40" fmla="*/ 323048 h 480973"/>
                <a:gd name="connsiteX41" fmla="*/ 88524 w 594496"/>
                <a:gd name="connsiteY41" fmla="*/ 156375 h 480973"/>
                <a:gd name="connsiteX42" fmla="*/ 249838 w 594496"/>
                <a:gd name="connsiteY42" fmla="*/ 67995 h 480973"/>
                <a:gd name="connsiteX43" fmla="*/ 444588 w 594496"/>
                <a:gd name="connsiteY43" fmla="*/ 161 h 480973"/>
                <a:gd name="connsiteX44" fmla="*/ 553734 w 594496"/>
                <a:gd name="connsiteY44" fmla="*/ 51888 h 480973"/>
                <a:gd name="connsiteX45" fmla="*/ 586938 w 594496"/>
                <a:gd name="connsiteY45" fmla="*/ 205653 h 480973"/>
                <a:gd name="connsiteX46" fmla="*/ 558346 w 594496"/>
                <a:gd name="connsiteY46" fmla="*/ 220385 h 480973"/>
                <a:gd name="connsiteX47" fmla="*/ 543588 w 594496"/>
                <a:gd name="connsiteY47" fmla="*/ 191842 h 480973"/>
                <a:gd name="connsiteX48" fmla="*/ 520069 w 594496"/>
                <a:gd name="connsiteY48" fmla="*/ 82273 h 480973"/>
                <a:gd name="connsiteX49" fmla="*/ 413539 w 594496"/>
                <a:gd name="connsiteY49" fmla="*/ 48205 h 480973"/>
                <a:gd name="connsiteX50" fmla="*/ 386791 w 594496"/>
                <a:gd name="connsiteY50" fmla="*/ 30711 h 480973"/>
                <a:gd name="connsiteX51" fmla="*/ 404315 w 594496"/>
                <a:gd name="connsiteY51" fmla="*/ 3549 h 480973"/>
                <a:gd name="connsiteX52" fmla="*/ 444588 w 594496"/>
                <a:gd name="connsiteY52" fmla="*/ 161 h 48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4496" h="480973">
                  <a:moveTo>
                    <a:pt x="188582" y="329337"/>
                  </a:moveTo>
                  <a:cubicBezTo>
                    <a:pt x="180515" y="332042"/>
                    <a:pt x="173140" y="337338"/>
                    <a:pt x="168300" y="344705"/>
                  </a:cubicBezTo>
                  <a:cubicBezTo>
                    <a:pt x="159080" y="359440"/>
                    <a:pt x="163229" y="376938"/>
                    <a:pt x="178441" y="383845"/>
                  </a:cubicBezTo>
                  <a:cubicBezTo>
                    <a:pt x="194114" y="390752"/>
                    <a:pt x="214396" y="384305"/>
                    <a:pt x="223616" y="369110"/>
                  </a:cubicBezTo>
                  <a:cubicBezTo>
                    <a:pt x="233296" y="353915"/>
                    <a:pt x="228225" y="336417"/>
                    <a:pt x="213013" y="329510"/>
                  </a:cubicBezTo>
                  <a:cubicBezTo>
                    <a:pt x="205407" y="326517"/>
                    <a:pt x="196649" y="326632"/>
                    <a:pt x="188582" y="329337"/>
                  </a:cubicBezTo>
                  <a:close/>
                  <a:moveTo>
                    <a:pt x="250352" y="314315"/>
                  </a:moveTo>
                  <a:cubicBezTo>
                    <a:pt x="244359" y="312012"/>
                    <a:pt x="237445" y="314775"/>
                    <a:pt x="233757" y="320301"/>
                  </a:cubicBezTo>
                  <a:cubicBezTo>
                    <a:pt x="230530" y="326287"/>
                    <a:pt x="232374" y="332733"/>
                    <a:pt x="238367" y="335036"/>
                  </a:cubicBezTo>
                  <a:cubicBezTo>
                    <a:pt x="243898" y="337798"/>
                    <a:pt x="251735" y="334575"/>
                    <a:pt x="254961" y="329049"/>
                  </a:cubicBezTo>
                  <a:cubicBezTo>
                    <a:pt x="258649" y="323063"/>
                    <a:pt x="256344" y="316157"/>
                    <a:pt x="250352" y="314315"/>
                  </a:cubicBezTo>
                  <a:close/>
                  <a:moveTo>
                    <a:pt x="223860" y="258951"/>
                  </a:moveTo>
                  <a:cubicBezTo>
                    <a:pt x="235716" y="257850"/>
                    <a:pt x="247816" y="258714"/>
                    <a:pt x="259571" y="261822"/>
                  </a:cubicBezTo>
                  <a:cubicBezTo>
                    <a:pt x="307973" y="274254"/>
                    <a:pt x="332865" y="319840"/>
                    <a:pt x="313043" y="364505"/>
                  </a:cubicBezTo>
                  <a:cubicBezTo>
                    <a:pt x="292761" y="409631"/>
                    <a:pt x="235140" y="434035"/>
                    <a:pt x="186277" y="417919"/>
                  </a:cubicBezTo>
                  <a:cubicBezTo>
                    <a:pt x="138798" y="402724"/>
                    <a:pt x="118976" y="356217"/>
                    <a:pt x="139720" y="314315"/>
                  </a:cubicBezTo>
                  <a:cubicBezTo>
                    <a:pt x="154932" y="283233"/>
                    <a:pt x="188294" y="262253"/>
                    <a:pt x="223860" y="258951"/>
                  </a:cubicBezTo>
                  <a:close/>
                  <a:moveTo>
                    <a:pt x="226382" y="212086"/>
                  </a:moveTo>
                  <a:cubicBezTo>
                    <a:pt x="128175" y="221755"/>
                    <a:pt x="53483" y="282071"/>
                    <a:pt x="59938" y="346530"/>
                  </a:cubicBezTo>
                  <a:cubicBezTo>
                    <a:pt x="66393" y="410989"/>
                    <a:pt x="151228" y="455650"/>
                    <a:pt x="249896" y="445981"/>
                  </a:cubicBezTo>
                  <a:cubicBezTo>
                    <a:pt x="348102" y="435852"/>
                    <a:pt x="422794" y="375997"/>
                    <a:pt x="416339" y="311538"/>
                  </a:cubicBezTo>
                  <a:cubicBezTo>
                    <a:pt x="409884" y="246617"/>
                    <a:pt x="325049" y="202417"/>
                    <a:pt x="226382" y="212086"/>
                  </a:cubicBezTo>
                  <a:close/>
                  <a:moveTo>
                    <a:pt x="420931" y="82261"/>
                  </a:moveTo>
                  <a:cubicBezTo>
                    <a:pt x="446759" y="76737"/>
                    <a:pt x="474894" y="85024"/>
                    <a:pt x="493805" y="105741"/>
                  </a:cubicBezTo>
                  <a:cubicBezTo>
                    <a:pt x="513176" y="126919"/>
                    <a:pt x="518250" y="155462"/>
                    <a:pt x="509948" y="180783"/>
                  </a:cubicBezTo>
                  <a:cubicBezTo>
                    <a:pt x="506719" y="190912"/>
                    <a:pt x="495650" y="196897"/>
                    <a:pt x="485503" y="193214"/>
                  </a:cubicBezTo>
                  <a:cubicBezTo>
                    <a:pt x="474894" y="189991"/>
                    <a:pt x="469360" y="178942"/>
                    <a:pt x="472588" y="168813"/>
                  </a:cubicBezTo>
                  <a:cubicBezTo>
                    <a:pt x="476739" y="156383"/>
                    <a:pt x="473972" y="142572"/>
                    <a:pt x="464747" y="131983"/>
                  </a:cubicBezTo>
                  <a:cubicBezTo>
                    <a:pt x="455523" y="121854"/>
                    <a:pt x="441686" y="118171"/>
                    <a:pt x="429233" y="120473"/>
                  </a:cubicBezTo>
                  <a:cubicBezTo>
                    <a:pt x="418624" y="122775"/>
                    <a:pt x="408016" y="116330"/>
                    <a:pt x="406171" y="105741"/>
                  </a:cubicBezTo>
                  <a:cubicBezTo>
                    <a:pt x="403865" y="95152"/>
                    <a:pt x="410322" y="84563"/>
                    <a:pt x="420931" y="82261"/>
                  </a:cubicBezTo>
                  <a:close/>
                  <a:moveTo>
                    <a:pt x="249838" y="67995"/>
                  </a:moveTo>
                  <a:cubicBezTo>
                    <a:pt x="263785" y="68232"/>
                    <a:pt x="275369" y="72232"/>
                    <a:pt x="283553" y="80405"/>
                  </a:cubicBezTo>
                  <a:cubicBezTo>
                    <a:pt x="298307" y="94678"/>
                    <a:pt x="299690" y="120001"/>
                    <a:pt x="290469" y="149929"/>
                  </a:cubicBezTo>
                  <a:cubicBezTo>
                    <a:pt x="285397" y="164662"/>
                    <a:pt x="304301" y="156375"/>
                    <a:pt x="304301" y="156375"/>
                  </a:cubicBezTo>
                  <a:cubicBezTo>
                    <a:pt x="364700" y="131051"/>
                    <a:pt x="417722" y="129670"/>
                    <a:pt x="437087" y="157295"/>
                  </a:cubicBezTo>
                  <a:cubicBezTo>
                    <a:pt x="447230" y="172029"/>
                    <a:pt x="446308" y="192288"/>
                    <a:pt x="437087" y="216230"/>
                  </a:cubicBezTo>
                  <a:cubicBezTo>
                    <a:pt x="432476" y="227280"/>
                    <a:pt x="438009" y="229121"/>
                    <a:pt x="446769" y="231424"/>
                  </a:cubicBezTo>
                  <a:cubicBezTo>
                    <a:pt x="480888" y="242013"/>
                    <a:pt x="518695" y="267797"/>
                    <a:pt x="518695" y="312458"/>
                  </a:cubicBezTo>
                  <a:cubicBezTo>
                    <a:pt x="518695" y="387047"/>
                    <a:pt x="411267" y="480973"/>
                    <a:pt x="249435" y="480973"/>
                  </a:cubicBezTo>
                  <a:cubicBezTo>
                    <a:pt x="125870" y="480973"/>
                    <a:pt x="0" y="421118"/>
                    <a:pt x="0" y="323048"/>
                  </a:cubicBezTo>
                  <a:cubicBezTo>
                    <a:pt x="0" y="271941"/>
                    <a:pt x="32735" y="212546"/>
                    <a:pt x="88524" y="156375"/>
                  </a:cubicBezTo>
                  <a:cubicBezTo>
                    <a:pt x="144889" y="100433"/>
                    <a:pt x="207997" y="67283"/>
                    <a:pt x="249838" y="67995"/>
                  </a:cubicBezTo>
                  <a:close/>
                  <a:moveTo>
                    <a:pt x="444588" y="161"/>
                  </a:moveTo>
                  <a:cubicBezTo>
                    <a:pt x="484991" y="1995"/>
                    <a:pt x="524680" y="19432"/>
                    <a:pt x="553734" y="51888"/>
                  </a:cubicBezTo>
                  <a:cubicBezTo>
                    <a:pt x="592933" y="95163"/>
                    <a:pt x="603540" y="154091"/>
                    <a:pt x="586938" y="205653"/>
                  </a:cubicBezTo>
                  <a:cubicBezTo>
                    <a:pt x="582787" y="217623"/>
                    <a:pt x="570336" y="224068"/>
                    <a:pt x="558346" y="220385"/>
                  </a:cubicBezTo>
                  <a:cubicBezTo>
                    <a:pt x="546355" y="216241"/>
                    <a:pt x="539899" y="203811"/>
                    <a:pt x="543588" y="191842"/>
                  </a:cubicBezTo>
                  <a:cubicBezTo>
                    <a:pt x="555579" y="155012"/>
                    <a:pt x="547739" y="113118"/>
                    <a:pt x="520069" y="82273"/>
                  </a:cubicBezTo>
                  <a:cubicBezTo>
                    <a:pt x="492398" y="51888"/>
                    <a:pt x="451355" y="39919"/>
                    <a:pt x="413539" y="48205"/>
                  </a:cubicBezTo>
                  <a:cubicBezTo>
                    <a:pt x="401548" y="50507"/>
                    <a:pt x="389097" y="42681"/>
                    <a:pt x="386791" y="30711"/>
                  </a:cubicBezTo>
                  <a:cubicBezTo>
                    <a:pt x="384024" y="18281"/>
                    <a:pt x="391864" y="6311"/>
                    <a:pt x="404315" y="3549"/>
                  </a:cubicBezTo>
                  <a:cubicBezTo>
                    <a:pt x="417574" y="672"/>
                    <a:pt x="431121" y="-450"/>
                    <a:pt x="444588" y="161"/>
                  </a:cubicBezTo>
                  <a:close/>
                </a:path>
              </a:pathLst>
            </a:custGeom>
            <a:solidFill>
              <a:srgbClr val="1D273B">
                <a:alpha val="40000"/>
              </a:srgbClr>
            </a:solidFill>
            <a:ln>
              <a:noFill/>
            </a:ln>
          </p:spPr>
          <p:txBody>
            <a:bodyPr/>
            <a:lstStyle/>
            <a:p>
              <a:endParaRPr lang="zh-CN" altLang="en-US"/>
            </a:p>
          </p:txBody>
        </p:sp>
        <p:sp>
          <p:nvSpPr>
            <p:cNvPr id="9" name="live-chat_72439">
              <a:extLst>
                <a:ext uri="{FF2B5EF4-FFF2-40B4-BE49-F238E27FC236}">
                  <a16:creationId xmlns:a16="http://schemas.microsoft.com/office/drawing/2014/main" xmlns="" id="{386BC62E-50E3-4010-BEB9-91030FEFF569}"/>
                </a:ext>
              </a:extLst>
            </p:cNvPr>
            <p:cNvSpPr>
              <a:spLocks noChangeAspect="1"/>
            </p:cNvSpPr>
            <p:nvPr/>
          </p:nvSpPr>
          <p:spPr bwMode="auto">
            <a:xfrm>
              <a:off x="1729245" y="4602837"/>
              <a:ext cx="285308" cy="249058"/>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1D273B">
                <a:alpha val="40000"/>
              </a:srgbClr>
            </a:solidFill>
            <a:ln>
              <a:noFill/>
            </a:ln>
          </p:spPr>
        </p:sp>
        <p:sp>
          <p:nvSpPr>
            <p:cNvPr id="10" name="google-plus-logo-symbol_38324">
              <a:extLst>
                <a:ext uri="{FF2B5EF4-FFF2-40B4-BE49-F238E27FC236}">
                  <a16:creationId xmlns:a16="http://schemas.microsoft.com/office/drawing/2014/main" xmlns="" id="{626B7BC8-7DC8-4C76-B1E2-08DC5C100239}"/>
                </a:ext>
              </a:extLst>
            </p:cNvPr>
            <p:cNvSpPr>
              <a:spLocks noChangeAspect="1"/>
            </p:cNvSpPr>
            <p:nvPr/>
          </p:nvSpPr>
          <p:spPr bwMode="auto">
            <a:xfrm>
              <a:off x="2312315" y="4584954"/>
              <a:ext cx="285308" cy="284824"/>
            </a:xfrm>
            <a:custGeom>
              <a:avLst/>
              <a:gdLst>
                <a:gd name="T0" fmla="*/ 378 w 378"/>
                <a:gd name="T1" fmla="*/ 57 h 378"/>
                <a:gd name="T2" fmla="*/ 378 w 378"/>
                <a:gd name="T3" fmla="*/ 82 h 378"/>
                <a:gd name="T4" fmla="*/ 326 w 378"/>
                <a:gd name="T5" fmla="*/ 82 h 378"/>
                <a:gd name="T6" fmla="*/ 326 w 378"/>
                <a:gd name="T7" fmla="*/ 134 h 378"/>
                <a:gd name="T8" fmla="*/ 301 w 378"/>
                <a:gd name="T9" fmla="*/ 134 h 378"/>
                <a:gd name="T10" fmla="*/ 301 w 378"/>
                <a:gd name="T11" fmla="*/ 82 h 378"/>
                <a:gd name="T12" fmla="*/ 249 w 378"/>
                <a:gd name="T13" fmla="*/ 82 h 378"/>
                <a:gd name="T14" fmla="*/ 249 w 378"/>
                <a:gd name="T15" fmla="*/ 57 h 378"/>
                <a:gd name="T16" fmla="*/ 301 w 378"/>
                <a:gd name="T17" fmla="*/ 57 h 378"/>
                <a:gd name="T18" fmla="*/ 301 w 378"/>
                <a:gd name="T19" fmla="*/ 5 h 378"/>
                <a:gd name="T20" fmla="*/ 326 w 378"/>
                <a:gd name="T21" fmla="*/ 5 h 378"/>
                <a:gd name="T22" fmla="*/ 326 w 378"/>
                <a:gd name="T23" fmla="*/ 57 h 378"/>
                <a:gd name="T24" fmla="*/ 378 w 378"/>
                <a:gd name="T25" fmla="*/ 57 h 378"/>
                <a:gd name="T26" fmla="*/ 215 w 378"/>
                <a:gd name="T27" fmla="*/ 26 h 378"/>
                <a:gd name="T28" fmla="*/ 186 w 378"/>
                <a:gd name="T29" fmla="*/ 26 h 378"/>
                <a:gd name="T30" fmla="*/ 218 w 378"/>
                <a:gd name="T31" fmla="*/ 89 h 378"/>
                <a:gd name="T32" fmla="*/ 185 w 378"/>
                <a:gd name="T33" fmla="*/ 149 h 378"/>
                <a:gd name="T34" fmla="*/ 163 w 378"/>
                <a:gd name="T35" fmla="*/ 182 h 378"/>
                <a:gd name="T36" fmla="*/ 195 w 378"/>
                <a:gd name="T37" fmla="*/ 216 h 378"/>
                <a:gd name="T38" fmla="*/ 239 w 378"/>
                <a:gd name="T39" fmla="*/ 294 h 378"/>
                <a:gd name="T40" fmla="*/ 119 w 378"/>
                <a:gd name="T41" fmla="*/ 378 h 378"/>
                <a:gd name="T42" fmla="*/ 0 w 378"/>
                <a:gd name="T43" fmla="*/ 309 h 378"/>
                <a:gd name="T44" fmla="*/ 110 w 378"/>
                <a:gd name="T45" fmla="*/ 222 h 378"/>
                <a:gd name="T46" fmla="*/ 130 w 378"/>
                <a:gd name="T47" fmla="*/ 222 h 378"/>
                <a:gd name="T48" fmla="*/ 114 w 378"/>
                <a:gd name="T49" fmla="*/ 193 h 378"/>
                <a:gd name="T50" fmla="*/ 120 w 378"/>
                <a:gd name="T51" fmla="*/ 171 h 378"/>
                <a:gd name="T52" fmla="*/ 109 w 378"/>
                <a:gd name="T53" fmla="*/ 172 h 378"/>
                <a:gd name="T54" fmla="*/ 25 w 378"/>
                <a:gd name="T55" fmla="*/ 87 h 378"/>
                <a:gd name="T56" fmla="*/ 129 w 378"/>
                <a:gd name="T57" fmla="*/ 0 h 378"/>
                <a:gd name="T58" fmla="*/ 240 w 378"/>
                <a:gd name="T59" fmla="*/ 0 h 378"/>
                <a:gd name="T60" fmla="*/ 215 w 378"/>
                <a:gd name="T61" fmla="*/ 26 h 378"/>
                <a:gd name="T62" fmla="*/ 154 w 378"/>
                <a:gd name="T63" fmla="*/ 240 h 378"/>
                <a:gd name="T64" fmla="*/ 125 w 378"/>
                <a:gd name="T65" fmla="*/ 235 h 378"/>
                <a:gd name="T66" fmla="*/ 42 w 378"/>
                <a:gd name="T67" fmla="*/ 297 h 378"/>
                <a:gd name="T68" fmla="*/ 119 w 378"/>
                <a:gd name="T69" fmla="*/ 359 h 378"/>
                <a:gd name="T70" fmla="*/ 204 w 378"/>
                <a:gd name="T71" fmla="*/ 299 h 378"/>
                <a:gd name="T72" fmla="*/ 203 w 378"/>
                <a:gd name="T73" fmla="*/ 287 h 378"/>
                <a:gd name="T74" fmla="*/ 154 w 378"/>
                <a:gd name="T75" fmla="*/ 240 h 378"/>
                <a:gd name="T76" fmla="*/ 173 w 378"/>
                <a:gd name="T77" fmla="*/ 91 h 378"/>
                <a:gd name="T78" fmla="*/ 112 w 378"/>
                <a:gd name="T79" fmla="*/ 18 h 378"/>
                <a:gd name="T80" fmla="*/ 67 w 378"/>
                <a:gd name="T81" fmla="*/ 87 h 378"/>
                <a:gd name="T82" fmla="*/ 131 w 378"/>
                <a:gd name="T83" fmla="*/ 155 h 378"/>
                <a:gd name="T84" fmla="*/ 173 w 378"/>
                <a:gd name="T85" fmla="*/ 9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8" h="378">
                  <a:moveTo>
                    <a:pt x="378" y="57"/>
                  </a:moveTo>
                  <a:lnTo>
                    <a:pt x="378" y="82"/>
                  </a:lnTo>
                  <a:lnTo>
                    <a:pt x="326" y="82"/>
                  </a:lnTo>
                  <a:lnTo>
                    <a:pt x="326" y="134"/>
                  </a:lnTo>
                  <a:lnTo>
                    <a:pt x="301" y="134"/>
                  </a:lnTo>
                  <a:lnTo>
                    <a:pt x="301" y="82"/>
                  </a:lnTo>
                  <a:lnTo>
                    <a:pt x="249" y="82"/>
                  </a:lnTo>
                  <a:lnTo>
                    <a:pt x="249" y="57"/>
                  </a:lnTo>
                  <a:lnTo>
                    <a:pt x="301" y="57"/>
                  </a:lnTo>
                  <a:lnTo>
                    <a:pt x="301" y="5"/>
                  </a:lnTo>
                  <a:lnTo>
                    <a:pt x="326" y="5"/>
                  </a:lnTo>
                  <a:lnTo>
                    <a:pt x="326" y="57"/>
                  </a:lnTo>
                  <a:lnTo>
                    <a:pt x="378" y="57"/>
                  </a:lnTo>
                  <a:close/>
                  <a:moveTo>
                    <a:pt x="215" y="26"/>
                  </a:moveTo>
                  <a:lnTo>
                    <a:pt x="186" y="26"/>
                  </a:lnTo>
                  <a:cubicBezTo>
                    <a:pt x="207" y="38"/>
                    <a:pt x="218" y="62"/>
                    <a:pt x="218" y="89"/>
                  </a:cubicBezTo>
                  <a:cubicBezTo>
                    <a:pt x="218" y="114"/>
                    <a:pt x="204" y="134"/>
                    <a:pt x="185" y="149"/>
                  </a:cubicBezTo>
                  <a:cubicBezTo>
                    <a:pt x="166" y="163"/>
                    <a:pt x="163" y="169"/>
                    <a:pt x="163" y="182"/>
                  </a:cubicBezTo>
                  <a:cubicBezTo>
                    <a:pt x="163" y="193"/>
                    <a:pt x="185" y="208"/>
                    <a:pt x="195" y="216"/>
                  </a:cubicBezTo>
                  <a:cubicBezTo>
                    <a:pt x="231" y="243"/>
                    <a:pt x="239" y="260"/>
                    <a:pt x="239" y="294"/>
                  </a:cubicBezTo>
                  <a:cubicBezTo>
                    <a:pt x="239" y="336"/>
                    <a:pt x="193" y="378"/>
                    <a:pt x="119" y="378"/>
                  </a:cubicBezTo>
                  <a:cubicBezTo>
                    <a:pt x="55" y="378"/>
                    <a:pt x="0" y="351"/>
                    <a:pt x="0" y="309"/>
                  </a:cubicBezTo>
                  <a:cubicBezTo>
                    <a:pt x="0" y="267"/>
                    <a:pt x="45" y="222"/>
                    <a:pt x="110" y="222"/>
                  </a:cubicBezTo>
                  <a:cubicBezTo>
                    <a:pt x="117" y="222"/>
                    <a:pt x="124" y="222"/>
                    <a:pt x="130" y="222"/>
                  </a:cubicBezTo>
                  <a:cubicBezTo>
                    <a:pt x="121" y="213"/>
                    <a:pt x="114" y="206"/>
                    <a:pt x="114" y="193"/>
                  </a:cubicBezTo>
                  <a:cubicBezTo>
                    <a:pt x="114" y="185"/>
                    <a:pt x="117" y="178"/>
                    <a:pt x="120" y="171"/>
                  </a:cubicBezTo>
                  <a:cubicBezTo>
                    <a:pt x="117" y="171"/>
                    <a:pt x="113" y="172"/>
                    <a:pt x="109" y="172"/>
                  </a:cubicBezTo>
                  <a:cubicBezTo>
                    <a:pt x="56" y="172"/>
                    <a:pt x="25" y="134"/>
                    <a:pt x="25" y="87"/>
                  </a:cubicBezTo>
                  <a:cubicBezTo>
                    <a:pt x="25" y="42"/>
                    <a:pt x="72" y="0"/>
                    <a:pt x="129" y="0"/>
                  </a:cubicBezTo>
                  <a:lnTo>
                    <a:pt x="240" y="0"/>
                  </a:lnTo>
                  <a:lnTo>
                    <a:pt x="215" y="26"/>
                  </a:lnTo>
                  <a:close/>
                  <a:moveTo>
                    <a:pt x="154" y="240"/>
                  </a:moveTo>
                  <a:cubicBezTo>
                    <a:pt x="145" y="237"/>
                    <a:pt x="135" y="235"/>
                    <a:pt x="125" y="235"/>
                  </a:cubicBezTo>
                  <a:cubicBezTo>
                    <a:pt x="80" y="235"/>
                    <a:pt x="42" y="264"/>
                    <a:pt x="42" y="297"/>
                  </a:cubicBezTo>
                  <a:cubicBezTo>
                    <a:pt x="42" y="331"/>
                    <a:pt x="74" y="359"/>
                    <a:pt x="119" y="359"/>
                  </a:cubicBezTo>
                  <a:cubicBezTo>
                    <a:pt x="182" y="359"/>
                    <a:pt x="204" y="333"/>
                    <a:pt x="204" y="299"/>
                  </a:cubicBezTo>
                  <a:cubicBezTo>
                    <a:pt x="204" y="294"/>
                    <a:pt x="203" y="290"/>
                    <a:pt x="203" y="287"/>
                  </a:cubicBezTo>
                  <a:cubicBezTo>
                    <a:pt x="198" y="267"/>
                    <a:pt x="178" y="257"/>
                    <a:pt x="154" y="240"/>
                  </a:cubicBezTo>
                  <a:close/>
                  <a:moveTo>
                    <a:pt x="173" y="91"/>
                  </a:moveTo>
                  <a:cubicBezTo>
                    <a:pt x="168" y="51"/>
                    <a:pt x="142" y="19"/>
                    <a:pt x="112" y="18"/>
                  </a:cubicBezTo>
                  <a:cubicBezTo>
                    <a:pt x="82" y="17"/>
                    <a:pt x="62" y="47"/>
                    <a:pt x="67" y="87"/>
                  </a:cubicBezTo>
                  <a:cubicBezTo>
                    <a:pt x="72" y="126"/>
                    <a:pt x="101" y="154"/>
                    <a:pt x="131" y="155"/>
                  </a:cubicBezTo>
                  <a:cubicBezTo>
                    <a:pt x="161" y="156"/>
                    <a:pt x="178" y="130"/>
                    <a:pt x="173" y="91"/>
                  </a:cubicBezTo>
                  <a:close/>
                </a:path>
              </a:pathLst>
            </a:custGeom>
            <a:solidFill>
              <a:srgbClr val="1D273B">
                <a:alpha val="40000"/>
              </a:srgbClr>
            </a:solidFill>
            <a:ln>
              <a:noFill/>
            </a:ln>
          </p:spPr>
        </p:sp>
        <p:sp>
          <p:nvSpPr>
            <p:cNvPr id="11" name="facebook-logo_37409">
              <a:extLst>
                <a:ext uri="{FF2B5EF4-FFF2-40B4-BE49-F238E27FC236}">
                  <a16:creationId xmlns:a16="http://schemas.microsoft.com/office/drawing/2014/main" xmlns="" id="{A816E2FE-EFD0-4404-9128-E97FA937B006}"/>
                </a:ext>
              </a:extLst>
            </p:cNvPr>
            <p:cNvSpPr>
              <a:spLocks noChangeAspect="1"/>
            </p:cNvSpPr>
            <p:nvPr/>
          </p:nvSpPr>
          <p:spPr bwMode="auto">
            <a:xfrm>
              <a:off x="3478457" y="4584894"/>
              <a:ext cx="285308" cy="284944"/>
            </a:xfrm>
            <a:custGeom>
              <a:avLst/>
              <a:gdLst>
                <a:gd name="T0" fmla="*/ 6633 w 6884"/>
                <a:gd name="T1" fmla="*/ 0 h 6885"/>
                <a:gd name="T2" fmla="*/ 252 w 6884"/>
                <a:gd name="T3" fmla="*/ 0 h 6885"/>
                <a:gd name="T4" fmla="*/ 0 w 6884"/>
                <a:gd name="T5" fmla="*/ 252 h 6885"/>
                <a:gd name="T6" fmla="*/ 0 w 6884"/>
                <a:gd name="T7" fmla="*/ 6633 h 6885"/>
                <a:gd name="T8" fmla="*/ 252 w 6884"/>
                <a:gd name="T9" fmla="*/ 6885 h 6885"/>
                <a:gd name="T10" fmla="*/ 1503 w 6884"/>
                <a:gd name="T11" fmla="*/ 6885 h 6885"/>
                <a:gd name="T12" fmla="*/ 1503 w 6884"/>
                <a:gd name="T13" fmla="*/ 4215 h 6885"/>
                <a:gd name="T14" fmla="*/ 1340 w 6884"/>
                <a:gd name="T15" fmla="*/ 4052 h 6885"/>
                <a:gd name="T16" fmla="*/ 1082 w 6884"/>
                <a:gd name="T17" fmla="*/ 4052 h 6885"/>
                <a:gd name="T18" fmla="*/ 919 w 6884"/>
                <a:gd name="T19" fmla="*/ 3889 h 6885"/>
                <a:gd name="T20" fmla="*/ 919 w 6884"/>
                <a:gd name="T21" fmla="*/ 3239 h 6885"/>
                <a:gd name="T22" fmla="*/ 1082 w 6884"/>
                <a:gd name="T23" fmla="*/ 3076 h 6885"/>
                <a:gd name="T24" fmla="*/ 1340 w 6884"/>
                <a:gd name="T25" fmla="*/ 3076 h 6885"/>
                <a:gd name="T26" fmla="*/ 1503 w 6884"/>
                <a:gd name="T27" fmla="*/ 2912 h 6885"/>
                <a:gd name="T28" fmla="*/ 1503 w 6884"/>
                <a:gd name="T29" fmla="*/ 2488 h 6885"/>
                <a:gd name="T30" fmla="*/ 1799 w 6884"/>
                <a:gd name="T31" fmla="*/ 1541 h 6885"/>
                <a:gd name="T32" fmla="*/ 2772 w 6884"/>
                <a:gd name="T33" fmla="*/ 1219 h 6885"/>
                <a:gd name="T34" fmla="*/ 3389 w 6884"/>
                <a:gd name="T35" fmla="*/ 1219 h 6885"/>
                <a:gd name="T36" fmla="*/ 3552 w 6884"/>
                <a:gd name="T37" fmla="*/ 1383 h 6885"/>
                <a:gd name="T38" fmla="*/ 3552 w 6884"/>
                <a:gd name="T39" fmla="*/ 2032 h 6885"/>
                <a:gd name="T40" fmla="*/ 3389 w 6884"/>
                <a:gd name="T41" fmla="*/ 2196 h 6885"/>
                <a:gd name="T42" fmla="*/ 3064 w 6884"/>
                <a:gd name="T43" fmla="*/ 2196 h 6885"/>
                <a:gd name="T44" fmla="*/ 2849 w 6884"/>
                <a:gd name="T45" fmla="*/ 2218 h 6885"/>
                <a:gd name="T46" fmla="*/ 2732 w 6884"/>
                <a:gd name="T47" fmla="*/ 2299 h 6885"/>
                <a:gd name="T48" fmla="*/ 2686 w 6884"/>
                <a:gd name="T49" fmla="*/ 2417 h 6885"/>
                <a:gd name="T50" fmla="*/ 2676 w 6884"/>
                <a:gd name="T51" fmla="*/ 2588 h 6885"/>
                <a:gd name="T52" fmla="*/ 2676 w 6884"/>
                <a:gd name="T53" fmla="*/ 2913 h 6885"/>
                <a:gd name="T54" fmla="*/ 2839 w 6884"/>
                <a:gd name="T55" fmla="*/ 3076 h 6885"/>
                <a:gd name="T56" fmla="*/ 3396 w 6884"/>
                <a:gd name="T57" fmla="*/ 3076 h 6885"/>
                <a:gd name="T58" fmla="*/ 3542 w 6884"/>
                <a:gd name="T59" fmla="*/ 3238 h 6885"/>
                <a:gd name="T60" fmla="*/ 3473 w 6884"/>
                <a:gd name="T61" fmla="*/ 3890 h 6885"/>
                <a:gd name="T62" fmla="*/ 3293 w 6884"/>
                <a:gd name="T63" fmla="*/ 4052 h 6885"/>
                <a:gd name="T64" fmla="*/ 2839 w 6884"/>
                <a:gd name="T65" fmla="*/ 4052 h 6885"/>
                <a:gd name="T66" fmla="*/ 2676 w 6884"/>
                <a:gd name="T67" fmla="*/ 4215 h 6885"/>
                <a:gd name="T68" fmla="*/ 2676 w 6884"/>
                <a:gd name="T69" fmla="*/ 6885 h 6885"/>
                <a:gd name="T70" fmla="*/ 6633 w 6884"/>
                <a:gd name="T71" fmla="*/ 6885 h 6885"/>
                <a:gd name="T72" fmla="*/ 6884 w 6884"/>
                <a:gd name="T73" fmla="*/ 6633 h 6885"/>
                <a:gd name="T74" fmla="*/ 6884 w 6884"/>
                <a:gd name="T75" fmla="*/ 252 h 6885"/>
                <a:gd name="T76" fmla="*/ 6633 w 6884"/>
                <a:gd name="T77" fmla="*/ 0 h 6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84" h="6885">
                  <a:moveTo>
                    <a:pt x="6633" y="0"/>
                  </a:moveTo>
                  <a:lnTo>
                    <a:pt x="252" y="0"/>
                  </a:lnTo>
                  <a:cubicBezTo>
                    <a:pt x="113" y="0"/>
                    <a:pt x="0" y="113"/>
                    <a:pt x="0" y="252"/>
                  </a:cubicBezTo>
                  <a:lnTo>
                    <a:pt x="0" y="6633"/>
                  </a:lnTo>
                  <a:cubicBezTo>
                    <a:pt x="0" y="6772"/>
                    <a:pt x="113" y="6885"/>
                    <a:pt x="252" y="6885"/>
                  </a:cubicBezTo>
                  <a:lnTo>
                    <a:pt x="1503" y="6885"/>
                  </a:lnTo>
                  <a:lnTo>
                    <a:pt x="1503" y="4215"/>
                  </a:lnTo>
                  <a:cubicBezTo>
                    <a:pt x="1503" y="4125"/>
                    <a:pt x="1430" y="4052"/>
                    <a:pt x="1340" y="4052"/>
                  </a:cubicBezTo>
                  <a:lnTo>
                    <a:pt x="1082" y="4052"/>
                  </a:lnTo>
                  <a:cubicBezTo>
                    <a:pt x="992" y="4052"/>
                    <a:pt x="919" y="3979"/>
                    <a:pt x="919" y="3889"/>
                  </a:cubicBezTo>
                  <a:lnTo>
                    <a:pt x="919" y="3239"/>
                  </a:lnTo>
                  <a:cubicBezTo>
                    <a:pt x="919" y="3149"/>
                    <a:pt x="992" y="3076"/>
                    <a:pt x="1082" y="3076"/>
                  </a:cubicBezTo>
                  <a:lnTo>
                    <a:pt x="1340" y="3076"/>
                  </a:lnTo>
                  <a:cubicBezTo>
                    <a:pt x="1430" y="3076"/>
                    <a:pt x="1503" y="3003"/>
                    <a:pt x="1503" y="2912"/>
                  </a:cubicBezTo>
                  <a:lnTo>
                    <a:pt x="1503" y="2488"/>
                  </a:lnTo>
                  <a:cubicBezTo>
                    <a:pt x="1503" y="2071"/>
                    <a:pt x="1602" y="1755"/>
                    <a:pt x="1799" y="1541"/>
                  </a:cubicBezTo>
                  <a:cubicBezTo>
                    <a:pt x="1996" y="1327"/>
                    <a:pt x="2320" y="1219"/>
                    <a:pt x="2772" y="1219"/>
                  </a:cubicBezTo>
                  <a:lnTo>
                    <a:pt x="3389" y="1219"/>
                  </a:lnTo>
                  <a:cubicBezTo>
                    <a:pt x="3479" y="1219"/>
                    <a:pt x="3552" y="1292"/>
                    <a:pt x="3552" y="1383"/>
                  </a:cubicBezTo>
                  <a:lnTo>
                    <a:pt x="3552" y="2032"/>
                  </a:lnTo>
                  <a:cubicBezTo>
                    <a:pt x="3552" y="2123"/>
                    <a:pt x="3479" y="2196"/>
                    <a:pt x="3389" y="2196"/>
                  </a:cubicBezTo>
                  <a:lnTo>
                    <a:pt x="3064" y="2196"/>
                  </a:lnTo>
                  <a:cubicBezTo>
                    <a:pt x="2975" y="2196"/>
                    <a:pt x="2903" y="2203"/>
                    <a:pt x="2849" y="2218"/>
                  </a:cubicBezTo>
                  <a:cubicBezTo>
                    <a:pt x="2795" y="2233"/>
                    <a:pt x="2756" y="2260"/>
                    <a:pt x="2732" y="2299"/>
                  </a:cubicBezTo>
                  <a:cubicBezTo>
                    <a:pt x="2708" y="2338"/>
                    <a:pt x="2693" y="2377"/>
                    <a:pt x="2686" y="2417"/>
                  </a:cubicBezTo>
                  <a:cubicBezTo>
                    <a:pt x="2679" y="2458"/>
                    <a:pt x="2676" y="2514"/>
                    <a:pt x="2676" y="2588"/>
                  </a:cubicBezTo>
                  <a:lnTo>
                    <a:pt x="2676" y="2913"/>
                  </a:lnTo>
                  <a:cubicBezTo>
                    <a:pt x="2676" y="3003"/>
                    <a:pt x="2749" y="3076"/>
                    <a:pt x="2839" y="3076"/>
                  </a:cubicBezTo>
                  <a:lnTo>
                    <a:pt x="3396" y="3076"/>
                  </a:lnTo>
                  <a:cubicBezTo>
                    <a:pt x="3486" y="3076"/>
                    <a:pt x="3551" y="3148"/>
                    <a:pt x="3542" y="3238"/>
                  </a:cubicBezTo>
                  <a:lnTo>
                    <a:pt x="3473" y="3890"/>
                  </a:lnTo>
                  <a:cubicBezTo>
                    <a:pt x="3464" y="3979"/>
                    <a:pt x="3383" y="4052"/>
                    <a:pt x="3293" y="4052"/>
                  </a:cubicBezTo>
                  <a:lnTo>
                    <a:pt x="2839" y="4052"/>
                  </a:lnTo>
                  <a:cubicBezTo>
                    <a:pt x="2749" y="4052"/>
                    <a:pt x="2676" y="4125"/>
                    <a:pt x="2676" y="4215"/>
                  </a:cubicBezTo>
                  <a:lnTo>
                    <a:pt x="2676" y="6885"/>
                  </a:lnTo>
                  <a:lnTo>
                    <a:pt x="6633" y="6885"/>
                  </a:lnTo>
                  <a:cubicBezTo>
                    <a:pt x="6772" y="6885"/>
                    <a:pt x="6884" y="6772"/>
                    <a:pt x="6884" y="6633"/>
                  </a:cubicBezTo>
                  <a:lnTo>
                    <a:pt x="6884" y="252"/>
                  </a:lnTo>
                  <a:cubicBezTo>
                    <a:pt x="6884" y="113"/>
                    <a:pt x="6772" y="0"/>
                    <a:pt x="6633" y="0"/>
                  </a:cubicBezTo>
                  <a:close/>
                </a:path>
              </a:pathLst>
            </a:custGeom>
            <a:solidFill>
              <a:srgbClr val="1D273B">
                <a:alpha val="40000"/>
              </a:srgbClr>
            </a:solidFill>
            <a:ln>
              <a:noFill/>
            </a:ln>
          </p:spPr>
        </p:sp>
        <p:sp>
          <p:nvSpPr>
            <p:cNvPr id="12" name="twitter-logo-on-badge_27902">
              <a:extLst>
                <a:ext uri="{FF2B5EF4-FFF2-40B4-BE49-F238E27FC236}">
                  <a16:creationId xmlns:a16="http://schemas.microsoft.com/office/drawing/2014/main" xmlns="" id="{36FEFA1F-1094-46B2-9B16-7C6FB4B5870C}"/>
                </a:ext>
              </a:extLst>
            </p:cNvPr>
            <p:cNvSpPr>
              <a:spLocks noChangeAspect="1"/>
            </p:cNvSpPr>
            <p:nvPr/>
          </p:nvSpPr>
          <p:spPr bwMode="auto">
            <a:xfrm>
              <a:off x="2895385" y="4584932"/>
              <a:ext cx="285308" cy="284870"/>
            </a:xfrm>
            <a:custGeom>
              <a:avLst/>
              <a:gdLst>
                <a:gd name="connsiteX0" fmla="*/ 362347 w 606279"/>
                <a:gd name="connsiteY0" fmla="*/ 200150 h 605351"/>
                <a:gd name="connsiteX1" fmla="*/ 339887 w 606279"/>
                <a:gd name="connsiteY1" fmla="*/ 210426 h 605351"/>
                <a:gd name="connsiteX2" fmla="*/ 343236 w 606279"/>
                <a:gd name="connsiteY2" fmla="*/ 202597 h 605351"/>
                <a:gd name="connsiteX3" fmla="*/ 333272 w 606279"/>
                <a:gd name="connsiteY3" fmla="*/ 210589 h 605351"/>
                <a:gd name="connsiteX4" fmla="*/ 318898 w 606279"/>
                <a:gd name="connsiteY4" fmla="*/ 228123 h 605351"/>
                <a:gd name="connsiteX5" fmla="*/ 318653 w 606279"/>
                <a:gd name="connsiteY5" fmla="*/ 228613 h 605351"/>
                <a:gd name="connsiteX6" fmla="*/ 298643 w 606279"/>
                <a:gd name="connsiteY6" fmla="*/ 272815 h 605351"/>
                <a:gd name="connsiteX7" fmla="*/ 297173 w 606279"/>
                <a:gd name="connsiteY7" fmla="*/ 273875 h 605351"/>
                <a:gd name="connsiteX8" fmla="*/ 296928 w 606279"/>
                <a:gd name="connsiteY8" fmla="*/ 274202 h 605351"/>
                <a:gd name="connsiteX9" fmla="*/ 276265 w 606279"/>
                <a:gd name="connsiteY9" fmla="*/ 257075 h 605351"/>
                <a:gd name="connsiteX10" fmla="*/ 242207 w 606279"/>
                <a:gd name="connsiteY10" fmla="*/ 239949 h 605351"/>
                <a:gd name="connsiteX11" fmla="*/ 198921 w 606279"/>
                <a:gd name="connsiteY11" fmla="*/ 222659 h 605351"/>
                <a:gd name="connsiteX12" fmla="*/ 222769 w 606279"/>
                <a:gd name="connsiteY12" fmla="*/ 259603 h 605351"/>
                <a:gd name="connsiteX13" fmla="*/ 222769 w 606279"/>
                <a:gd name="connsiteY13" fmla="*/ 259848 h 605351"/>
                <a:gd name="connsiteX14" fmla="*/ 206516 w 606279"/>
                <a:gd name="connsiteY14" fmla="*/ 262131 h 605351"/>
                <a:gd name="connsiteX15" fmla="*/ 238614 w 606279"/>
                <a:gd name="connsiteY15" fmla="*/ 291980 h 605351"/>
                <a:gd name="connsiteX16" fmla="*/ 238532 w 606279"/>
                <a:gd name="connsiteY16" fmla="*/ 292225 h 605351"/>
                <a:gd name="connsiteX17" fmla="*/ 218767 w 606279"/>
                <a:gd name="connsiteY17" fmla="*/ 299973 h 605351"/>
                <a:gd name="connsiteX18" fmla="*/ 254540 w 606279"/>
                <a:gd name="connsiteY18" fmla="*/ 317915 h 605351"/>
                <a:gd name="connsiteX19" fmla="*/ 246699 w 606279"/>
                <a:gd name="connsiteY19" fmla="*/ 323460 h 605351"/>
                <a:gd name="connsiteX20" fmla="*/ 243596 w 606279"/>
                <a:gd name="connsiteY20" fmla="*/ 334470 h 605351"/>
                <a:gd name="connsiteX21" fmla="*/ 263605 w 606279"/>
                <a:gd name="connsiteY21" fmla="*/ 343278 h 605351"/>
                <a:gd name="connsiteX22" fmla="*/ 264177 w 606279"/>
                <a:gd name="connsiteY22" fmla="*/ 343931 h 605351"/>
                <a:gd name="connsiteX23" fmla="*/ 263932 w 606279"/>
                <a:gd name="connsiteY23" fmla="*/ 344175 h 605351"/>
                <a:gd name="connsiteX24" fmla="*/ 203004 w 606279"/>
                <a:gd name="connsiteY24" fmla="*/ 366603 h 605351"/>
                <a:gd name="connsiteX25" fmla="*/ 202596 w 606279"/>
                <a:gd name="connsiteY25" fmla="*/ 366766 h 605351"/>
                <a:gd name="connsiteX26" fmla="*/ 155798 w 606279"/>
                <a:gd name="connsiteY26" fmla="*/ 346866 h 605351"/>
                <a:gd name="connsiteX27" fmla="*/ 222851 w 606279"/>
                <a:gd name="connsiteY27" fmla="*/ 397104 h 605351"/>
                <a:gd name="connsiteX28" fmla="*/ 318081 w 606279"/>
                <a:gd name="connsiteY28" fmla="*/ 399306 h 605351"/>
                <a:gd name="connsiteX29" fmla="*/ 318653 w 606279"/>
                <a:gd name="connsiteY29" fmla="*/ 399306 h 605351"/>
                <a:gd name="connsiteX30" fmla="*/ 397058 w 606279"/>
                <a:gd name="connsiteY30" fmla="*/ 347274 h 605351"/>
                <a:gd name="connsiteX31" fmla="*/ 415679 w 606279"/>
                <a:gd name="connsiteY31" fmla="*/ 307802 h 605351"/>
                <a:gd name="connsiteX32" fmla="*/ 450554 w 606279"/>
                <a:gd name="connsiteY32" fmla="*/ 294672 h 605351"/>
                <a:gd name="connsiteX33" fmla="*/ 450308 w 606279"/>
                <a:gd name="connsiteY33" fmla="*/ 294345 h 605351"/>
                <a:gd name="connsiteX34" fmla="*/ 419028 w 606279"/>
                <a:gd name="connsiteY34" fmla="*/ 292633 h 605351"/>
                <a:gd name="connsiteX35" fmla="*/ 419028 w 606279"/>
                <a:gd name="connsiteY35" fmla="*/ 291002 h 605351"/>
                <a:gd name="connsiteX36" fmla="*/ 419110 w 606279"/>
                <a:gd name="connsiteY36" fmla="*/ 291002 h 605351"/>
                <a:gd name="connsiteX37" fmla="*/ 449328 w 606279"/>
                <a:gd name="connsiteY37" fmla="*/ 275262 h 605351"/>
                <a:gd name="connsiteX38" fmla="*/ 414209 w 606279"/>
                <a:gd name="connsiteY38" fmla="*/ 275670 h 605351"/>
                <a:gd name="connsiteX39" fmla="*/ 391504 w 606279"/>
                <a:gd name="connsiteY39" fmla="*/ 233995 h 605351"/>
                <a:gd name="connsiteX40" fmla="*/ 391014 w 606279"/>
                <a:gd name="connsiteY40" fmla="*/ 233506 h 605351"/>
                <a:gd name="connsiteX41" fmla="*/ 352138 w 606279"/>
                <a:gd name="connsiteY41" fmla="*/ 219560 h 605351"/>
                <a:gd name="connsiteX42" fmla="*/ 351648 w 606279"/>
                <a:gd name="connsiteY42" fmla="*/ 218581 h 605351"/>
                <a:gd name="connsiteX43" fmla="*/ 351975 w 606279"/>
                <a:gd name="connsiteY43" fmla="*/ 218500 h 605351"/>
                <a:gd name="connsiteX44" fmla="*/ 375823 w 606279"/>
                <a:gd name="connsiteY44" fmla="*/ 209203 h 605351"/>
                <a:gd name="connsiteX45" fmla="*/ 372720 w 606279"/>
                <a:gd name="connsiteY45" fmla="*/ 204717 h 605351"/>
                <a:gd name="connsiteX46" fmla="*/ 354017 w 606279"/>
                <a:gd name="connsiteY46" fmla="*/ 209040 h 605351"/>
                <a:gd name="connsiteX47" fmla="*/ 362347 w 606279"/>
                <a:gd name="connsiteY47" fmla="*/ 200150 h 605351"/>
                <a:gd name="connsiteX48" fmla="*/ 303135 w 606279"/>
                <a:gd name="connsiteY48" fmla="*/ 107586 h 605351"/>
                <a:gd name="connsiteX49" fmla="*/ 498495 w 606279"/>
                <a:gd name="connsiteY49" fmla="*/ 302664 h 605351"/>
                <a:gd name="connsiteX50" fmla="*/ 303135 w 606279"/>
                <a:gd name="connsiteY50" fmla="*/ 497742 h 605351"/>
                <a:gd name="connsiteX51" fmla="*/ 107774 w 606279"/>
                <a:gd name="connsiteY51" fmla="*/ 302664 h 605351"/>
                <a:gd name="connsiteX52" fmla="*/ 303135 w 606279"/>
                <a:gd name="connsiteY52" fmla="*/ 107586 h 605351"/>
                <a:gd name="connsiteX53" fmla="*/ 303134 w 606279"/>
                <a:gd name="connsiteY53" fmla="*/ 87261 h 605351"/>
                <a:gd name="connsiteX54" fmla="*/ 87403 w 606279"/>
                <a:gd name="connsiteY54" fmla="*/ 302665 h 605351"/>
                <a:gd name="connsiteX55" fmla="*/ 303134 w 606279"/>
                <a:gd name="connsiteY55" fmla="*/ 518068 h 605351"/>
                <a:gd name="connsiteX56" fmla="*/ 518865 w 606279"/>
                <a:gd name="connsiteY56" fmla="*/ 302665 h 605351"/>
                <a:gd name="connsiteX57" fmla="*/ 303134 w 606279"/>
                <a:gd name="connsiteY57" fmla="*/ 87261 h 605351"/>
                <a:gd name="connsiteX58" fmla="*/ 304114 w 606279"/>
                <a:gd name="connsiteY58" fmla="*/ 276 h 605351"/>
                <a:gd name="connsiteX59" fmla="*/ 331969 w 606279"/>
                <a:gd name="connsiteY59" fmla="*/ 10512 h 605351"/>
                <a:gd name="connsiteX60" fmla="*/ 399441 w 606279"/>
                <a:gd name="connsiteY60" fmla="*/ 57165 h 605351"/>
                <a:gd name="connsiteX61" fmla="*/ 480718 w 606279"/>
                <a:gd name="connsiteY61" fmla="*/ 68665 h 605351"/>
                <a:gd name="connsiteX62" fmla="*/ 530464 w 606279"/>
                <a:gd name="connsiteY62" fmla="*/ 116460 h 605351"/>
                <a:gd name="connsiteX63" fmla="*/ 545167 w 606279"/>
                <a:gd name="connsiteY63" fmla="*/ 197124 h 605351"/>
                <a:gd name="connsiteX64" fmla="*/ 594423 w 606279"/>
                <a:gd name="connsiteY64" fmla="*/ 262618 h 605351"/>
                <a:gd name="connsiteX65" fmla="*/ 595812 w 606279"/>
                <a:gd name="connsiteY65" fmla="*/ 331537 h 605351"/>
                <a:gd name="connsiteX66" fmla="*/ 549088 w 606279"/>
                <a:gd name="connsiteY66" fmla="*/ 398907 h 605351"/>
                <a:gd name="connsiteX67" fmla="*/ 537570 w 606279"/>
                <a:gd name="connsiteY67" fmla="*/ 479979 h 605351"/>
                <a:gd name="connsiteX68" fmla="*/ 502773 w 606279"/>
                <a:gd name="connsiteY68" fmla="*/ 525735 h 605351"/>
                <a:gd name="connsiteX69" fmla="*/ 489703 w 606279"/>
                <a:gd name="connsiteY69" fmla="*/ 529731 h 605351"/>
                <a:gd name="connsiteX70" fmla="*/ 408916 w 606279"/>
                <a:gd name="connsiteY70" fmla="*/ 544331 h 605351"/>
                <a:gd name="connsiteX71" fmla="*/ 343323 w 606279"/>
                <a:gd name="connsiteY71" fmla="*/ 593594 h 605351"/>
                <a:gd name="connsiteX72" fmla="*/ 331561 w 606279"/>
                <a:gd name="connsiteY72" fmla="*/ 600445 h 605351"/>
                <a:gd name="connsiteX73" fmla="*/ 274299 w 606279"/>
                <a:gd name="connsiteY73" fmla="*/ 594899 h 605351"/>
                <a:gd name="connsiteX74" fmla="*/ 206828 w 606279"/>
                <a:gd name="connsiteY74" fmla="*/ 548246 h 605351"/>
                <a:gd name="connsiteX75" fmla="*/ 125633 w 606279"/>
                <a:gd name="connsiteY75" fmla="*/ 536745 h 605351"/>
                <a:gd name="connsiteX76" fmla="*/ 75804 w 606279"/>
                <a:gd name="connsiteY76" fmla="*/ 488951 h 605351"/>
                <a:gd name="connsiteX77" fmla="*/ 61182 w 606279"/>
                <a:gd name="connsiteY77" fmla="*/ 408368 h 605351"/>
                <a:gd name="connsiteX78" fmla="*/ 11845 w 606279"/>
                <a:gd name="connsiteY78" fmla="*/ 342874 h 605351"/>
                <a:gd name="connsiteX79" fmla="*/ 10538 w 606279"/>
                <a:gd name="connsiteY79" fmla="*/ 273955 h 605351"/>
                <a:gd name="connsiteX80" fmla="*/ 57262 w 606279"/>
                <a:gd name="connsiteY80" fmla="*/ 206585 h 605351"/>
                <a:gd name="connsiteX81" fmla="*/ 68779 w 606279"/>
                <a:gd name="connsiteY81" fmla="*/ 125432 h 605351"/>
                <a:gd name="connsiteX82" fmla="*/ 103495 w 606279"/>
                <a:gd name="connsiteY82" fmla="*/ 79757 h 605351"/>
                <a:gd name="connsiteX83" fmla="*/ 116647 w 606279"/>
                <a:gd name="connsiteY83" fmla="*/ 75761 h 605351"/>
                <a:gd name="connsiteX84" fmla="*/ 197352 w 606279"/>
                <a:gd name="connsiteY84" fmla="*/ 61080 h 605351"/>
                <a:gd name="connsiteX85" fmla="*/ 262945 w 606279"/>
                <a:gd name="connsiteY85" fmla="*/ 11898 h 605351"/>
                <a:gd name="connsiteX86" fmla="*/ 274790 w 606279"/>
                <a:gd name="connsiteY86" fmla="*/ 4966 h 605351"/>
                <a:gd name="connsiteX87" fmla="*/ 304114 w 606279"/>
                <a:gd name="connsiteY87" fmla="*/ 276 h 60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279" h="605351">
                  <a:moveTo>
                    <a:pt x="362347" y="200150"/>
                  </a:moveTo>
                  <a:cubicBezTo>
                    <a:pt x="355323" y="200313"/>
                    <a:pt x="347810" y="203739"/>
                    <a:pt x="339887" y="210426"/>
                  </a:cubicBezTo>
                  <a:cubicBezTo>
                    <a:pt x="342828" y="205614"/>
                    <a:pt x="343971" y="203086"/>
                    <a:pt x="343236" y="202597"/>
                  </a:cubicBezTo>
                  <a:cubicBezTo>
                    <a:pt x="339479" y="205125"/>
                    <a:pt x="336130" y="207735"/>
                    <a:pt x="333272" y="210589"/>
                  </a:cubicBezTo>
                  <a:cubicBezTo>
                    <a:pt x="327310" y="216950"/>
                    <a:pt x="322491" y="222822"/>
                    <a:pt x="318898" y="228123"/>
                  </a:cubicBezTo>
                  <a:lnTo>
                    <a:pt x="318653" y="228613"/>
                  </a:lnTo>
                  <a:cubicBezTo>
                    <a:pt x="309179" y="243129"/>
                    <a:pt x="302563" y="257809"/>
                    <a:pt x="298643" y="272815"/>
                  </a:cubicBezTo>
                  <a:lnTo>
                    <a:pt x="297173" y="273875"/>
                  </a:lnTo>
                  <a:lnTo>
                    <a:pt x="296928" y="274202"/>
                  </a:lnTo>
                  <a:cubicBezTo>
                    <a:pt x="291211" y="267351"/>
                    <a:pt x="284432" y="261724"/>
                    <a:pt x="276265" y="257075"/>
                  </a:cubicBezTo>
                  <a:cubicBezTo>
                    <a:pt x="266545" y="251122"/>
                    <a:pt x="255275" y="245413"/>
                    <a:pt x="242207" y="239949"/>
                  </a:cubicBezTo>
                  <a:cubicBezTo>
                    <a:pt x="227996" y="232935"/>
                    <a:pt x="213540" y="227226"/>
                    <a:pt x="198921" y="222659"/>
                  </a:cubicBezTo>
                  <a:cubicBezTo>
                    <a:pt x="198839" y="238236"/>
                    <a:pt x="206843" y="250551"/>
                    <a:pt x="222769" y="259603"/>
                  </a:cubicBezTo>
                  <a:lnTo>
                    <a:pt x="222769" y="259848"/>
                  </a:lnTo>
                  <a:cubicBezTo>
                    <a:pt x="217134" y="259766"/>
                    <a:pt x="211743" y="260582"/>
                    <a:pt x="206516" y="262131"/>
                  </a:cubicBezTo>
                  <a:cubicBezTo>
                    <a:pt x="207496" y="276567"/>
                    <a:pt x="218277" y="286435"/>
                    <a:pt x="238614" y="291980"/>
                  </a:cubicBezTo>
                  <a:lnTo>
                    <a:pt x="238532" y="292225"/>
                  </a:lnTo>
                  <a:cubicBezTo>
                    <a:pt x="230528" y="291817"/>
                    <a:pt x="223912" y="294427"/>
                    <a:pt x="218767" y="299973"/>
                  </a:cubicBezTo>
                  <a:cubicBezTo>
                    <a:pt x="225546" y="312451"/>
                    <a:pt x="237388" y="318404"/>
                    <a:pt x="254540" y="317915"/>
                  </a:cubicBezTo>
                  <a:cubicBezTo>
                    <a:pt x="251109" y="319627"/>
                    <a:pt x="248496" y="321421"/>
                    <a:pt x="246699" y="323460"/>
                  </a:cubicBezTo>
                  <a:cubicBezTo>
                    <a:pt x="243596" y="326559"/>
                    <a:pt x="242615" y="330229"/>
                    <a:pt x="243596" y="334470"/>
                  </a:cubicBezTo>
                  <a:cubicBezTo>
                    <a:pt x="247271" y="340750"/>
                    <a:pt x="253886" y="343686"/>
                    <a:pt x="263605" y="343278"/>
                  </a:cubicBezTo>
                  <a:lnTo>
                    <a:pt x="264177" y="343931"/>
                  </a:lnTo>
                  <a:cubicBezTo>
                    <a:pt x="264095" y="344012"/>
                    <a:pt x="264014" y="344094"/>
                    <a:pt x="263932" y="344175"/>
                  </a:cubicBezTo>
                  <a:cubicBezTo>
                    <a:pt x="247107" y="360731"/>
                    <a:pt x="226771" y="368152"/>
                    <a:pt x="203004" y="366603"/>
                  </a:cubicBezTo>
                  <a:lnTo>
                    <a:pt x="202596" y="366766"/>
                  </a:lnTo>
                  <a:cubicBezTo>
                    <a:pt x="188140" y="366684"/>
                    <a:pt x="172622" y="360078"/>
                    <a:pt x="155798" y="346866"/>
                  </a:cubicBezTo>
                  <a:cubicBezTo>
                    <a:pt x="172704" y="369946"/>
                    <a:pt x="195082" y="386665"/>
                    <a:pt x="222851" y="397104"/>
                  </a:cubicBezTo>
                  <a:cubicBezTo>
                    <a:pt x="254621" y="407135"/>
                    <a:pt x="286392" y="407869"/>
                    <a:pt x="318081" y="399306"/>
                  </a:cubicBezTo>
                  <a:lnTo>
                    <a:pt x="318653" y="399306"/>
                  </a:lnTo>
                  <a:cubicBezTo>
                    <a:pt x="349443" y="390906"/>
                    <a:pt x="375578" y="373535"/>
                    <a:pt x="397058" y="347274"/>
                  </a:cubicBezTo>
                  <a:cubicBezTo>
                    <a:pt x="406940" y="333492"/>
                    <a:pt x="413229" y="320443"/>
                    <a:pt x="415679" y="307802"/>
                  </a:cubicBezTo>
                  <a:cubicBezTo>
                    <a:pt x="431769" y="308373"/>
                    <a:pt x="443366" y="303969"/>
                    <a:pt x="450554" y="294672"/>
                  </a:cubicBezTo>
                  <a:lnTo>
                    <a:pt x="450308" y="294345"/>
                  </a:lnTo>
                  <a:cubicBezTo>
                    <a:pt x="445000" y="296221"/>
                    <a:pt x="434546" y="295650"/>
                    <a:pt x="419028" y="292633"/>
                  </a:cubicBezTo>
                  <a:lnTo>
                    <a:pt x="419028" y="291002"/>
                  </a:lnTo>
                  <a:cubicBezTo>
                    <a:pt x="419028" y="290920"/>
                    <a:pt x="419028" y="290920"/>
                    <a:pt x="419110" y="291002"/>
                  </a:cubicBezTo>
                  <a:cubicBezTo>
                    <a:pt x="436097" y="289126"/>
                    <a:pt x="446143" y="283907"/>
                    <a:pt x="449328" y="275262"/>
                  </a:cubicBezTo>
                  <a:cubicBezTo>
                    <a:pt x="437486" y="279666"/>
                    <a:pt x="425807" y="279747"/>
                    <a:pt x="414209" y="275670"/>
                  </a:cubicBezTo>
                  <a:cubicBezTo>
                    <a:pt x="412086" y="260419"/>
                    <a:pt x="404572" y="246555"/>
                    <a:pt x="391504" y="233995"/>
                  </a:cubicBezTo>
                  <a:cubicBezTo>
                    <a:pt x="391341" y="233914"/>
                    <a:pt x="391178" y="233669"/>
                    <a:pt x="391014" y="233506"/>
                  </a:cubicBezTo>
                  <a:cubicBezTo>
                    <a:pt x="379989" y="223719"/>
                    <a:pt x="367003" y="218989"/>
                    <a:pt x="352138" y="219560"/>
                  </a:cubicBezTo>
                  <a:lnTo>
                    <a:pt x="351648" y="218581"/>
                  </a:lnTo>
                  <a:cubicBezTo>
                    <a:pt x="351730" y="218500"/>
                    <a:pt x="351812" y="218500"/>
                    <a:pt x="351975" y="218500"/>
                  </a:cubicBezTo>
                  <a:cubicBezTo>
                    <a:pt x="365451" y="215564"/>
                    <a:pt x="373455" y="212465"/>
                    <a:pt x="375823" y="209203"/>
                  </a:cubicBezTo>
                  <a:cubicBezTo>
                    <a:pt x="376640" y="206511"/>
                    <a:pt x="375660" y="205043"/>
                    <a:pt x="372720" y="204717"/>
                  </a:cubicBezTo>
                  <a:cubicBezTo>
                    <a:pt x="365859" y="205533"/>
                    <a:pt x="359652" y="206919"/>
                    <a:pt x="354017" y="209040"/>
                  </a:cubicBezTo>
                  <a:cubicBezTo>
                    <a:pt x="361122" y="204717"/>
                    <a:pt x="363899" y="201700"/>
                    <a:pt x="362347" y="200150"/>
                  </a:cubicBezTo>
                  <a:close/>
                  <a:moveTo>
                    <a:pt x="303135" y="107586"/>
                  </a:moveTo>
                  <a:cubicBezTo>
                    <a:pt x="410861" y="107586"/>
                    <a:pt x="498495" y="195094"/>
                    <a:pt x="498495" y="302664"/>
                  </a:cubicBezTo>
                  <a:cubicBezTo>
                    <a:pt x="498495" y="410234"/>
                    <a:pt x="410861" y="497742"/>
                    <a:pt x="303135" y="497742"/>
                  </a:cubicBezTo>
                  <a:cubicBezTo>
                    <a:pt x="195409" y="497742"/>
                    <a:pt x="107774" y="410234"/>
                    <a:pt x="107774" y="302664"/>
                  </a:cubicBezTo>
                  <a:cubicBezTo>
                    <a:pt x="107774" y="195094"/>
                    <a:pt x="195409" y="107586"/>
                    <a:pt x="303135" y="107586"/>
                  </a:cubicBezTo>
                  <a:close/>
                  <a:moveTo>
                    <a:pt x="303134" y="87261"/>
                  </a:moveTo>
                  <a:cubicBezTo>
                    <a:pt x="184201" y="87261"/>
                    <a:pt x="87403" y="183911"/>
                    <a:pt x="87403" y="302665"/>
                  </a:cubicBezTo>
                  <a:cubicBezTo>
                    <a:pt x="87403" y="421418"/>
                    <a:pt x="184201" y="518068"/>
                    <a:pt x="303134" y="518068"/>
                  </a:cubicBezTo>
                  <a:cubicBezTo>
                    <a:pt x="422068" y="518068"/>
                    <a:pt x="518865" y="421418"/>
                    <a:pt x="518865" y="302665"/>
                  </a:cubicBezTo>
                  <a:cubicBezTo>
                    <a:pt x="518865" y="183911"/>
                    <a:pt x="422068" y="87261"/>
                    <a:pt x="303134" y="87261"/>
                  </a:cubicBezTo>
                  <a:close/>
                  <a:moveTo>
                    <a:pt x="304114" y="276"/>
                  </a:moveTo>
                  <a:cubicBezTo>
                    <a:pt x="313937" y="1235"/>
                    <a:pt x="323515" y="4681"/>
                    <a:pt x="331969" y="10512"/>
                  </a:cubicBezTo>
                  <a:lnTo>
                    <a:pt x="399441" y="57165"/>
                  </a:lnTo>
                  <a:lnTo>
                    <a:pt x="480718" y="68665"/>
                  </a:lnTo>
                  <a:cubicBezTo>
                    <a:pt x="505877" y="72254"/>
                    <a:pt x="525890" y="91502"/>
                    <a:pt x="530464" y="116460"/>
                  </a:cubicBezTo>
                  <a:lnTo>
                    <a:pt x="545167" y="197124"/>
                  </a:lnTo>
                  <a:lnTo>
                    <a:pt x="594423" y="262618"/>
                  </a:lnTo>
                  <a:cubicBezTo>
                    <a:pt x="609698" y="282927"/>
                    <a:pt x="610270" y="310576"/>
                    <a:pt x="595812" y="331537"/>
                  </a:cubicBezTo>
                  <a:lnTo>
                    <a:pt x="549088" y="398907"/>
                  </a:lnTo>
                  <a:lnTo>
                    <a:pt x="537570" y="479979"/>
                  </a:lnTo>
                  <a:cubicBezTo>
                    <a:pt x="534711" y="500043"/>
                    <a:pt x="521397" y="517579"/>
                    <a:pt x="502773" y="525735"/>
                  </a:cubicBezTo>
                  <a:cubicBezTo>
                    <a:pt x="498607" y="527529"/>
                    <a:pt x="494196" y="528916"/>
                    <a:pt x="489703" y="529731"/>
                  </a:cubicBezTo>
                  <a:lnTo>
                    <a:pt x="408916" y="544331"/>
                  </a:lnTo>
                  <a:lnTo>
                    <a:pt x="343323" y="593594"/>
                  </a:lnTo>
                  <a:cubicBezTo>
                    <a:pt x="339647" y="596285"/>
                    <a:pt x="335727" y="598651"/>
                    <a:pt x="331561" y="600445"/>
                  </a:cubicBezTo>
                  <a:cubicBezTo>
                    <a:pt x="312936" y="608601"/>
                    <a:pt x="290963" y="606480"/>
                    <a:pt x="274299" y="594899"/>
                  </a:cubicBezTo>
                  <a:lnTo>
                    <a:pt x="206828" y="548246"/>
                  </a:lnTo>
                  <a:lnTo>
                    <a:pt x="125633" y="536745"/>
                  </a:lnTo>
                  <a:cubicBezTo>
                    <a:pt x="100391" y="533157"/>
                    <a:pt x="80378" y="513990"/>
                    <a:pt x="75804" y="488951"/>
                  </a:cubicBezTo>
                  <a:lnTo>
                    <a:pt x="61182" y="408368"/>
                  </a:lnTo>
                  <a:lnTo>
                    <a:pt x="11845" y="342874"/>
                  </a:lnTo>
                  <a:cubicBezTo>
                    <a:pt x="-3430" y="322565"/>
                    <a:pt x="-4002" y="294835"/>
                    <a:pt x="10538" y="273955"/>
                  </a:cubicBezTo>
                  <a:lnTo>
                    <a:pt x="57262" y="206585"/>
                  </a:lnTo>
                  <a:lnTo>
                    <a:pt x="68779" y="125432"/>
                  </a:lnTo>
                  <a:cubicBezTo>
                    <a:pt x="71638" y="105368"/>
                    <a:pt x="84953" y="87832"/>
                    <a:pt x="103495" y="79757"/>
                  </a:cubicBezTo>
                  <a:cubicBezTo>
                    <a:pt x="107743" y="77882"/>
                    <a:pt x="112073" y="76577"/>
                    <a:pt x="116647" y="75761"/>
                  </a:cubicBezTo>
                  <a:lnTo>
                    <a:pt x="197352" y="61080"/>
                  </a:lnTo>
                  <a:lnTo>
                    <a:pt x="262945" y="11898"/>
                  </a:lnTo>
                  <a:cubicBezTo>
                    <a:pt x="266621" y="9125"/>
                    <a:pt x="270542" y="6842"/>
                    <a:pt x="274790" y="4966"/>
                  </a:cubicBezTo>
                  <a:cubicBezTo>
                    <a:pt x="284224" y="847"/>
                    <a:pt x="294292" y="-682"/>
                    <a:pt x="304114" y="276"/>
                  </a:cubicBezTo>
                  <a:close/>
                </a:path>
              </a:pathLst>
            </a:custGeom>
            <a:solidFill>
              <a:srgbClr val="1D273B">
                <a:alpha val="40000"/>
              </a:srgbClr>
            </a:solidFill>
            <a:ln>
              <a:noFill/>
            </a:ln>
          </p:spPr>
        </p:sp>
      </p:grpSp>
      <p:sp>
        <p:nvSpPr>
          <p:cNvPr id="14" name="箭头: 五边形 13">
            <a:extLst>
              <a:ext uri="{FF2B5EF4-FFF2-40B4-BE49-F238E27FC236}">
                <a16:creationId xmlns:a16="http://schemas.microsoft.com/office/drawing/2014/main" xmlns="" id="{045DCA04-B324-4553-880C-0446CE01068B}"/>
              </a:ext>
            </a:extLst>
          </p:cNvPr>
          <p:cNvSpPr/>
          <p:nvPr/>
        </p:nvSpPr>
        <p:spPr>
          <a:xfrm rot="5400000">
            <a:off x="828455" y="129575"/>
            <a:ext cx="589210" cy="301000"/>
          </a:xfrm>
          <a:prstGeom prst="homePlate">
            <a:avLst>
              <a:gd name="adj" fmla="val 63713"/>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3256102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A47CA92-04AC-4247-A2F2-F9018823624A}"/>
              </a:ext>
            </a:extLst>
          </p:cNvPr>
          <p:cNvSpPr/>
          <p:nvPr/>
        </p:nvSpPr>
        <p:spPr>
          <a:xfrm>
            <a:off x="0" y="0"/>
            <a:ext cx="12192000" cy="3428991"/>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等腰三角形 2">
            <a:extLst>
              <a:ext uri="{FF2B5EF4-FFF2-40B4-BE49-F238E27FC236}">
                <a16:creationId xmlns:a16="http://schemas.microsoft.com/office/drawing/2014/main" xmlns="" id="{AA2C39AC-0FD3-4E94-A3EE-CC08801C25C4}"/>
              </a:ext>
            </a:extLst>
          </p:cNvPr>
          <p:cNvSpPr/>
          <p:nvPr/>
        </p:nvSpPr>
        <p:spPr>
          <a:xfrm>
            <a:off x="1236398" y="1130300"/>
            <a:ext cx="4147080" cy="3575050"/>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21CF5AAD-F739-4044-9CA1-48F8211F9C49}"/>
              </a:ext>
            </a:extLst>
          </p:cNvPr>
          <p:cNvSpPr txBox="1"/>
          <p:nvPr/>
        </p:nvSpPr>
        <p:spPr>
          <a:xfrm>
            <a:off x="3021278" y="1550640"/>
            <a:ext cx="3074722" cy="3154710"/>
          </a:xfrm>
          <a:prstGeom prst="rect">
            <a:avLst/>
          </a:prstGeom>
          <a:noFill/>
        </p:spPr>
        <p:txBody>
          <a:bodyPr wrap="square" rtlCol="0">
            <a:spAutoFit/>
          </a:bodyPr>
          <a:lstStyle/>
          <a:p>
            <a:r>
              <a:rPr lang="en-US" altLang="zh-CN" sz="19900" dirty="0">
                <a:solidFill>
                  <a:schemeClr val="bg1"/>
                </a:solidFill>
              </a:rPr>
              <a:t>0</a:t>
            </a:r>
            <a:r>
              <a:rPr lang="en-US" altLang="zh-CN" sz="19900" dirty="0">
                <a:solidFill>
                  <a:srgbClr val="1D273B"/>
                </a:solidFill>
              </a:rPr>
              <a:t>3</a:t>
            </a:r>
            <a:endParaRPr lang="zh-CN" altLang="en-US" sz="19900" dirty="0">
              <a:solidFill>
                <a:srgbClr val="1D273B"/>
              </a:solidFill>
            </a:endParaRPr>
          </a:p>
        </p:txBody>
      </p:sp>
      <p:sp>
        <p:nvSpPr>
          <p:cNvPr id="5" name="文本框 4">
            <a:extLst>
              <a:ext uri="{FF2B5EF4-FFF2-40B4-BE49-F238E27FC236}">
                <a16:creationId xmlns:a16="http://schemas.microsoft.com/office/drawing/2014/main" xmlns="" id="{25D3CB30-3D63-425A-AA8A-2493433AD465}"/>
              </a:ext>
            </a:extLst>
          </p:cNvPr>
          <p:cNvSpPr txBox="1"/>
          <p:nvPr/>
        </p:nvSpPr>
        <p:spPr>
          <a:xfrm>
            <a:off x="5903686" y="3657600"/>
            <a:ext cx="3106964" cy="523220"/>
          </a:xfrm>
          <a:prstGeom prst="rect">
            <a:avLst/>
          </a:prstGeom>
          <a:noFill/>
        </p:spPr>
        <p:txBody>
          <a:bodyPr wrap="square" rtlCol="0">
            <a:spAutoFit/>
          </a:bodyPr>
          <a:lstStyle/>
          <a:p>
            <a:r>
              <a:rPr lang="zh-CN" altLang="en-US" sz="2800" dirty="0">
                <a:latin typeface="微软雅黑 Light" panose="020B0502040204020203" pitchFamily="34" charset="-122"/>
                <a:ea typeface="微软雅黑 Light" panose="020B0502040204020203" pitchFamily="34" charset="-122"/>
              </a:rPr>
              <a:t>请输入你的标题</a:t>
            </a:r>
          </a:p>
        </p:txBody>
      </p:sp>
      <p:cxnSp>
        <p:nvCxnSpPr>
          <p:cNvPr id="6" name="直接连接符 5">
            <a:extLst>
              <a:ext uri="{FF2B5EF4-FFF2-40B4-BE49-F238E27FC236}">
                <a16:creationId xmlns:a16="http://schemas.microsoft.com/office/drawing/2014/main" xmlns="" id="{EEB7CDFC-D0EE-46D9-ABCD-5D026A3B72D0}"/>
              </a:ext>
            </a:extLst>
          </p:cNvPr>
          <p:cNvCxnSpPr>
            <a:cxnSpLocks/>
          </p:cNvCxnSpPr>
          <p:nvPr/>
        </p:nvCxnSpPr>
        <p:spPr>
          <a:xfrm flipH="1">
            <a:off x="4951431" y="4180820"/>
            <a:ext cx="3641026" cy="0"/>
          </a:xfrm>
          <a:prstGeom prst="line">
            <a:avLst/>
          </a:prstGeom>
          <a:ln>
            <a:solidFill>
              <a:srgbClr val="1D273B">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1812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a:extLst>
              <a:ext uri="{FF2B5EF4-FFF2-40B4-BE49-F238E27FC236}">
                <a16:creationId xmlns:a16="http://schemas.microsoft.com/office/drawing/2014/main" xmlns="" id="{45D23153-6486-4FCE-9B3F-A31AF6D8121E}"/>
              </a:ext>
            </a:extLst>
          </p:cNvPr>
          <p:cNvSpPr/>
          <p:nvPr/>
        </p:nvSpPr>
        <p:spPr>
          <a:xfrm>
            <a:off x="-285135" y="-2952135"/>
            <a:ext cx="12762270" cy="12762270"/>
          </a:xfrm>
          <a:prstGeom prst="ellipse">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圆: 空心 1">
            <a:extLst>
              <a:ext uri="{FF2B5EF4-FFF2-40B4-BE49-F238E27FC236}">
                <a16:creationId xmlns:a16="http://schemas.microsoft.com/office/drawing/2014/main" xmlns="" id="{53E2A22B-3747-4217-81BF-AA9E04BD3372}"/>
              </a:ext>
            </a:extLst>
          </p:cNvPr>
          <p:cNvSpPr/>
          <p:nvPr/>
        </p:nvSpPr>
        <p:spPr>
          <a:xfrm>
            <a:off x="3771900" y="1104900"/>
            <a:ext cx="4648200" cy="4648200"/>
          </a:xfrm>
          <a:prstGeom prst="donut">
            <a:avLst>
              <a:gd name="adj" fmla="val 9918"/>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xmlns="" id="{2E866BC8-B1AE-4F5A-A95D-322B074AAB7A}"/>
              </a:ext>
            </a:extLst>
          </p:cNvPr>
          <p:cNvGrpSpPr/>
          <p:nvPr/>
        </p:nvGrpSpPr>
        <p:grpSpPr>
          <a:xfrm>
            <a:off x="4487857" y="3102817"/>
            <a:ext cx="3216287" cy="652367"/>
            <a:chOff x="4487856" y="3167390"/>
            <a:chExt cx="3216287" cy="652367"/>
          </a:xfrm>
        </p:grpSpPr>
        <p:sp>
          <p:nvSpPr>
            <p:cNvPr id="7" name="文本框 6">
              <a:extLst>
                <a:ext uri="{FF2B5EF4-FFF2-40B4-BE49-F238E27FC236}">
                  <a16:creationId xmlns:a16="http://schemas.microsoft.com/office/drawing/2014/main" xmlns="" id="{2E9CB8A0-7D61-49AF-982C-2FF78411E0AB}"/>
                </a:ext>
              </a:extLst>
            </p:cNvPr>
            <p:cNvSpPr txBox="1"/>
            <p:nvPr/>
          </p:nvSpPr>
          <p:spPr>
            <a:xfrm>
              <a:off x="4487856" y="3167390"/>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cxnSp>
          <p:nvCxnSpPr>
            <p:cNvPr id="8" name="直接连接符 7">
              <a:extLst>
                <a:ext uri="{FF2B5EF4-FFF2-40B4-BE49-F238E27FC236}">
                  <a16:creationId xmlns:a16="http://schemas.microsoft.com/office/drawing/2014/main" xmlns="" id="{C5D96C54-3668-467C-B92E-1AFF3ADB765F}"/>
                </a:ext>
              </a:extLst>
            </p:cNvPr>
            <p:cNvCxnSpPr/>
            <p:nvPr/>
          </p:nvCxnSpPr>
          <p:spPr>
            <a:xfrm>
              <a:off x="5956527" y="3819757"/>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EC29D7F8-BC13-44D2-BD99-D0FBFCCF92F2}"/>
              </a:ext>
            </a:extLst>
          </p:cNvPr>
          <p:cNvCxnSpPr/>
          <p:nvPr/>
        </p:nvCxnSpPr>
        <p:spPr>
          <a:xfrm flipH="1">
            <a:off x="6270521" y="1418371"/>
            <a:ext cx="1433623" cy="1294775"/>
          </a:xfrm>
          <a:prstGeom prst="line">
            <a:avLst/>
          </a:prstGeom>
          <a:ln>
            <a:solidFill>
              <a:srgbClr val="1D273B"/>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8266583B-A636-49F8-8C67-5DEB00ED37CE}"/>
              </a:ext>
            </a:extLst>
          </p:cNvPr>
          <p:cNvCxnSpPr/>
          <p:nvPr/>
        </p:nvCxnSpPr>
        <p:spPr>
          <a:xfrm flipH="1">
            <a:off x="6673339" y="770984"/>
            <a:ext cx="1433623" cy="1294775"/>
          </a:xfrm>
          <a:prstGeom prst="line">
            <a:avLst/>
          </a:prstGeom>
          <a:ln>
            <a:solidFill>
              <a:srgbClr val="1D273B"/>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47397A8-EAFF-4F22-AE40-5FDA572E3B12}"/>
              </a:ext>
            </a:extLst>
          </p:cNvPr>
          <p:cNvCxnSpPr/>
          <p:nvPr/>
        </p:nvCxnSpPr>
        <p:spPr>
          <a:xfrm flipH="1">
            <a:off x="3771900" y="4663095"/>
            <a:ext cx="1433623" cy="1294775"/>
          </a:xfrm>
          <a:prstGeom prst="line">
            <a:avLst/>
          </a:prstGeom>
          <a:ln>
            <a:solidFill>
              <a:srgbClr val="1D273B"/>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E47A4750-397E-4A14-9CF0-4F4EE222239E}"/>
              </a:ext>
            </a:extLst>
          </p:cNvPr>
          <p:cNvCxnSpPr>
            <a:cxnSpLocks/>
          </p:cNvCxnSpPr>
          <p:nvPr/>
        </p:nvCxnSpPr>
        <p:spPr>
          <a:xfrm flipH="1">
            <a:off x="4174719" y="4379513"/>
            <a:ext cx="1030804" cy="930970"/>
          </a:xfrm>
          <a:prstGeom prst="line">
            <a:avLst/>
          </a:prstGeom>
          <a:ln>
            <a:solidFill>
              <a:srgbClr val="1D273B"/>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D1C83915-6F58-427E-BDF7-8C6E8D13A518}"/>
              </a:ext>
            </a:extLst>
          </p:cNvPr>
          <p:cNvSpPr txBox="1"/>
          <p:nvPr/>
        </p:nvSpPr>
        <p:spPr>
          <a:xfrm>
            <a:off x="584564" y="1565604"/>
            <a:ext cx="2829358" cy="129170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a:t>
            </a:r>
          </a:p>
        </p:txBody>
      </p:sp>
      <p:sp>
        <p:nvSpPr>
          <p:cNvPr id="17" name="文本框 16">
            <a:extLst>
              <a:ext uri="{FF2B5EF4-FFF2-40B4-BE49-F238E27FC236}">
                <a16:creationId xmlns:a16="http://schemas.microsoft.com/office/drawing/2014/main" xmlns="" id="{E496CFAE-CBBA-4D9A-89E2-022FADB2053D}"/>
              </a:ext>
            </a:extLst>
          </p:cNvPr>
          <p:cNvSpPr txBox="1"/>
          <p:nvPr/>
        </p:nvSpPr>
        <p:spPr>
          <a:xfrm>
            <a:off x="584564" y="1104900"/>
            <a:ext cx="2829358" cy="460704"/>
          </a:xfrm>
          <a:prstGeom prst="rect">
            <a:avLst/>
          </a:prstGeom>
          <a:noFill/>
        </p:spPr>
        <p:txBody>
          <a:bodyPr wrap="square" rtlCol="0">
            <a:spAutoFit/>
          </a:bodyPr>
          <a:lstStyle/>
          <a:p>
            <a:pPr>
              <a:lnSpc>
                <a:spcPct val="150000"/>
              </a:lnSpc>
            </a:pPr>
            <a:r>
              <a:rPr lang="en-US" altLang="zh-CN" b="1" dirty="0">
                <a:solidFill>
                  <a:schemeClr val="tx1">
                    <a:alpha val="80000"/>
                  </a:schemeClr>
                </a:solidFill>
                <a:latin typeface="微软雅黑 Light" panose="020B0502040204020203" pitchFamily="34" charset="-122"/>
                <a:ea typeface="微软雅黑 Light" panose="020B0502040204020203" pitchFamily="34" charset="-122"/>
              </a:rPr>
              <a:t>STRENGTH</a:t>
            </a:r>
            <a:endParaRPr lang="zh-CN" altLang="en-US" b="1" dirty="0">
              <a:solidFill>
                <a:schemeClr val="tx1">
                  <a:alpha val="80000"/>
                </a:schemeClr>
              </a:solidFill>
              <a:latin typeface="微软雅黑 Light" panose="020B0502040204020203" pitchFamily="34" charset="-122"/>
              <a:ea typeface="微软雅黑 Light" panose="020B0502040204020203" pitchFamily="34" charset="-122"/>
            </a:endParaRPr>
          </a:p>
        </p:txBody>
      </p:sp>
      <p:sp>
        <p:nvSpPr>
          <p:cNvPr id="18" name="文本框 17">
            <a:extLst>
              <a:ext uri="{FF2B5EF4-FFF2-40B4-BE49-F238E27FC236}">
                <a16:creationId xmlns:a16="http://schemas.microsoft.com/office/drawing/2014/main" xmlns="" id="{05B27CBB-6EA8-4177-B32A-471F2CB2E474}"/>
              </a:ext>
            </a:extLst>
          </p:cNvPr>
          <p:cNvSpPr txBox="1"/>
          <p:nvPr/>
        </p:nvSpPr>
        <p:spPr>
          <a:xfrm>
            <a:off x="584564" y="4461401"/>
            <a:ext cx="2829358" cy="129170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a:t>
            </a:r>
          </a:p>
        </p:txBody>
      </p:sp>
      <p:sp>
        <p:nvSpPr>
          <p:cNvPr id="19" name="文本框 18">
            <a:extLst>
              <a:ext uri="{FF2B5EF4-FFF2-40B4-BE49-F238E27FC236}">
                <a16:creationId xmlns:a16="http://schemas.microsoft.com/office/drawing/2014/main" xmlns="" id="{F52FC74E-14F6-421C-899C-099254B09A66}"/>
              </a:ext>
            </a:extLst>
          </p:cNvPr>
          <p:cNvSpPr txBox="1"/>
          <p:nvPr/>
        </p:nvSpPr>
        <p:spPr>
          <a:xfrm>
            <a:off x="584564" y="4000697"/>
            <a:ext cx="2829358" cy="460704"/>
          </a:xfrm>
          <a:prstGeom prst="rect">
            <a:avLst/>
          </a:prstGeom>
          <a:noFill/>
        </p:spPr>
        <p:txBody>
          <a:bodyPr wrap="square" rtlCol="0">
            <a:spAutoFit/>
          </a:bodyPr>
          <a:lstStyle/>
          <a:p>
            <a:pPr>
              <a:lnSpc>
                <a:spcPct val="150000"/>
              </a:lnSpc>
            </a:pPr>
            <a:r>
              <a:rPr lang="en-US" altLang="zh-CN" b="1" dirty="0">
                <a:solidFill>
                  <a:schemeClr val="tx1">
                    <a:alpha val="80000"/>
                  </a:schemeClr>
                </a:solidFill>
                <a:latin typeface="微软雅黑 Light" panose="020B0502040204020203" pitchFamily="34" charset="-122"/>
                <a:ea typeface="微软雅黑 Light" panose="020B0502040204020203" pitchFamily="34" charset="-122"/>
              </a:rPr>
              <a:t>WEAKNESS</a:t>
            </a:r>
            <a:endParaRPr lang="zh-CN" altLang="en-US" b="1" dirty="0">
              <a:solidFill>
                <a:schemeClr val="tx1">
                  <a:alpha val="80000"/>
                </a:schemeClr>
              </a:solidFill>
              <a:latin typeface="微软雅黑 Light" panose="020B0502040204020203" pitchFamily="34" charset="-122"/>
              <a:ea typeface="微软雅黑 Light" panose="020B0502040204020203" pitchFamily="34" charset="-122"/>
            </a:endParaRPr>
          </a:p>
        </p:txBody>
      </p:sp>
      <p:sp>
        <p:nvSpPr>
          <p:cNvPr id="20" name="文本框 19">
            <a:extLst>
              <a:ext uri="{FF2B5EF4-FFF2-40B4-BE49-F238E27FC236}">
                <a16:creationId xmlns:a16="http://schemas.microsoft.com/office/drawing/2014/main" xmlns="" id="{CFFB4596-DEE7-42CE-9392-282DF199E68D}"/>
              </a:ext>
            </a:extLst>
          </p:cNvPr>
          <p:cNvSpPr txBox="1"/>
          <p:nvPr/>
        </p:nvSpPr>
        <p:spPr>
          <a:xfrm>
            <a:off x="8778078" y="1565604"/>
            <a:ext cx="2829358" cy="129170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a:t>
            </a:r>
          </a:p>
        </p:txBody>
      </p:sp>
      <p:sp>
        <p:nvSpPr>
          <p:cNvPr id="21" name="文本框 20">
            <a:extLst>
              <a:ext uri="{FF2B5EF4-FFF2-40B4-BE49-F238E27FC236}">
                <a16:creationId xmlns:a16="http://schemas.microsoft.com/office/drawing/2014/main" xmlns="" id="{FFD57238-63CF-4F03-BC61-6BBF92CE5E03}"/>
              </a:ext>
            </a:extLst>
          </p:cNvPr>
          <p:cNvSpPr txBox="1"/>
          <p:nvPr/>
        </p:nvSpPr>
        <p:spPr>
          <a:xfrm>
            <a:off x="8778078" y="1104900"/>
            <a:ext cx="2829358" cy="460704"/>
          </a:xfrm>
          <a:prstGeom prst="rect">
            <a:avLst/>
          </a:prstGeom>
          <a:noFill/>
        </p:spPr>
        <p:txBody>
          <a:bodyPr wrap="square" rtlCol="0">
            <a:spAutoFit/>
          </a:bodyPr>
          <a:lstStyle/>
          <a:p>
            <a:pPr>
              <a:lnSpc>
                <a:spcPct val="150000"/>
              </a:lnSpc>
            </a:pPr>
            <a:r>
              <a:rPr lang="en-US" altLang="zh-CN" b="1" dirty="0">
                <a:solidFill>
                  <a:schemeClr val="tx1">
                    <a:alpha val="80000"/>
                  </a:schemeClr>
                </a:solidFill>
                <a:latin typeface="微软雅黑 Light" panose="020B0502040204020203" pitchFamily="34" charset="-122"/>
                <a:ea typeface="微软雅黑 Light" panose="020B0502040204020203" pitchFamily="34" charset="-122"/>
              </a:rPr>
              <a:t>OPPORTUNITY</a:t>
            </a:r>
            <a:endParaRPr lang="zh-CN" altLang="en-US" b="1" dirty="0">
              <a:solidFill>
                <a:schemeClr val="tx1">
                  <a:alpha val="80000"/>
                </a:schemeClr>
              </a:solidFill>
              <a:latin typeface="微软雅黑 Light" panose="020B0502040204020203" pitchFamily="34" charset="-122"/>
              <a:ea typeface="微软雅黑 Light" panose="020B0502040204020203" pitchFamily="34" charset="-122"/>
            </a:endParaRPr>
          </a:p>
        </p:txBody>
      </p:sp>
      <p:sp>
        <p:nvSpPr>
          <p:cNvPr id="22" name="文本框 21">
            <a:extLst>
              <a:ext uri="{FF2B5EF4-FFF2-40B4-BE49-F238E27FC236}">
                <a16:creationId xmlns:a16="http://schemas.microsoft.com/office/drawing/2014/main" xmlns="" id="{5DC98988-CDEB-469B-9D6A-DDEBF4093F95}"/>
              </a:ext>
            </a:extLst>
          </p:cNvPr>
          <p:cNvSpPr txBox="1"/>
          <p:nvPr/>
        </p:nvSpPr>
        <p:spPr>
          <a:xfrm>
            <a:off x="8778078" y="4461401"/>
            <a:ext cx="2829358" cy="129170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a:t>
            </a:r>
          </a:p>
        </p:txBody>
      </p:sp>
      <p:sp>
        <p:nvSpPr>
          <p:cNvPr id="23" name="文本框 22">
            <a:extLst>
              <a:ext uri="{FF2B5EF4-FFF2-40B4-BE49-F238E27FC236}">
                <a16:creationId xmlns:a16="http://schemas.microsoft.com/office/drawing/2014/main" xmlns="" id="{C6B21C01-D8B4-4BD4-9768-AD90486D2C9C}"/>
              </a:ext>
            </a:extLst>
          </p:cNvPr>
          <p:cNvSpPr txBox="1"/>
          <p:nvPr/>
        </p:nvSpPr>
        <p:spPr>
          <a:xfrm>
            <a:off x="8778078" y="4000697"/>
            <a:ext cx="2829358" cy="460704"/>
          </a:xfrm>
          <a:prstGeom prst="rect">
            <a:avLst/>
          </a:prstGeom>
          <a:noFill/>
        </p:spPr>
        <p:txBody>
          <a:bodyPr wrap="square" rtlCol="0">
            <a:spAutoFit/>
          </a:bodyPr>
          <a:lstStyle/>
          <a:p>
            <a:pPr>
              <a:lnSpc>
                <a:spcPct val="150000"/>
              </a:lnSpc>
            </a:pPr>
            <a:r>
              <a:rPr lang="en-US" altLang="zh-CN" b="1" dirty="0">
                <a:solidFill>
                  <a:schemeClr val="tx1">
                    <a:alpha val="80000"/>
                  </a:schemeClr>
                </a:solidFill>
                <a:latin typeface="微软雅黑 Light" panose="020B0502040204020203" pitchFamily="34" charset="-122"/>
                <a:ea typeface="微软雅黑 Light" panose="020B0502040204020203" pitchFamily="34" charset="-122"/>
              </a:rPr>
              <a:t>THREAT</a:t>
            </a:r>
            <a:endParaRPr lang="zh-CN" altLang="en-US" b="1" dirty="0">
              <a:solidFill>
                <a:schemeClr val="tx1">
                  <a:alpha val="8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862150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1B632643-ABD5-4A70-8921-E6A5072862B4}"/>
              </a:ext>
            </a:extLst>
          </p:cNvPr>
          <p:cNvPicPr>
            <a:picLocks noChangeAspect="1"/>
          </p:cNvPicPr>
          <p:nvPr/>
        </p:nvPicPr>
        <p:blipFill rotWithShape="1">
          <a:blip r:embed="rId2">
            <a:extLst>
              <a:ext uri="{28A0092B-C50C-407E-A947-70E740481C1C}">
                <a14:useLocalDpi xmlns:a14="http://schemas.microsoft.com/office/drawing/2010/main" val="0"/>
              </a:ext>
            </a:extLst>
          </a:blip>
          <a:srcRect b="15264"/>
          <a:stretch/>
        </p:blipFill>
        <p:spPr>
          <a:xfrm>
            <a:off x="0" y="0"/>
            <a:ext cx="12192000" cy="6858000"/>
          </a:xfrm>
          <a:prstGeom prst="rect">
            <a:avLst/>
          </a:prstGeom>
        </p:spPr>
      </p:pic>
      <p:sp>
        <p:nvSpPr>
          <p:cNvPr id="6" name="任意多边形: 形状 5">
            <a:extLst>
              <a:ext uri="{FF2B5EF4-FFF2-40B4-BE49-F238E27FC236}">
                <a16:creationId xmlns:a16="http://schemas.microsoft.com/office/drawing/2014/main" xmlns="" id="{CFC716CB-AED6-405D-8B3F-015D32199BB8}"/>
              </a:ext>
            </a:extLst>
          </p:cNvPr>
          <p:cNvSpPr/>
          <p:nvPr/>
        </p:nvSpPr>
        <p:spPr>
          <a:xfrm>
            <a:off x="0" y="0"/>
            <a:ext cx="12192000" cy="6858000"/>
          </a:xfrm>
          <a:custGeom>
            <a:avLst/>
            <a:gdLst>
              <a:gd name="connsiteX0" fmla="*/ 0 w 12192000"/>
              <a:gd name="connsiteY0" fmla="*/ 0 h 6858000"/>
              <a:gd name="connsiteX1" fmla="*/ 12192000 w 12192000"/>
              <a:gd name="connsiteY1" fmla="*/ 342900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3429000"/>
                </a:lnTo>
                <a:lnTo>
                  <a:pt x="12192000" y="6858000"/>
                </a:lnTo>
                <a:lnTo>
                  <a:pt x="0" y="6858000"/>
                </a:ln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xmlns="" id="{0DA04AF4-4640-44A1-8346-B76922F26556}"/>
              </a:ext>
            </a:extLst>
          </p:cNvPr>
          <p:cNvSpPr txBox="1"/>
          <p:nvPr/>
        </p:nvSpPr>
        <p:spPr>
          <a:xfrm>
            <a:off x="539724" y="1819731"/>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8" name="文本框 7">
            <a:extLst>
              <a:ext uri="{FF2B5EF4-FFF2-40B4-BE49-F238E27FC236}">
                <a16:creationId xmlns:a16="http://schemas.microsoft.com/office/drawing/2014/main" xmlns="" id="{7BD29CF7-4F9A-4F3D-AD20-B73B3943CBA5}"/>
              </a:ext>
            </a:extLst>
          </p:cNvPr>
          <p:cNvSpPr txBox="1"/>
          <p:nvPr/>
        </p:nvSpPr>
        <p:spPr>
          <a:xfrm>
            <a:off x="539724" y="2518300"/>
            <a:ext cx="4696247" cy="1707199"/>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cxnSp>
        <p:nvCxnSpPr>
          <p:cNvPr id="9" name="直接连接符 8">
            <a:extLst>
              <a:ext uri="{FF2B5EF4-FFF2-40B4-BE49-F238E27FC236}">
                <a16:creationId xmlns:a16="http://schemas.microsoft.com/office/drawing/2014/main" xmlns="" id="{3A5BD38C-BEAB-445E-BDC5-9C60754F4AC8}"/>
              </a:ext>
            </a:extLst>
          </p:cNvPr>
          <p:cNvCxnSpPr/>
          <p:nvPr/>
        </p:nvCxnSpPr>
        <p:spPr>
          <a:xfrm>
            <a:off x="669925" y="1673812"/>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C6873002-15B0-40A1-83E9-760130EA22D2}"/>
              </a:ext>
            </a:extLst>
          </p:cNvPr>
          <p:cNvSpPr txBox="1"/>
          <p:nvPr/>
        </p:nvSpPr>
        <p:spPr>
          <a:xfrm>
            <a:off x="669925" y="4693700"/>
            <a:ext cx="4696247" cy="87620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a:t>
            </a:r>
          </a:p>
        </p:txBody>
      </p:sp>
      <p:sp>
        <p:nvSpPr>
          <p:cNvPr id="11" name="文本框 10">
            <a:extLst>
              <a:ext uri="{FF2B5EF4-FFF2-40B4-BE49-F238E27FC236}">
                <a16:creationId xmlns:a16="http://schemas.microsoft.com/office/drawing/2014/main" xmlns="" id="{D3A90713-A7C1-4B8B-A9F9-1E9097DB6E18}"/>
              </a:ext>
            </a:extLst>
          </p:cNvPr>
          <p:cNvSpPr txBox="1"/>
          <p:nvPr/>
        </p:nvSpPr>
        <p:spPr>
          <a:xfrm>
            <a:off x="6251575" y="4693700"/>
            <a:ext cx="4696247" cy="87620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a:t>
            </a:r>
          </a:p>
        </p:txBody>
      </p:sp>
    </p:spTree>
    <p:extLst>
      <p:ext uri="{BB962C8B-B14F-4D97-AF65-F5344CB8AC3E}">
        <p14:creationId xmlns:p14="http://schemas.microsoft.com/office/powerpoint/2010/main" val="37855379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 空心 3">
            <a:extLst>
              <a:ext uri="{FF2B5EF4-FFF2-40B4-BE49-F238E27FC236}">
                <a16:creationId xmlns:a16="http://schemas.microsoft.com/office/drawing/2014/main" xmlns="" id="{6C9EB476-2559-4ADF-B5A5-9C383ECE1C30}"/>
              </a:ext>
            </a:extLst>
          </p:cNvPr>
          <p:cNvSpPr/>
          <p:nvPr/>
        </p:nvSpPr>
        <p:spPr>
          <a:xfrm>
            <a:off x="-1949450" y="-1489075"/>
            <a:ext cx="5238750" cy="5238750"/>
          </a:xfrm>
          <a:prstGeom prst="donut">
            <a:avLst>
              <a:gd name="adj" fmla="val 12229"/>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5" name="文本框 4">
            <a:extLst>
              <a:ext uri="{FF2B5EF4-FFF2-40B4-BE49-F238E27FC236}">
                <a16:creationId xmlns:a16="http://schemas.microsoft.com/office/drawing/2014/main" xmlns="" id="{94D0C64D-C77F-4C10-BEB8-F32A650501AD}"/>
              </a:ext>
            </a:extLst>
          </p:cNvPr>
          <p:cNvSpPr txBox="1"/>
          <p:nvPr/>
        </p:nvSpPr>
        <p:spPr>
          <a:xfrm>
            <a:off x="539724" y="1819731"/>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6" name="文本框 5">
            <a:extLst>
              <a:ext uri="{FF2B5EF4-FFF2-40B4-BE49-F238E27FC236}">
                <a16:creationId xmlns:a16="http://schemas.microsoft.com/office/drawing/2014/main" xmlns="" id="{8AC4EF99-BAEA-462B-80BE-EB33B9854575}"/>
              </a:ext>
            </a:extLst>
          </p:cNvPr>
          <p:cNvSpPr txBox="1"/>
          <p:nvPr/>
        </p:nvSpPr>
        <p:spPr>
          <a:xfrm>
            <a:off x="539724" y="2518300"/>
            <a:ext cx="4696247" cy="1707199"/>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cxnSp>
        <p:nvCxnSpPr>
          <p:cNvPr id="7" name="直接连接符 6">
            <a:extLst>
              <a:ext uri="{FF2B5EF4-FFF2-40B4-BE49-F238E27FC236}">
                <a16:creationId xmlns:a16="http://schemas.microsoft.com/office/drawing/2014/main" xmlns="" id="{9D3D33C3-D88C-48B7-806C-EEBFAD29677E}"/>
              </a:ext>
            </a:extLst>
          </p:cNvPr>
          <p:cNvCxnSpPr/>
          <p:nvPr/>
        </p:nvCxnSpPr>
        <p:spPr>
          <a:xfrm>
            <a:off x="0" y="2081341"/>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E0969CFC-89D2-46C9-821C-B92375FC2D1A}"/>
              </a:ext>
            </a:extLst>
          </p:cNvPr>
          <p:cNvSpPr txBox="1"/>
          <p:nvPr/>
        </p:nvSpPr>
        <p:spPr>
          <a:xfrm>
            <a:off x="539724" y="4775555"/>
            <a:ext cx="4696247" cy="876202"/>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a:t>
            </a:r>
          </a:p>
        </p:txBody>
      </p:sp>
      <p:pic>
        <p:nvPicPr>
          <p:cNvPr id="10" name="图片 9">
            <a:extLst>
              <a:ext uri="{FF2B5EF4-FFF2-40B4-BE49-F238E27FC236}">
                <a16:creationId xmlns:a16="http://schemas.microsoft.com/office/drawing/2014/main" xmlns="" id="{EE11C6D9-309E-4C36-962B-C5515BFDBC36}"/>
              </a:ext>
            </a:extLst>
          </p:cNvPr>
          <p:cNvPicPr>
            <a:picLocks noChangeAspect="1"/>
          </p:cNvPicPr>
          <p:nvPr/>
        </p:nvPicPr>
        <p:blipFill rotWithShape="1">
          <a:blip r:embed="rId2"/>
          <a:srcRect l="83373"/>
          <a:stretch/>
        </p:blipFill>
        <p:spPr>
          <a:xfrm>
            <a:off x="5778474" y="939808"/>
            <a:ext cx="286866" cy="5918192"/>
          </a:xfrm>
          <a:prstGeom prst="rect">
            <a:avLst/>
          </a:prstGeom>
        </p:spPr>
      </p:pic>
      <p:graphicFrame>
        <p:nvGraphicFramePr>
          <p:cNvPr id="15" name="图表 14">
            <a:extLst>
              <a:ext uri="{FF2B5EF4-FFF2-40B4-BE49-F238E27FC236}">
                <a16:creationId xmlns:a16="http://schemas.microsoft.com/office/drawing/2014/main" xmlns="" id="{33B20A0E-6EFA-468F-AA6E-8A65D8519141}"/>
              </a:ext>
            </a:extLst>
          </p:cNvPr>
          <p:cNvGraphicFramePr/>
          <p:nvPr>
            <p:extLst>
              <p:ext uri="{D42A27DB-BD31-4B8C-83A1-F6EECF244321}">
                <p14:modId xmlns:p14="http://schemas.microsoft.com/office/powerpoint/2010/main" val="2670482640"/>
              </p:ext>
            </p:extLst>
          </p:nvPr>
        </p:nvGraphicFramePr>
        <p:xfrm>
          <a:off x="6245185" y="2226836"/>
          <a:ext cx="5598472" cy="3771497"/>
        </p:xfrm>
        <a:graphic>
          <a:graphicData uri="http://schemas.openxmlformats.org/drawingml/2006/chart">
            <c:chart xmlns:c="http://schemas.openxmlformats.org/drawingml/2006/chart" xmlns:r="http://schemas.openxmlformats.org/officeDocument/2006/relationships" r:id="rId3"/>
          </a:graphicData>
        </a:graphic>
      </p:graphicFrame>
      <p:sp>
        <p:nvSpPr>
          <p:cNvPr id="20" name="圆: 空心 19">
            <a:extLst>
              <a:ext uri="{FF2B5EF4-FFF2-40B4-BE49-F238E27FC236}">
                <a16:creationId xmlns:a16="http://schemas.microsoft.com/office/drawing/2014/main" xmlns="" id="{3CC524EC-6E91-45B8-A08F-D45F819A24A0}"/>
              </a:ext>
            </a:extLst>
          </p:cNvPr>
          <p:cNvSpPr/>
          <p:nvPr/>
        </p:nvSpPr>
        <p:spPr>
          <a:xfrm>
            <a:off x="9572625" y="6137275"/>
            <a:ext cx="3435452" cy="3435452"/>
          </a:xfrm>
          <a:prstGeom prst="donut">
            <a:avLst>
              <a:gd name="adj" fmla="val 12229"/>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Tree>
    <p:extLst>
      <p:ext uri="{BB962C8B-B14F-4D97-AF65-F5344CB8AC3E}">
        <p14:creationId xmlns:p14="http://schemas.microsoft.com/office/powerpoint/2010/main" val="1291378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A47CA92-04AC-4247-A2F2-F9018823624A}"/>
              </a:ext>
            </a:extLst>
          </p:cNvPr>
          <p:cNvSpPr/>
          <p:nvPr/>
        </p:nvSpPr>
        <p:spPr>
          <a:xfrm>
            <a:off x="3314700" y="0"/>
            <a:ext cx="88773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等腰三角形 2">
            <a:extLst>
              <a:ext uri="{FF2B5EF4-FFF2-40B4-BE49-F238E27FC236}">
                <a16:creationId xmlns:a16="http://schemas.microsoft.com/office/drawing/2014/main" xmlns="" id="{AA2C39AC-0FD3-4E94-A3EE-CC08801C25C4}"/>
              </a:ext>
            </a:extLst>
          </p:cNvPr>
          <p:cNvSpPr/>
          <p:nvPr/>
        </p:nvSpPr>
        <p:spPr>
          <a:xfrm>
            <a:off x="1236398" y="1130300"/>
            <a:ext cx="4147080" cy="3575050"/>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21CF5AAD-F739-4044-9CA1-48F8211F9C49}"/>
              </a:ext>
            </a:extLst>
          </p:cNvPr>
          <p:cNvSpPr txBox="1"/>
          <p:nvPr/>
        </p:nvSpPr>
        <p:spPr>
          <a:xfrm>
            <a:off x="3021278" y="1550640"/>
            <a:ext cx="3074722" cy="3154710"/>
          </a:xfrm>
          <a:prstGeom prst="rect">
            <a:avLst/>
          </a:prstGeom>
          <a:noFill/>
        </p:spPr>
        <p:txBody>
          <a:bodyPr wrap="square" rtlCol="0">
            <a:spAutoFit/>
          </a:bodyPr>
          <a:lstStyle/>
          <a:p>
            <a:r>
              <a:rPr lang="en-US" altLang="zh-CN" sz="19900" dirty="0">
                <a:solidFill>
                  <a:schemeClr val="bg1"/>
                </a:solidFill>
              </a:rPr>
              <a:t>0</a:t>
            </a:r>
            <a:r>
              <a:rPr lang="en-US" altLang="zh-CN" sz="19900" dirty="0">
                <a:solidFill>
                  <a:srgbClr val="1D273B"/>
                </a:solidFill>
              </a:rPr>
              <a:t>4</a:t>
            </a:r>
            <a:endParaRPr lang="zh-CN" altLang="en-US" sz="19900" dirty="0">
              <a:solidFill>
                <a:srgbClr val="1D273B"/>
              </a:solidFill>
            </a:endParaRPr>
          </a:p>
        </p:txBody>
      </p:sp>
      <p:sp>
        <p:nvSpPr>
          <p:cNvPr id="5" name="文本框 4">
            <a:extLst>
              <a:ext uri="{FF2B5EF4-FFF2-40B4-BE49-F238E27FC236}">
                <a16:creationId xmlns:a16="http://schemas.microsoft.com/office/drawing/2014/main" xmlns="" id="{25D3CB30-3D63-425A-AA8A-2493433AD465}"/>
              </a:ext>
            </a:extLst>
          </p:cNvPr>
          <p:cNvSpPr txBox="1"/>
          <p:nvPr/>
        </p:nvSpPr>
        <p:spPr>
          <a:xfrm>
            <a:off x="5903686" y="3657600"/>
            <a:ext cx="3106964" cy="523220"/>
          </a:xfrm>
          <a:prstGeom prst="rect">
            <a:avLst/>
          </a:prstGeom>
          <a:noFill/>
        </p:spPr>
        <p:txBody>
          <a:bodyPr wrap="square" rtlCol="0">
            <a:spAutoFit/>
          </a:bodyPr>
          <a:lstStyle/>
          <a:p>
            <a:r>
              <a:rPr lang="zh-CN" altLang="en-US" sz="2800" dirty="0">
                <a:latin typeface="微软雅黑 Light" panose="020B0502040204020203" pitchFamily="34" charset="-122"/>
                <a:ea typeface="微软雅黑 Light" panose="020B0502040204020203" pitchFamily="34" charset="-122"/>
              </a:rPr>
              <a:t>请输入你的标题</a:t>
            </a:r>
          </a:p>
        </p:txBody>
      </p:sp>
      <p:cxnSp>
        <p:nvCxnSpPr>
          <p:cNvPr id="6" name="直接连接符 5">
            <a:extLst>
              <a:ext uri="{FF2B5EF4-FFF2-40B4-BE49-F238E27FC236}">
                <a16:creationId xmlns:a16="http://schemas.microsoft.com/office/drawing/2014/main" xmlns="" id="{EEB7CDFC-D0EE-46D9-ABCD-5D026A3B72D0}"/>
              </a:ext>
            </a:extLst>
          </p:cNvPr>
          <p:cNvCxnSpPr>
            <a:cxnSpLocks/>
          </p:cNvCxnSpPr>
          <p:nvPr/>
        </p:nvCxnSpPr>
        <p:spPr>
          <a:xfrm flipH="1">
            <a:off x="4951431" y="4180820"/>
            <a:ext cx="3641026" cy="0"/>
          </a:xfrm>
          <a:prstGeom prst="line">
            <a:avLst/>
          </a:prstGeom>
          <a:ln>
            <a:solidFill>
              <a:srgbClr val="1D273B">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74504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菱形 21">
            <a:extLst>
              <a:ext uri="{FF2B5EF4-FFF2-40B4-BE49-F238E27FC236}">
                <a16:creationId xmlns:a16="http://schemas.microsoft.com/office/drawing/2014/main" xmlns="" id="{4D057CD5-E3EA-4175-BDF4-0B7B56B6B920}"/>
              </a:ext>
            </a:extLst>
          </p:cNvPr>
          <p:cNvSpPr/>
          <p:nvPr/>
        </p:nvSpPr>
        <p:spPr>
          <a:xfrm>
            <a:off x="8115300" y="-1257300"/>
            <a:ext cx="7772400" cy="7772400"/>
          </a:xfrm>
          <a:prstGeom prst="diamond">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0" name="图片 19">
            <a:extLst>
              <a:ext uri="{FF2B5EF4-FFF2-40B4-BE49-F238E27FC236}">
                <a16:creationId xmlns:a16="http://schemas.microsoft.com/office/drawing/2014/main" xmlns="" id="{308FAD79-BECD-4A7D-BB7A-08DED3FD7B14}"/>
              </a:ext>
            </a:extLst>
          </p:cNvPr>
          <p:cNvPicPr>
            <a:picLocks noChangeAspect="1"/>
          </p:cNvPicPr>
          <p:nvPr/>
        </p:nvPicPr>
        <p:blipFill>
          <a:blip r:embed="rId2" cstate="print">
            <a:extLst>
              <a:ext uri="{28A0092B-C50C-407E-A947-70E740481C1C}">
                <a14:useLocalDpi xmlns:a14="http://schemas.microsoft.com/office/drawing/2010/main" val="0"/>
              </a:ext>
            </a:extLst>
          </a:blip>
          <a:srcRect r="33298"/>
          <a:stretch>
            <a:fillRect/>
          </a:stretch>
        </p:blipFill>
        <p:spPr>
          <a:xfrm>
            <a:off x="6905351" y="1258730"/>
            <a:ext cx="2079940" cy="2079940"/>
          </a:xfrm>
          <a:custGeom>
            <a:avLst/>
            <a:gdLst>
              <a:gd name="connsiteX0" fmla="*/ 0 w 4162819"/>
              <a:gd name="connsiteY0" fmla="*/ 0 h 4162819"/>
              <a:gd name="connsiteX1" fmla="*/ 4162819 w 4162819"/>
              <a:gd name="connsiteY1" fmla="*/ 0 h 4162819"/>
              <a:gd name="connsiteX2" fmla="*/ 4162819 w 4162819"/>
              <a:gd name="connsiteY2" fmla="*/ 4162819 h 4162819"/>
              <a:gd name="connsiteX3" fmla="*/ 0 w 4162819"/>
              <a:gd name="connsiteY3" fmla="*/ 4162819 h 4162819"/>
            </a:gdLst>
            <a:ahLst/>
            <a:cxnLst>
              <a:cxn ang="0">
                <a:pos x="connsiteX0" y="connsiteY0"/>
              </a:cxn>
              <a:cxn ang="0">
                <a:pos x="connsiteX1" y="connsiteY1"/>
              </a:cxn>
              <a:cxn ang="0">
                <a:pos x="connsiteX2" y="connsiteY2"/>
              </a:cxn>
              <a:cxn ang="0">
                <a:pos x="connsiteX3" y="connsiteY3"/>
              </a:cxn>
            </a:cxnLst>
            <a:rect l="l" t="t" r="r" b="b"/>
            <a:pathLst>
              <a:path w="4162819" h="4162819">
                <a:moveTo>
                  <a:pt x="0" y="0"/>
                </a:moveTo>
                <a:lnTo>
                  <a:pt x="4162819" y="0"/>
                </a:lnTo>
                <a:lnTo>
                  <a:pt x="4162819" y="4162819"/>
                </a:lnTo>
                <a:lnTo>
                  <a:pt x="0" y="4162819"/>
                </a:lnTo>
                <a:close/>
              </a:path>
            </a:pathLst>
          </a:custGeom>
        </p:spPr>
      </p:pic>
      <p:pic>
        <p:nvPicPr>
          <p:cNvPr id="19" name="图片 18">
            <a:extLst>
              <a:ext uri="{FF2B5EF4-FFF2-40B4-BE49-F238E27FC236}">
                <a16:creationId xmlns:a16="http://schemas.microsoft.com/office/drawing/2014/main" xmlns="" id="{3815EACA-731A-4137-AED7-0F5325B450DD}"/>
              </a:ext>
            </a:extLst>
          </p:cNvPr>
          <p:cNvPicPr>
            <a:picLocks noChangeAspect="1"/>
          </p:cNvPicPr>
          <p:nvPr/>
        </p:nvPicPr>
        <p:blipFill>
          <a:blip r:embed="rId3" cstate="print">
            <a:extLst>
              <a:ext uri="{28A0092B-C50C-407E-A947-70E740481C1C}">
                <a14:useLocalDpi xmlns:a14="http://schemas.microsoft.com/office/drawing/2010/main" val="0"/>
              </a:ext>
            </a:extLst>
          </a:blip>
          <a:srcRect r="33298"/>
          <a:stretch>
            <a:fillRect/>
          </a:stretch>
        </p:blipFill>
        <p:spPr>
          <a:xfrm>
            <a:off x="6905351" y="3519330"/>
            <a:ext cx="2079940" cy="2079940"/>
          </a:xfrm>
          <a:custGeom>
            <a:avLst/>
            <a:gdLst>
              <a:gd name="connsiteX0" fmla="*/ 0 w 4162819"/>
              <a:gd name="connsiteY0" fmla="*/ 0 h 4162819"/>
              <a:gd name="connsiteX1" fmla="*/ 4162819 w 4162819"/>
              <a:gd name="connsiteY1" fmla="*/ 0 h 4162819"/>
              <a:gd name="connsiteX2" fmla="*/ 4162819 w 4162819"/>
              <a:gd name="connsiteY2" fmla="*/ 4162819 h 4162819"/>
              <a:gd name="connsiteX3" fmla="*/ 0 w 4162819"/>
              <a:gd name="connsiteY3" fmla="*/ 4162819 h 4162819"/>
            </a:gdLst>
            <a:ahLst/>
            <a:cxnLst>
              <a:cxn ang="0">
                <a:pos x="connsiteX0" y="connsiteY0"/>
              </a:cxn>
              <a:cxn ang="0">
                <a:pos x="connsiteX1" y="connsiteY1"/>
              </a:cxn>
              <a:cxn ang="0">
                <a:pos x="connsiteX2" y="connsiteY2"/>
              </a:cxn>
              <a:cxn ang="0">
                <a:pos x="connsiteX3" y="connsiteY3"/>
              </a:cxn>
            </a:cxnLst>
            <a:rect l="l" t="t" r="r" b="b"/>
            <a:pathLst>
              <a:path w="4162819" h="4162819">
                <a:moveTo>
                  <a:pt x="0" y="0"/>
                </a:moveTo>
                <a:lnTo>
                  <a:pt x="4162819" y="0"/>
                </a:lnTo>
                <a:lnTo>
                  <a:pt x="4162819" y="4162819"/>
                </a:lnTo>
                <a:lnTo>
                  <a:pt x="0" y="4162819"/>
                </a:lnTo>
                <a:close/>
              </a:path>
            </a:pathLst>
          </a:custGeom>
        </p:spPr>
      </p:pic>
      <p:pic>
        <p:nvPicPr>
          <p:cNvPr id="18" name="图片 17">
            <a:extLst>
              <a:ext uri="{FF2B5EF4-FFF2-40B4-BE49-F238E27FC236}">
                <a16:creationId xmlns:a16="http://schemas.microsoft.com/office/drawing/2014/main" xmlns="" id="{A66BB7E7-F1B3-4F20-A59B-686756329122}"/>
              </a:ext>
            </a:extLst>
          </p:cNvPr>
          <p:cNvPicPr>
            <a:picLocks noChangeAspect="1"/>
          </p:cNvPicPr>
          <p:nvPr/>
        </p:nvPicPr>
        <p:blipFill>
          <a:blip r:embed="rId4" cstate="print">
            <a:extLst>
              <a:ext uri="{28A0092B-C50C-407E-A947-70E740481C1C}">
                <a14:useLocalDpi xmlns:a14="http://schemas.microsoft.com/office/drawing/2010/main" val="0"/>
              </a:ext>
            </a:extLst>
          </a:blip>
          <a:srcRect r="33298"/>
          <a:stretch>
            <a:fillRect/>
          </a:stretch>
        </p:blipFill>
        <p:spPr>
          <a:xfrm>
            <a:off x="9165951" y="3519330"/>
            <a:ext cx="2079940" cy="2079940"/>
          </a:xfrm>
          <a:custGeom>
            <a:avLst/>
            <a:gdLst>
              <a:gd name="connsiteX0" fmla="*/ 0 w 4162819"/>
              <a:gd name="connsiteY0" fmla="*/ 0 h 4162819"/>
              <a:gd name="connsiteX1" fmla="*/ 4162819 w 4162819"/>
              <a:gd name="connsiteY1" fmla="*/ 0 h 4162819"/>
              <a:gd name="connsiteX2" fmla="*/ 4162819 w 4162819"/>
              <a:gd name="connsiteY2" fmla="*/ 4162819 h 4162819"/>
              <a:gd name="connsiteX3" fmla="*/ 0 w 4162819"/>
              <a:gd name="connsiteY3" fmla="*/ 4162819 h 4162819"/>
            </a:gdLst>
            <a:ahLst/>
            <a:cxnLst>
              <a:cxn ang="0">
                <a:pos x="connsiteX0" y="connsiteY0"/>
              </a:cxn>
              <a:cxn ang="0">
                <a:pos x="connsiteX1" y="connsiteY1"/>
              </a:cxn>
              <a:cxn ang="0">
                <a:pos x="connsiteX2" y="connsiteY2"/>
              </a:cxn>
              <a:cxn ang="0">
                <a:pos x="connsiteX3" y="connsiteY3"/>
              </a:cxn>
            </a:cxnLst>
            <a:rect l="l" t="t" r="r" b="b"/>
            <a:pathLst>
              <a:path w="4162819" h="4162819">
                <a:moveTo>
                  <a:pt x="0" y="0"/>
                </a:moveTo>
                <a:lnTo>
                  <a:pt x="4162819" y="0"/>
                </a:lnTo>
                <a:lnTo>
                  <a:pt x="4162819" y="4162819"/>
                </a:lnTo>
                <a:lnTo>
                  <a:pt x="0" y="4162819"/>
                </a:lnTo>
                <a:close/>
              </a:path>
            </a:pathLst>
          </a:custGeom>
        </p:spPr>
      </p:pic>
      <p:pic>
        <p:nvPicPr>
          <p:cNvPr id="17" name="图片 16">
            <a:extLst>
              <a:ext uri="{FF2B5EF4-FFF2-40B4-BE49-F238E27FC236}">
                <a16:creationId xmlns:a16="http://schemas.microsoft.com/office/drawing/2014/main" xmlns="" id="{A733664D-9FDA-4F20-BF24-121B9E5841A5}"/>
              </a:ext>
            </a:extLst>
          </p:cNvPr>
          <p:cNvPicPr>
            <a:picLocks noChangeAspect="1"/>
          </p:cNvPicPr>
          <p:nvPr/>
        </p:nvPicPr>
        <p:blipFill>
          <a:blip r:embed="rId5" cstate="print">
            <a:extLst>
              <a:ext uri="{28A0092B-C50C-407E-A947-70E740481C1C}">
                <a14:useLocalDpi xmlns:a14="http://schemas.microsoft.com/office/drawing/2010/main" val="0"/>
              </a:ext>
            </a:extLst>
          </a:blip>
          <a:srcRect r="33298"/>
          <a:stretch>
            <a:fillRect/>
          </a:stretch>
        </p:blipFill>
        <p:spPr>
          <a:xfrm>
            <a:off x="9165951" y="1258730"/>
            <a:ext cx="2079940" cy="2079940"/>
          </a:xfrm>
          <a:custGeom>
            <a:avLst/>
            <a:gdLst>
              <a:gd name="connsiteX0" fmla="*/ 0 w 4162819"/>
              <a:gd name="connsiteY0" fmla="*/ 0 h 4162819"/>
              <a:gd name="connsiteX1" fmla="*/ 4162819 w 4162819"/>
              <a:gd name="connsiteY1" fmla="*/ 0 h 4162819"/>
              <a:gd name="connsiteX2" fmla="*/ 4162819 w 4162819"/>
              <a:gd name="connsiteY2" fmla="*/ 4162819 h 4162819"/>
              <a:gd name="connsiteX3" fmla="*/ 0 w 4162819"/>
              <a:gd name="connsiteY3" fmla="*/ 4162819 h 4162819"/>
            </a:gdLst>
            <a:ahLst/>
            <a:cxnLst>
              <a:cxn ang="0">
                <a:pos x="connsiteX0" y="connsiteY0"/>
              </a:cxn>
              <a:cxn ang="0">
                <a:pos x="connsiteX1" y="connsiteY1"/>
              </a:cxn>
              <a:cxn ang="0">
                <a:pos x="connsiteX2" y="connsiteY2"/>
              </a:cxn>
              <a:cxn ang="0">
                <a:pos x="connsiteX3" y="connsiteY3"/>
              </a:cxn>
            </a:cxnLst>
            <a:rect l="l" t="t" r="r" b="b"/>
            <a:pathLst>
              <a:path w="4162819" h="4162819">
                <a:moveTo>
                  <a:pt x="0" y="0"/>
                </a:moveTo>
                <a:lnTo>
                  <a:pt x="4162819" y="0"/>
                </a:lnTo>
                <a:lnTo>
                  <a:pt x="4162819" y="4162819"/>
                </a:lnTo>
                <a:lnTo>
                  <a:pt x="0" y="4162819"/>
                </a:lnTo>
                <a:close/>
              </a:path>
            </a:pathLst>
          </a:custGeom>
        </p:spPr>
      </p:pic>
      <p:cxnSp>
        <p:nvCxnSpPr>
          <p:cNvPr id="25" name="直接连接符 24">
            <a:extLst>
              <a:ext uri="{FF2B5EF4-FFF2-40B4-BE49-F238E27FC236}">
                <a16:creationId xmlns:a16="http://schemas.microsoft.com/office/drawing/2014/main" xmlns="" id="{3C9F7170-C5C7-408A-8649-83B1B0B68258}"/>
              </a:ext>
            </a:extLst>
          </p:cNvPr>
          <p:cNvCxnSpPr>
            <a:cxnSpLocks/>
          </p:cNvCxnSpPr>
          <p:nvPr/>
        </p:nvCxnSpPr>
        <p:spPr>
          <a:xfrm>
            <a:off x="5578475" y="3429000"/>
            <a:ext cx="3508101"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xmlns="" id="{87D694FE-4178-4FB1-99AA-9414BF8A9D84}"/>
              </a:ext>
            </a:extLst>
          </p:cNvPr>
          <p:cNvSpPr/>
          <p:nvPr/>
        </p:nvSpPr>
        <p:spPr>
          <a:xfrm>
            <a:off x="8988192" y="3359149"/>
            <a:ext cx="139700" cy="139700"/>
          </a:xfrm>
          <a:prstGeom prst="ellips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a:extLst>
              <a:ext uri="{FF2B5EF4-FFF2-40B4-BE49-F238E27FC236}">
                <a16:creationId xmlns:a16="http://schemas.microsoft.com/office/drawing/2014/main" xmlns="" id="{E7F613C5-F916-4D08-90C0-86A282C36D3A}"/>
              </a:ext>
            </a:extLst>
          </p:cNvPr>
          <p:cNvSpPr txBox="1"/>
          <p:nvPr/>
        </p:nvSpPr>
        <p:spPr>
          <a:xfrm>
            <a:off x="539724" y="1380905"/>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24" name="文本框 23">
            <a:extLst>
              <a:ext uri="{FF2B5EF4-FFF2-40B4-BE49-F238E27FC236}">
                <a16:creationId xmlns:a16="http://schemas.microsoft.com/office/drawing/2014/main" xmlns="" id="{94A67235-28AD-42B9-A01A-758CAC5EDD1B}"/>
              </a:ext>
            </a:extLst>
          </p:cNvPr>
          <p:cNvSpPr txBox="1"/>
          <p:nvPr/>
        </p:nvSpPr>
        <p:spPr>
          <a:xfrm>
            <a:off x="539724" y="2079474"/>
            <a:ext cx="4696247" cy="1707199"/>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sp>
        <p:nvSpPr>
          <p:cNvPr id="26" name="文本框 25">
            <a:extLst>
              <a:ext uri="{FF2B5EF4-FFF2-40B4-BE49-F238E27FC236}">
                <a16:creationId xmlns:a16="http://schemas.microsoft.com/office/drawing/2014/main" xmlns="" id="{0881F5D3-D97C-4F72-BD2F-7BBAC89E691B}"/>
              </a:ext>
            </a:extLst>
          </p:cNvPr>
          <p:cNvSpPr txBox="1"/>
          <p:nvPr/>
        </p:nvSpPr>
        <p:spPr>
          <a:xfrm>
            <a:off x="539724" y="4336729"/>
            <a:ext cx="4696247" cy="876202"/>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a:t>
            </a:r>
          </a:p>
        </p:txBody>
      </p:sp>
      <p:cxnSp>
        <p:nvCxnSpPr>
          <p:cNvPr id="30" name="直接连接符 29">
            <a:extLst>
              <a:ext uri="{FF2B5EF4-FFF2-40B4-BE49-F238E27FC236}">
                <a16:creationId xmlns:a16="http://schemas.microsoft.com/office/drawing/2014/main" xmlns="" id="{FD773F0F-99BE-4B18-856D-06278DF1D2A3}"/>
              </a:ext>
            </a:extLst>
          </p:cNvPr>
          <p:cNvCxnSpPr/>
          <p:nvPr/>
        </p:nvCxnSpPr>
        <p:spPr>
          <a:xfrm>
            <a:off x="669925" y="5477096"/>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0798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A8C8762F-A17C-47D5-9519-DB05E53EE626}"/>
              </a:ext>
            </a:extLst>
          </p:cNvPr>
          <p:cNvSpPr/>
          <p:nvPr/>
        </p:nvSpPr>
        <p:spPr>
          <a:xfrm>
            <a:off x="1802353" y="-6190851"/>
            <a:ext cx="14715842" cy="14715840"/>
          </a:xfrm>
          <a:prstGeom prst="ellipse">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椭圆 1">
            <a:extLst>
              <a:ext uri="{FF2B5EF4-FFF2-40B4-BE49-F238E27FC236}">
                <a16:creationId xmlns:a16="http://schemas.microsoft.com/office/drawing/2014/main" xmlns="" id="{FC3D72EE-B7AD-4DC7-995A-549ADFB268BF}"/>
              </a:ext>
            </a:extLst>
          </p:cNvPr>
          <p:cNvSpPr/>
          <p:nvPr/>
        </p:nvSpPr>
        <p:spPr>
          <a:xfrm>
            <a:off x="4190067" y="-3803138"/>
            <a:ext cx="9940413" cy="9940413"/>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a:extLst>
              <a:ext uri="{FF2B5EF4-FFF2-40B4-BE49-F238E27FC236}">
                <a16:creationId xmlns:a16="http://schemas.microsoft.com/office/drawing/2014/main" xmlns="" id="{3514286C-AC0D-4337-9AE9-094CE34BB18B}"/>
              </a:ext>
            </a:extLst>
          </p:cNvPr>
          <p:cNvSpPr/>
          <p:nvPr/>
        </p:nvSpPr>
        <p:spPr>
          <a:xfrm>
            <a:off x="-3539613" y="2772697"/>
            <a:ext cx="7492181" cy="7492181"/>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a:extLst>
              <a:ext uri="{FF2B5EF4-FFF2-40B4-BE49-F238E27FC236}">
                <a16:creationId xmlns:a16="http://schemas.microsoft.com/office/drawing/2014/main" xmlns="" id="{3FB29D95-0C9A-4AC9-8892-8D300B7904D0}"/>
              </a:ext>
            </a:extLst>
          </p:cNvPr>
          <p:cNvSpPr txBox="1"/>
          <p:nvPr/>
        </p:nvSpPr>
        <p:spPr>
          <a:xfrm>
            <a:off x="6474679" y="586868"/>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7" name="文本框 6">
            <a:extLst>
              <a:ext uri="{FF2B5EF4-FFF2-40B4-BE49-F238E27FC236}">
                <a16:creationId xmlns:a16="http://schemas.microsoft.com/office/drawing/2014/main" xmlns="" id="{9E20B9CC-D01B-4300-86E2-E2B296EC6501}"/>
              </a:ext>
            </a:extLst>
          </p:cNvPr>
          <p:cNvSpPr txBox="1"/>
          <p:nvPr/>
        </p:nvSpPr>
        <p:spPr>
          <a:xfrm>
            <a:off x="6474679" y="1285437"/>
            <a:ext cx="4696247" cy="1707199"/>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sp>
        <p:nvSpPr>
          <p:cNvPr id="8" name="文本框 7">
            <a:extLst>
              <a:ext uri="{FF2B5EF4-FFF2-40B4-BE49-F238E27FC236}">
                <a16:creationId xmlns:a16="http://schemas.microsoft.com/office/drawing/2014/main" xmlns="" id="{BF10581A-11FD-4B8A-8C49-3DFF860DF7AE}"/>
              </a:ext>
            </a:extLst>
          </p:cNvPr>
          <p:cNvSpPr txBox="1"/>
          <p:nvPr/>
        </p:nvSpPr>
        <p:spPr>
          <a:xfrm>
            <a:off x="6474679" y="3542692"/>
            <a:ext cx="4696247" cy="876202"/>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a:t>
            </a:r>
          </a:p>
        </p:txBody>
      </p:sp>
      <p:cxnSp>
        <p:nvCxnSpPr>
          <p:cNvPr id="9" name="直接连接符 8">
            <a:extLst>
              <a:ext uri="{FF2B5EF4-FFF2-40B4-BE49-F238E27FC236}">
                <a16:creationId xmlns:a16="http://schemas.microsoft.com/office/drawing/2014/main" xmlns="" id="{8EEDAF6D-26D9-4B76-9E05-EFAE6BB32AA1}"/>
              </a:ext>
            </a:extLst>
          </p:cNvPr>
          <p:cNvCxnSpPr/>
          <p:nvPr/>
        </p:nvCxnSpPr>
        <p:spPr>
          <a:xfrm>
            <a:off x="6604880" y="4683059"/>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8952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 空心 21">
            <a:extLst>
              <a:ext uri="{FF2B5EF4-FFF2-40B4-BE49-F238E27FC236}">
                <a16:creationId xmlns:a16="http://schemas.microsoft.com/office/drawing/2014/main" xmlns="" id="{C2BA3FDB-F4BF-40F5-9454-170ADC481702}"/>
              </a:ext>
            </a:extLst>
          </p:cNvPr>
          <p:cNvSpPr/>
          <p:nvPr/>
        </p:nvSpPr>
        <p:spPr>
          <a:xfrm>
            <a:off x="10127070" y="703422"/>
            <a:ext cx="5238750" cy="5238750"/>
          </a:xfrm>
          <a:prstGeom prst="donut">
            <a:avLst>
              <a:gd name="adj" fmla="val 12229"/>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1" name="圆: 空心 20">
            <a:extLst>
              <a:ext uri="{FF2B5EF4-FFF2-40B4-BE49-F238E27FC236}">
                <a16:creationId xmlns:a16="http://schemas.microsoft.com/office/drawing/2014/main" xmlns="" id="{9F646348-C5FB-40FF-BEE3-69C0F0318816}"/>
              </a:ext>
            </a:extLst>
          </p:cNvPr>
          <p:cNvSpPr/>
          <p:nvPr/>
        </p:nvSpPr>
        <p:spPr>
          <a:xfrm>
            <a:off x="-2636732" y="2861280"/>
            <a:ext cx="5238750" cy="5238750"/>
          </a:xfrm>
          <a:prstGeom prst="donut">
            <a:avLst>
              <a:gd name="adj" fmla="val 12229"/>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7" name="等腰三角形 16">
            <a:extLst>
              <a:ext uri="{FF2B5EF4-FFF2-40B4-BE49-F238E27FC236}">
                <a16:creationId xmlns:a16="http://schemas.microsoft.com/office/drawing/2014/main" xmlns="" id="{793F47CE-AAC7-480A-A056-B44B2B43FDD1}"/>
              </a:ext>
            </a:extLst>
          </p:cNvPr>
          <p:cNvSpPr/>
          <p:nvPr/>
        </p:nvSpPr>
        <p:spPr>
          <a:xfrm rot="5400000" flipH="1">
            <a:off x="7975133" y="5546434"/>
            <a:ext cx="461516" cy="329959"/>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a:extLst>
              <a:ext uri="{FF2B5EF4-FFF2-40B4-BE49-F238E27FC236}">
                <a16:creationId xmlns:a16="http://schemas.microsoft.com/office/drawing/2014/main" xmlns="" id="{9D1C9B7C-F3D2-4A41-8B22-25FF87C3C148}"/>
              </a:ext>
            </a:extLst>
          </p:cNvPr>
          <p:cNvSpPr/>
          <p:nvPr/>
        </p:nvSpPr>
        <p:spPr>
          <a:xfrm rot="16200000">
            <a:off x="3755349" y="981607"/>
            <a:ext cx="461516" cy="329959"/>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a:extLst>
              <a:ext uri="{FF2B5EF4-FFF2-40B4-BE49-F238E27FC236}">
                <a16:creationId xmlns:a16="http://schemas.microsoft.com/office/drawing/2014/main" xmlns="" id="{506B2C5B-D94A-47E5-841A-48CEBFB9E6B6}"/>
              </a:ext>
            </a:extLst>
          </p:cNvPr>
          <p:cNvSpPr/>
          <p:nvPr/>
        </p:nvSpPr>
        <p:spPr>
          <a:xfrm>
            <a:off x="4151086" y="0"/>
            <a:ext cx="3889828" cy="6858000"/>
          </a:xfrm>
          <a:prstGeom prst="rect">
            <a:avLst/>
          </a:prstGeom>
          <a:solidFill>
            <a:srgbClr val="F8F8F8"/>
          </a:solidFill>
          <a:ln>
            <a:noFill/>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组合 12">
            <a:extLst>
              <a:ext uri="{FF2B5EF4-FFF2-40B4-BE49-F238E27FC236}">
                <a16:creationId xmlns:a16="http://schemas.microsoft.com/office/drawing/2014/main" xmlns="" id="{44CA5561-1563-412B-8FA2-9464809608A1}"/>
              </a:ext>
            </a:extLst>
          </p:cNvPr>
          <p:cNvGrpSpPr/>
          <p:nvPr/>
        </p:nvGrpSpPr>
        <p:grpSpPr>
          <a:xfrm>
            <a:off x="4487857" y="1632191"/>
            <a:ext cx="3216287" cy="3236764"/>
            <a:chOff x="4487857" y="1632191"/>
            <a:chExt cx="3216287" cy="3236764"/>
          </a:xfrm>
        </p:grpSpPr>
        <p:sp>
          <p:nvSpPr>
            <p:cNvPr id="4" name="文本框 3">
              <a:extLst>
                <a:ext uri="{FF2B5EF4-FFF2-40B4-BE49-F238E27FC236}">
                  <a16:creationId xmlns:a16="http://schemas.microsoft.com/office/drawing/2014/main" xmlns="" id="{7D32A3E7-99AF-4CD3-A405-2B91CB7C386F}"/>
                </a:ext>
              </a:extLst>
            </p:cNvPr>
            <p:cNvSpPr txBox="1"/>
            <p:nvPr/>
          </p:nvSpPr>
          <p:spPr>
            <a:xfrm>
              <a:off x="4487857" y="1632191"/>
              <a:ext cx="3216287" cy="523220"/>
            </a:xfrm>
            <a:prstGeom prst="rect">
              <a:avLst/>
            </a:prstGeom>
            <a:noFill/>
          </p:spPr>
          <p:txBody>
            <a:bodyPr wrap="square" rtlCol="0">
              <a:spAutoFit/>
            </a:bodyPr>
            <a:lstStyle/>
            <a:p>
              <a:pPr algn="ctr"/>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5" name="文本框 4">
              <a:extLst>
                <a:ext uri="{FF2B5EF4-FFF2-40B4-BE49-F238E27FC236}">
                  <a16:creationId xmlns:a16="http://schemas.microsoft.com/office/drawing/2014/main" xmlns="" id="{9223CA6E-CC41-48DE-9DA4-6A68F93A63F1}"/>
                </a:ext>
              </a:extLst>
            </p:cNvPr>
            <p:cNvSpPr txBox="1"/>
            <p:nvPr/>
          </p:nvSpPr>
          <p:spPr>
            <a:xfrm>
              <a:off x="4487857" y="2127106"/>
              <a:ext cx="3216287" cy="2538195"/>
            </a:xfrm>
            <a:prstGeom prst="rect">
              <a:avLst/>
            </a:prstGeom>
            <a:noFill/>
          </p:spPr>
          <p:txBody>
            <a:bodyPr wrap="square" rtlCol="0">
              <a:spAutoFit/>
            </a:bodyPr>
            <a:lstStyle/>
            <a:p>
              <a:pPr algn="ct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cxnSp>
          <p:nvCxnSpPr>
            <p:cNvPr id="6" name="直接连接符 5">
              <a:extLst>
                <a:ext uri="{FF2B5EF4-FFF2-40B4-BE49-F238E27FC236}">
                  <a16:creationId xmlns:a16="http://schemas.microsoft.com/office/drawing/2014/main" xmlns="" id="{5CD3E581-1002-4DF1-A79F-B2F2854C0D98}"/>
                </a:ext>
              </a:extLst>
            </p:cNvPr>
            <p:cNvCxnSpPr/>
            <p:nvPr/>
          </p:nvCxnSpPr>
          <p:spPr>
            <a:xfrm>
              <a:off x="5956528" y="4868955"/>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12B96CC9-4C00-4548-950E-3EC3647230BB}"/>
              </a:ext>
            </a:extLst>
          </p:cNvPr>
          <p:cNvGrpSpPr/>
          <p:nvPr/>
        </p:nvGrpSpPr>
        <p:grpSpPr>
          <a:xfrm>
            <a:off x="4787205" y="5994803"/>
            <a:ext cx="2617590" cy="284944"/>
            <a:chOff x="4618058" y="5086785"/>
            <a:chExt cx="2617590" cy="284944"/>
          </a:xfrm>
        </p:grpSpPr>
        <p:sp>
          <p:nvSpPr>
            <p:cNvPr id="7" name="qq-social-logo-of-a-penguin_49013">
              <a:extLst>
                <a:ext uri="{FF2B5EF4-FFF2-40B4-BE49-F238E27FC236}">
                  <a16:creationId xmlns:a16="http://schemas.microsoft.com/office/drawing/2014/main" xmlns="" id="{CF95548D-C927-4E1A-8B90-42FE5CDAEEF2}"/>
                </a:ext>
              </a:extLst>
            </p:cNvPr>
            <p:cNvSpPr>
              <a:spLocks noChangeAspect="1"/>
            </p:cNvSpPr>
            <p:nvPr/>
          </p:nvSpPr>
          <p:spPr bwMode="auto">
            <a:xfrm>
              <a:off x="4618058" y="5113845"/>
              <a:ext cx="285308" cy="230826"/>
            </a:xfrm>
            <a:custGeom>
              <a:avLst/>
              <a:gdLst>
                <a:gd name="connsiteX0" fmla="*/ 188582 w 594496"/>
                <a:gd name="connsiteY0" fmla="*/ 329337 h 480973"/>
                <a:gd name="connsiteX1" fmla="*/ 168300 w 594496"/>
                <a:gd name="connsiteY1" fmla="*/ 344705 h 480973"/>
                <a:gd name="connsiteX2" fmla="*/ 178441 w 594496"/>
                <a:gd name="connsiteY2" fmla="*/ 383845 h 480973"/>
                <a:gd name="connsiteX3" fmla="*/ 223616 w 594496"/>
                <a:gd name="connsiteY3" fmla="*/ 369110 h 480973"/>
                <a:gd name="connsiteX4" fmla="*/ 213013 w 594496"/>
                <a:gd name="connsiteY4" fmla="*/ 329510 h 480973"/>
                <a:gd name="connsiteX5" fmla="*/ 188582 w 594496"/>
                <a:gd name="connsiteY5" fmla="*/ 329337 h 480973"/>
                <a:gd name="connsiteX6" fmla="*/ 250352 w 594496"/>
                <a:gd name="connsiteY6" fmla="*/ 314315 h 480973"/>
                <a:gd name="connsiteX7" fmla="*/ 233757 w 594496"/>
                <a:gd name="connsiteY7" fmla="*/ 320301 h 480973"/>
                <a:gd name="connsiteX8" fmla="*/ 238367 w 594496"/>
                <a:gd name="connsiteY8" fmla="*/ 335036 h 480973"/>
                <a:gd name="connsiteX9" fmla="*/ 254961 w 594496"/>
                <a:gd name="connsiteY9" fmla="*/ 329049 h 480973"/>
                <a:gd name="connsiteX10" fmla="*/ 250352 w 594496"/>
                <a:gd name="connsiteY10" fmla="*/ 314315 h 480973"/>
                <a:gd name="connsiteX11" fmla="*/ 223860 w 594496"/>
                <a:gd name="connsiteY11" fmla="*/ 258951 h 480973"/>
                <a:gd name="connsiteX12" fmla="*/ 259571 w 594496"/>
                <a:gd name="connsiteY12" fmla="*/ 261822 h 480973"/>
                <a:gd name="connsiteX13" fmla="*/ 313043 w 594496"/>
                <a:gd name="connsiteY13" fmla="*/ 364505 h 480973"/>
                <a:gd name="connsiteX14" fmla="*/ 186277 w 594496"/>
                <a:gd name="connsiteY14" fmla="*/ 417919 h 480973"/>
                <a:gd name="connsiteX15" fmla="*/ 139720 w 594496"/>
                <a:gd name="connsiteY15" fmla="*/ 314315 h 480973"/>
                <a:gd name="connsiteX16" fmla="*/ 223860 w 594496"/>
                <a:gd name="connsiteY16" fmla="*/ 258951 h 480973"/>
                <a:gd name="connsiteX17" fmla="*/ 226382 w 594496"/>
                <a:gd name="connsiteY17" fmla="*/ 212086 h 480973"/>
                <a:gd name="connsiteX18" fmla="*/ 59938 w 594496"/>
                <a:gd name="connsiteY18" fmla="*/ 346530 h 480973"/>
                <a:gd name="connsiteX19" fmla="*/ 249896 w 594496"/>
                <a:gd name="connsiteY19" fmla="*/ 445981 h 480973"/>
                <a:gd name="connsiteX20" fmla="*/ 416339 w 594496"/>
                <a:gd name="connsiteY20" fmla="*/ 311538 h 480973"/>
                <a:gd name="connsiteX21" fmla="*/ 226382 w 594496"/>
                <a:gd name="connsiteY21" fmla="*/ 212086 h 480973"/>
                <a:gd name="connsiteX22" fmla="*/ 420931 w 594496"/>
                <a:gd name="connsiteY22" fmla="*/ 82261 h 480973"/>
                <a:gd name="connsiteX23" fmla="*/ 493805 w 594496"/>
                <a:gd name="connsiteY23" fmla="*/ 105741 h 480973"/>
                <a:gd name="connsiteX24" fmla="*/ 509948 w 594496"/>
                <a:gd name="connsiteY24" fmla="*/ 180783 h 480973"/>
                <a:gd name="connsiteX25" fmla="*/ 485503 w 594496"/>
                <a:gd name="connsiteY25" fmla="*/ 193214 h 480973"/>
                <a:gd name="connsiteX26" fmla="*/ 472588 w 594496"/>
                <a:gd name="connsiteY26" fmla="*/ 168813 h 480973"/>
                <a:gd name="connsiteX27" fmla="*/ 464747 w 594496"/>
                <a:gd name="connsiteY27" fmla="*/ 131983 h 480973"/>
                <a:gd name="connsiteX28" fmla="*/ 429233 w 594496"/>
                <a:gd name="connsiteY28" fmla="*/ 120473 h 480973"/>
                <a:gd name="connsiteX29" fmla="*/ 406171 w 594496"/>
                <a:gd name="connsiteY29" fmla="*/ 105741 h 480973"/>
                <a:gd name="connsiteX30" fmla="*/ 420931 w 594496"/>
                <a:gd name="connsiteY30" fmla="*/ 82261 h 480973"/>
                <a:gd name="connsiteX31" fmla="*/ 249838 w 594496"/>
                <a:gd name="connsiteY31" fmla="*/ 67995 h 480973"/>
                <a:gd name="connsiteX32" fmla="*/ 283553 w 594496"/>
                <a:gd name="connsiteY32" fmla="*/ 80405 h 480973"/>
                <a:gd name="connsiteX33" fmla="*/ 290469 w 594496"/>
                <a:gd name="connsiteY33" fmla="*/ 149929 h 480973"/>
                <a:gd name="connsiteX34" fmla="*/ 304301 w 594496"/>
                <a:gd name="connsiteY34" fmla="*/ 156375 h 480973"/>
                <a:gd name="connsiteX35" fmla="*/ 437087 w 594496"/>
                <a:gd name="connsiteY35" fmla="*/ 157295 h 480973"/>
                <a:gd name="connsiteX36" fmla="*/ 437087 w 594496"/>
                <a:gd name="connsiteY36" fmla="*/ 216230 h 480973"/>
                <a:gd name="connsiteX37" fmla="*/ 446769 w 594496"/>
                <a:gd name="connsiteY37" fmla="*/ 231424 h 480973"/>
                <a:gd name="connsiteX38" fmla="*/ 518695 w 594496"/>
                <a:gd name="connsiteY38" fmla="*/ 312458 h 480973"/>
                <a:gd name="connsiteX39" fmla="*/ 249435 w 594496"/>
                <a:gd name="connsiteY39" fmla="*/ 480973 h 480973"/>
                <a:gd name="connsiteX40" fmla="*/ 0 w 594496"/>
                <a:gd name="connsiteY40" fmla="*/ 323048 h 480973"/>
                <a:gd name="connsiteX41" fmla="*/ 88524 w 594496"/>
                <a:gd name="connsiteY41" fmla="*/ 156375 h 480973"/>
                <a:gd name="connsiteX42" fmla="*/ 249838 w 594496"/>
                <a:gd name="connsiteY42" fmla="*/ 67995 h 480973"/>
                <a:gd name="connsiteX43" fmla="*/ 444588 w 594496"/>
                <a:gd name="connsiteY43" fmla="*/ 161 h 480973"/>
                <a:gd name="connsiteX44" fmla="*/ 553734 w 594496"/>
                <a:gd name="connsiteY44" fmla="*/ 51888 h 480973"/>
                <a:gd name="connsiteX45" fmla="*/ 586938 w 594496"/>
                <a:gd name="connsiteY45" fmla="*/ 205653 h 480973"/>
                <a:gd name="connsiteX46" fmla="*/ 558346 w 594496"/>
                <a:gd name="connsiteY46" fmla="*/ 220385 h 480973"/>
                <a:gd name="connsiteX47" fmla="*/ 543588 w 594496"/>
                <a:gd name="connsiteY47" fmla="*/ 191842 h 480973"/>
                <a:gd name="connsiteX48" fmla="*/ 520069 w 594496"/>
                <a:gd name="connsiteY48" fmla="*/ 82273 h 480973"/>
                <a:gd name="connsiteX49" fmla="*/ 413539 w 594496"/>
                <a:gd name="connsiteY49" fmla="*/ 48205 h 480973"/>
                <a:gd name="connsiteX50" fmla="*/ 386791 w 594496"/>
                <a:gd name="connsiteY50" fmla="*/ 30711 h 480973"/>
                <a:gd name="connsiteX51" fmla="*/ 404315 w 594496"/>
                <a:gd name="connsiteY51" fmla="*/ 3549 h 480973"/>
                <a:gd name="connsiteX52" fmla="*/ 444588 w 594496"/>
                <a:gd name="connsiteY52" fmla="*/ 161 h 48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4496" h="480973">
                  <a:moveTo>
                    <a:pt x="188582" y="329337"/>
                  </a:moveTo>
                  <a:cubicBezTo>
                    <a:pt x="180515" y="332042"/>
                    <a:pt x="173140" y="337338"/>
                    <a:pt x="168300" y="344705"/>
                  </a:cubicBezTo>
                  <a:cubicBezTo>
                    <a:pt x="159080" y="359440"/>
                    <a:pt x="163229" y="376938"/>
                    <a:pt x="178441" y="383845"/>
                  </a:cubicBezTo>
                  <a:cubicBezTo>
                    <a:pt x="194114" y="390752"/>
                    <a:pt x="214396" y="384305"/>
                    <a:pt x="223616" y="369110"/>
                  </a:cubicBezTo>
                  <a:cubicBezTo>
                    <a:pt x="233296" y="353915"/>
                    <a:pt x="228225" y="336417"/>
                    <a:pt x="213013" y="329510"/>
                  </a:cubicBezTo>
                  <a:cubicBezTo>
                    <a:pt x="205407" y="326517"/>
                    <a:pt x="196649" y="326632"/>
                    <a:pt x="188582" y="329337"/>
                  </a:cubicBezTo>
                  <a:close/>
                  <a:moveTo>
                    <a:pt x="250352" y="314315"/>
                  </a:moveTo>
                  <a:cubicBezTo>
                    <a:pt x="244359" y="312012"/>
                    <a:pt x="237445" y="314775"/>
                    <a:pt x="233757" y="320301"/>
                  </a:cubicBezTo>
                  <a:cubicBezTo>
                    <a:pt x="230530" y="326287"/>
                    <a:pt x="232374" y="332733"/>
                    <a:pt x="238367" y="335036"/>
                  </a:cubicBezTo>
                  <a:cubicBezTo>
                    <a:pt x="243898" y="337798"/>
                    <a:pt x="251735" y="334575"/>
                    <a:pt x="254961" y="329049"/>
                  </a:cubicBezTo>
                  <a:cubicBezTo>
                    <a:pt x="258649" y="323063"/>
                    <a:pt x="256344" y="316157"/>
                    <a:pt x="250352" y="314315"/>
                  </a:cubicBezTo>
                  <a:close/>
                  <a:moveTo>
                    <a:pt x="223860" y="258951"/>
                  </a:moveTo>
                  <a:cubicBezTo>
                    <a:pt x="235716" y="257850"/>
                    <a:pt x="247816" y="258714"/>
                    <a:pt x="259571" y="261822"/>
                  </a:cubicBezTo>
                  <a:cubicBezTo>
                    <a:pt x="307973" y="274254"/>
                    <a:pt x="332865" y="319840"/>
                    <a:pt x="313043" y="364505"/>
                  </a:cubicBezTo>
                  <a:cubicBezTo>
                    <a:pt x="292761" y="409631"/>
                    <a:pt x="235140" y="434035"/>
                    <a:pt x="186277" y="417919"/>
                  </a:cubicBezTo>
                  <a:cubicBezTo>
                    <a:pt x="138798" y="402724"/>
                    <a:pt x="118976" y="356217"/>
                    <a:pt x="139720" y="314315"/>
                  </a:cubicBezTo>
                  <a:cubicBezTo>
                    <a:pt x="154932" y="283233"/>
                    <a:pt x="188294" y="262253"/>
                    <a:pt x="223860" y="258951"/>
                  </a:cubicBezTo>
                  <a:close/>
                  <a:moveTo>
                    <a:pt x="226382" y="212086"/>
                  </a:moveTo>
                  <a:cubicBezTo>
                    <a:pt x="128175" y="221755"/>
                    <a:pt x="53483" y="282071"/>
                    <a:pt x="59938" y="346530"/>
                  </a:cubicBezTo>
                  <a:cubicBezTo>
                    <a:pt x="66393" y="410989"/>
                    <a:pt x="151228" y="455650"/>
                    <a:pt x="249896" y="445981"/>
                  </a:cubicBezTo>
                  <a:cubicBezTo>
                    <a:pt x="348102" y="435852"/>
                    <a:pt x="422794" y="375997"/>
                    <a:pt x="416339" y="311538"/>
                  </a:cubicBezTo>
                  <a:cubicBezTo>
                    <a:pt x="409884" y="246617"/>
                    <a:pt x="325049" y="202417"/>
                    <a:pt x="226382" y="212086"/>
                  </a:cubicBezTo>
                  <a:close/>
                  <a:moveTo>
                    <a:pt x="420931" y="82261"/>
                  </a:moveTo>
                  <a:cubicBezTo>
                    <a:pt x="446759" y="76737"/>
                    <a:pt x="474894" y="85024"/>
                    <a:pt x="493805" y="105741"/>
                  </a:cubicBezTo>
                  <a:cubicBezTo>
                    <a:pt x="513176" y="126919"/>
                    <a:pt x="518250" y="155462"/>
                    <a:pt x="509948" y="180783"/>
                  </a:cubicBezTo>
                  <a:cubicBezTo>
                    <a:pt x="506719" y="190912"/>
                    <a:pt x="495650" y="196897"/>
                    <a:pt x="485503" y="193214"/>
                  </a:cubicBezTo>
                  <a:cubicBezTo>
                    <a:pt x="474894" y="189991"/>
                    <a:pt x="469360" y="178942"/>
                    <a:pt x="472588" y="168813"/>
                  </a:cubicBezTo>
                  <a:cubicBezTo>
                    <a:pt x="476739" y="156383"/>
                    <a:pt x="473972" y="142572"/>
                    <a:pt x="464747" y="131983"/>
                  </a:cubicBezTo>
                  <a:cubicBezTo>
                    <a:pt x="455523" y="121854"/>
                    <a:pt x="441686" y="118171"/>
                    <a:pt x="429233" y="120473"/>
                  </a:cubicBezTo>
                  <a:cubicBezTo>
                    <a:pt x="418624" y="122775"/>
                    <a:pt x="408016" y="116330"/>
                    <a:pt x="406171" y="105741"/>
                  </a:cubicBezTo>
                  <a:cubicBezTo>
                    <a:pt x="403865" y="95152"/>
                    <a:pt x="410322" y="84563"/>
                    <a:pt x="420931" y="82261"/>
                  </a:cubicBezTo>
                  <a:close/>
                  <a:moveTo>
                    <a:pt x="249838" y="67995"/>
                  </a:moveTo>
                  <a:cubicBezTo>
                    <a:pt x="263785" y="68232"/>
                    <a:pt x="275369" y="72232"/>
                    <a:pt x="283553" y="80405"/>
                  </a:cubicBezTo>
                  <a:cubicBezTo>
                    <a:pt x="298307" y="94678"/>
                    <a:pt x="299690" y="120001"/>
                    <a:pt x="290469" y="149929"/>
                  </a:cubicBezTo>
                  <a:cubicBezTo>
                    <a:pt x="285397" y="164662"/>
                    <a:pt x="304301" y="156375"/>
                    <a:pt x="304301" y="156375"/>
                  </a:cubicBezTo>
                  <a:cubicBezTo>
                    <a:pt x="364700" y="131051"/>
                    <a:pt x="417722" y="129670"/>
                    <a:pt x="437087" y="157295"/>
                  </a:cubicBezTo>
                  <a:cubicBezTo>
                    <a:pt x="447230" y="172029"/>
                    <a:pt x="446308" y="192288"/>
                    <a:pt x="437087" y="216230"/>
                  </a:cubicBezTo>
                  <a:cubicBezTo>
                    <a:pt x="432476" y="227280"/>
                    <a:pt x="438009" y="229121"/>
                    <a:pt x="446769" y="231424"/>
                  </a:cubicBezTo>
                  <a:cubicBezTo>
                    <a:pt x="480888" y="242013"/>
                    <a:pt x="518695" y="267797"/>
                    <a:pt x="518695" y="312458"/>
                  </a:cubicBezTo>
                  <a:cubicBezTo>
                    <a:pt x="518695" y="387047"/>
                    <a:pt x="411267" y="480973"/>
                    <a:pt x="249435" y="480973"/>
                  </a:cubicBezTo>
                  <a:cubicBezTo>
                    <a:pt x="125870" y="480973"/>
                    <a:pt x="0" y="421118"/>
                    <a:pt x="0" y="323048"/>
                  </a:cubicBezTo>
                  <a:cubicBezTo>
                    <a:pt x="0" y="271941"/>
                    <a:pt x="32735" y="212546"/>
                    <a:pt x="88524" y="156375"/>
                  </a:cubicBezTo>
                  <a:cubicBezTo>
                    <a:pt x="144889" y="100433"/>
                    <a:pt x="207997" y="67283"/>
                    <a:pt x="249838" y="67995"/>
                  </a:cubicBezTo>
                  <a:close/>
                  <a:moveTo>
                    <a:pt x="444588" y="161"/>
                  </a:moveTo>
                  <a:cubicBezTo>
                    <a:pt x="484991" y="1995"/>
                    <a:pt x="524680" y="19432"/>
                    <a:pt x="553734" y="51888"/>
                  </a:cubicBezTo>
                  <a:cubicBezTo>
                    <a:pt x="592933" y="95163"/>
                    <a:pt x="603540" y="154091"/>
                    <a:pt x="586938" y="205653"/>
                  </a:cubicBezTo>
                  <a:cubicBezTo>
                    <a:pt x="582787" y="217623"/>
                    <a:pt x="570336" y="224068"/>
                    <a:pt x="558346" y="220385"/>
                  </a:cubicBezTo>
                  <a:cubicBezTo>
                    <a:pt x="546355" y="216241"/>
                    <a:pt x="539899" y="203811"/>
                    <a:pt x="543588" y="191842"/>
                  </a:cubicBezTo>
                  <a:cubicBezTo>
                    <a:pt x="555579" y="155012"/>
                    <a:pt x="547739" y="113118"/>
                    <a:pt x="520069" y="82273"/>
                  </a:cubicBezTo>
                  <a:cubicBezTo>
                    <a:pt x="492398" y="51888"/>
                    <a:pt x="451355" y="39919"/>
                    <a:pt x="413539" y="48205"/>
                  </a:cubicBezTo>
                  <a:cubicBezTo>
                    <a:pt x="401548" y="50507"/>
                    <a:pt x="389097" y="42681"/>
                    <a:pt x="386791" y="30711"/>
                  </a:cubicBezTo>
                  <a:cubicBezTo>
                    <a:pt x="384024" y="18281"/>
                    <a:pt x="391864" y="6311"/>
                    <a:pt x="404315" y="3549"/>
                  </a:cubicBezTo>
                  <a:cubicBezTo>
                    <a:pt x="417574" y="672"/>
                    <a:pt x="431121" y="-450"/>
                    <a:pt x="444588" y="161"/>
                  </a:cubicBezTo>
                  <a:close/>
                </a:path>
              </a:pathLst>
            </a:custGeom>
            <a:solidFill>
              <a:srgbClr val="1D273B">
                <a:alpha val="40000"/>
              </a:srgbClr>
            </a:solidFill>
            <a:ln>
              <a:noFill/>
            </a:ln>
          </p:spPr>
          <p:txBody>
            <a:bodyPr/>
            <a:lstStyle/>
            <a:p>
              <a:endParaRPr lang="zh-CN" altLang="en-US"/>
            </a:p>
          </p:txBody>
        </p:sp>
        <p:sp>
          <p:nvSpPr>
            <p:cNvPr id="8" name="live-chat_72439">
              <a:extLst>
                <a:ext uri="{FF2B5EF4-FFF2-40B4-BE49-F238E27FC236}">
                  <a16:creationId xmlns:a16="http://schemas.microsoft.com/office/drawing/2014/main" xmlns="" id="{F2DFEBE9-17D1-411F-B785-ABDE4ABB3A36}"/>
                </a:ext>
              </a:extLst>
            </p:cNvPr>
            <p:cNvSpPr>
              <a:spLocks noChangeAspect="1"/>
            </p:cNvSpPr>
            <p:nvPr/>
          </p:nvSpPr>
          <p:spPr bwMode="auto">
            <a:xfrm>
              <a:off x="5201128" y="5104728"/>
              <a:ext cx="285308" cy="249058"/>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1D273B">
                <a:alpha val="40000"/>
              </a:srgbClr>
            </a:solidFill>
            <a:ln>
              <a:noFill/>
            </a:ln>
          </p:spPr>
        </p:sp>
        <p:sp>
          <p:nvSpPr>
            <p:cNvPr id="9" name="google-plus-logo-symbol_38324">
              <a:extLst>
                <a:ext uri="{FF2B5EF4-FFF2-40B4-BE49-F238E27FC236}">
                  <a16:creationId xmlns:a16="http://schemas.microsoft.com/office/drawing/2014/main" xmlns="" id="{80F2B02C-1291-4565-BF05-AC5A729FCB80}"/>
                </a:ext>
              </a:extLst>
            </p:cNvPr>
            <p:cNvSpPr>
              <a:spLocks noChangeAspect="1"/>
            </p:cNvSpPr>
            <p:nvPr/>
          </p:nvSpPr>
          <p:spPr bwMode="auto">
            <a:xfrm>
              <a:off x="5784198" y="5086845"/>
              <a:ext cx="285308" cy="284824"/>
            </a:xfrm>
            <a:custGeom>
              <a:avLst/>
              <a:gdLst>
                <a:gd name="T0" fmla="*/ 378 w 378"/>
                <a:gd name="T1" fmla="*/ 57 h 378"/>
                <a:gd name="T2" fmla="*/ 378 w 378"/>
                <a:gd name="T3" fmla="*/ 82 h 378"/>
                <a:gd name="T4" fmla="*/ 326 w 378"/>
                <a:gd name="T5" fmla="*/ 82 h 378"/>
                <a:gd name="T6" fmla="*/ 326 w 378"/>
                <a:gd name="T7" fmla="*/ 134 h 378"/>
                <a:gd name="T8" fmla="*/ 301 w 378"/>
                <a:gd name="T9" fmla="*/ 134 h 378"/>
                <a:gd name="T10" fmla="*/ 301 w 378"/>
                <a:gd name="T11" fmla="*/ 82 h 378"/>
                <a:gd name="T12" fmla="*/ 249 w 378"/>
                <a:gd name="T13" fmla="*/ 82 h 378"/>
                <a:gd name="T14" fmla="*/ 249 w 378"/>
                <a:gd name="T15" fmla="*/ 57 h 378"/>
                <a:gd name="T16" fmla="*/ 301 w 378"/>
                <a:gd name="T17" fmla="*/ 57 h 378"/>
                <a:gd name="T18" fmla="*/ 301 w 378"/>
                <a:gd name="T19" fmla="*/ 5 h 378"/>
                <a:gd name="T20" fmla="*/ 326 w 378"/>
                <a:gd name="T21" fmla="*/ 5 h 378"/>
                <a:gd name="T22" fmla="*/ 326 w 378"/>
                <a:gd name="T23" fmla="*/ 57 h 378"/>
                <a:gd name="T24" fmla="*/ 378 w 378"/>
                <a:gd name="T25" fmla="*/ 57 h 378"/>
                <a:gd name="T26" fmla="*/ 215 w 378"/>
                <a:gd name="T27" fmla="*/ 26 h 378"/>
                <a:gd name="T28" fmla="*/ 186 w 378"/>
                <a:gd name="T29" fmla="*/ 26 h 378"/>
                <a:gd name="T30" fmla="*/ 218 w 378"/>
                <a:gd name="T31" fmla="*/ 89 h 378"/>
                <a:gd name="T32" fmla="*/ 185 w 378"/>
                <a:gd name="T33" fmla="*/ 149 h 378"/>
                <a:gd name="T34" fmla="*/ 163 w 378"/>
                <a:gd name="T35" fmla="*/ 182 h 378"/>
                <a:gd name="T36" fmla="*/ 195 w 378"/>
                <a:gd name="T37" fmla="*/ 216 h 378"/>
                <a:gd name="T38" fmla="*/ 239 w 378"/>
                <a:gd name="T39" fmla="*/ 294 h 378"/>
                <a:gd name="T40" fmla="*/ 119 w 378"/>
                <a:gd name="T41" fmla="*/ 378 h 378"/>
                <a:gd name="T42" fmla="*/ 0 w 378"/>
                <a:gd name="T43" fmla="*/ 309 h 378"/>
                <a:gd name="T44" fmla="*/ 110 w 378"/>
                <a:gd name="T45" fmla="*/ 222 h 378"/>
                <a:gd name="T46" fmla="*/ 130 w 378"/>
                <a:gd name="T47" fmla="*/ 222 h 378"/>
                <a:gd name="T48" fmla="*/ 114 w 378"/>
                <a:gd name="T49" fmla="*/ 193 h 378"/>
                <a:gd name="T50" fmla="*/ 120 w 378"/>
                <a:gd name="T51" fmla="*/ 171 h 378"/>
                <a:gd name="T52" fmla="*/ 109 w 378"/>
                <a:gd name="T53" fmla="*/ 172 h 378"/>
                <a:gd name="T54" fmla="*/ 25 w 378"/>
                <a:gd name="T55" fmla="*/ 87 h 378"/>
                <a:gd name="T56" fmla="*/ 129 w 378"/>
                <a:gd name="T57" fmla="*/ 0 h 378"/>
                <a:gd name="T58" fmla="*/ 240 w 378"/>
                <a:gd name="T59" fmla="*/ 0 h 378"/>
                <a:gd name="T60" fmla="*/ 215 w 378"/>
                <a:gd name="T61" fmla="*/ 26 h 378"/>
                <a:gd name="T62" fmla="*/ 154 w 378"/>
                <a:gd name="T63" fmla="*/ 240 h 378"/>
                <a:gd name="T64" fmla="*/ 125 w 378"/>
                <a:gd name="T65" fmla="*/ 235 h 378"/>
                <a:gd name="T66" fmla="*/ 42 w 378"/>
                <a:gd name="T67" fmla="*/ 297 h 378"/>
                <a:gd name="T68" fmla="*/ 119 w 378"/>
                <a:gd name="T69" fmla="*/ 359 h 378"/>
                <a:gd name="T70" fmla="*/ 204 w 378"/>
                <a:gd name="T71" fmla="*/ 299 h 378"/>
                <a:gd name="T72" fmla="*/ 203 w 378"/>
                <a:gd name="T73" fmla="*/ 287 h 378"/>
                <a:gd name="T74" fmla="*/ 154 w 378"/>
                <a:gd name="T75" fmla="*/ 240 h 378"/>
                <a:gd name="T76" fmla="*/ 173 w 378"/>
                <a:gd name="T77" fmla="*/ 91 h 378"/>
                <a:gd name="T78" fmla="*/ 112 w 378"/>
                <a:gd name="T79" fmla="*/ 18 h 378"/>
                <a:gd name="T80" fmla="*/ 67 w 378"/>
                <a:gd name="T81" fmla="*/ 87 h 378"/>
                <a:gd name="T82" fmla="*/ 131 w 378"/>
                <a:gd name="T83" fmla="*/ 155 h 378"/>
                <a:gd name="T84" fmla="*/ 173 w 378"/>
                <a:gd name="T85" fmla="*/ 9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8" h="378">
                  <a:moveTo>
                    <a:pt x="378" y="57"/>
                  </a:moveTo>
                  <a:lnTo>
                    <a:pt x="378" y="82"/>
                  </a:lnTo>
                  <a:lnTo>
                    <a:pt x="326" y="82"/>
                  </a:lnTo>
                  <a:lnTo>
                    <a:pt x="326" y="134"/>
                  </a:lnTo>
                  <a:lnTo>
                    <a:pt x="301" y="134"/>
                  </a:lnTo>
                  <a:lnTo>
                    <a:pt x="301" y="82"/>
                  </a:lnTo>
                  <a:lnTo>
                    <a:pt x="249" y="82"/>
                  </a:lnTo>
                  <a:lnTo>
                    <a:pt x="249" y="57"/>
                  </a:lnTo>
                  <a:lnTo>
                    <a:pt x="301" y="57"/>
                  </a:lnTo>
                  <a:lnTo>
                    <a:pt x="301" y="5"/>
                  </a:lnTo>
                  <a:lnTo>
                    <a:pt x="326" y="5"/>
                  </a:lnTo>
                  <a:lnTo>
                    <a:pt x="326" y="57"/>
                  </a:lnTo>
                  <a:lnTo>
                    <a:pt x="378" y="57"/>
                  </a:lnTo>
                  <a:close/>
                  <a:moveTo>
                    <a:pt x="215" y="26"/>
                  </a:moveTo>
                  <a:lnTo>
                    <a:pt x="186" y="26"/>
                  </a:lnTo>
                  <a:cubicBezTo>
                    <a:pt x="207" y="38"/>
                    <a:pt x="218" y="62"/>
                    <a:pt x="218" y="89"/>
                  </a:cubicBezTo>
                  <a:cubicBezTo>
                    <a:pt x="218" y="114"/>
                    <a:pt x="204" y="134"/>
                    <a:pt x="185" y="149"/>
                  </a:cubicBezTo>
                  <a:cubicBezTo>
                    <a:pt x="166" y="163"/>
                    <a:pt x="163" y="169"/>
                    <a:pt x="163" y="182"/>
                  </a:cubicBezTo>
                  <a:cubicBezTo>
                    <a:pt x="163" y="193"/>
                    <a:pt x="185" y="208"/>
                    <a:pt x="195" y="216"/>
                  </a:cubicBezTo>
                  <a:cubicBezTo>
                    <a:pt x="231" y="243"/>
                    <a:pt x="239" y="260"/>
                    <a:pt x="239" y="294"/>
                  </a:cubicBezTo>
                  <a:cubicBezTo>
                    <a:pt x="239" y="336"/>
                    <a:pt x="193" y="378"/>
                    <a:pt x="119" y="378"/>
                  </a:cubicBezTo>
                  <a:cubicBezTo>
                    <a:pt x="55" y="378"/>
                    <a:pt x="0" y="351"/>
                    <a:pt x="0" y="309"/>
                  </a:cubicBezTo>
                  <a:cubicBezTo>
                    <a:pt x="0" y="267"/>
                    <a:pt x="45" y="222"/>
                    <a:pt x="110" y="222"/>
                  </a:cubicBezTo>
                  <a:cubicBezTo>
                    <a:pt x="117" y="222"/>
                    <a:pt x="124" y="222"/>
                    <a:pt x="130" y="222"/>
                  </a:cubicBezTo>
                  <a:cubicBezTo>
                    <a:pt x="121" y="213"/>
                    <a:pt x="114" y="206"/>
                    <a:pt x="114" y="193"/>
                  </a:cubicBezTo>
                  <a:cubicBezTo>
                    <a:pt x="114" y="185"/>
                    <a:pt x="117" y="178"/>
                    <a:pt x="120" y="171"/>
                  </a:cubicBezTo>
                  <a:cubicBezTo>
                    <a:pt x="117" y="171"/>
                    <a:pt x="113" y="172"/>
                    <a:pt x="109" y="172"/>
                  </a:cubicBezTo>
                  <a:cubicBezTo>
                    <a:pt x="56" y="172"/>
                    <a:pt x="25" y="134"/>
                    <a:pt x="25" y="87"/>
                  </a:cubicBezTo>
                  <a:cubicBezTo>
                    <a:pt x="25" y="42"/>
                    <a:pt x="72" y="0"/>
                    <a:pt x="129" y="0"/>
                  </a:cubicBezTo>
                  <a:lnTo>
                    <a:pt x="240" y="0"/>
                  </a:lnTo>
                  <a:lnTo>
                    <a:pt x="215" y="26"/>
                  </a:lnTo>
                  <a:close/>
                  <a:moveTo>
                    <a:pt x="154" y="240"/>
                  </a:moveTo>
                  <a:cubicBezTo>
                    <a:pt x="145" y="237"/>
                    <a:pt x="135" y="235"/>
                    <a:pt x="125" y="235"/>
                  </a:cubicBezTo>
                  <a:cubicBezTo>
                    <a:pt x="80" y="235"/>
                    <a:pt x="42" y="264"/>
                    <a:pt x="42" y="297"/>
                  </a:cubicBezTo>
                  <a:cubicBezTo>
                    <a:pt x="42" y="331"/>
                    <a:pt x="74" y="359"/>
                    <a:pt x="119" y="359"/>
                  </a:cubicBezTo>
                  <a:cubicBezTo>
                    <a:pt x="182" y="359"/>
                    <a:pt x="204" y="333"/>
                    <a:pt x="204" y="299"/>
                  </a:cubicBezTo>
                  <a:cubicBezTo>
                    <a:pt x="204" y="294"/>
                    <a:pt x="203" y="290"/>
                    <a:pt x="203" y="287"/>
                  </a:cubicBezTo>
                  <a:cubicBezTo>
                    <a:pt x="198" y="267"/>
                    <a:pt x="178" y="257"/>
                    <a:pt x="154" y="240"/>
                  </a:cubicBezTo>
                  <a:close/>
                  <a:moveTo>
                    <a:pt x="173" y="91"/>
                  </a:moveTo>
                  <a:cubicBezTo>
                    <a:pt x="168" y="51"/>
                    <a:pt x="142" y="19"/>
                    <a:pt x="112" y="18"/>
                  </a:cubicBezTo>
                  <a:cubicBezTo>
                    <a:pt x="82" y="17"/>
                    <a:pt x="62" y="47"/>
                    <a:pt x="67" y="87"/>
                  </a:cubicBezTo>
                  <a:cubicBezTo>
                    <a:pt x="72" y="126"/>
                    <a:pt x="101" y="154"/>
                    <a:pt x="131" y="155"/>
                  </a:cubicBezTo>
                  <a:cubicBezTo>
                    <a:pt x="161" y="156"/>
                    <a:pt x="178" y="130"/>
                    <a:pt x="173" y="91"/>
                  </a:cubicBezTo>
                  <a:close/>
                </a:path>
              </a:pathLst>
            </a:custGeom>
            <a:solidFill>
              <a:srgbClr val="1D273B">
                <a:alpha val="40000"/>
              </a:srgbClr>
            </a:solidFill>
            <a:ln>
              <a:noFill/>
            </a:ln>
          </p:spPr>
        </p:sp>
        <p:sp>
          <p:nvSpPr>
            <p:cNvPr id="10" name="facebook-logo_37409">
              <a:extLst>
                <a:ext uri="{FF2B5EF4-FFF2-40B4-BE49-F238E27FC236}">
                  <a16:creationId xmlns:a16="http://schemas.microsoft.com/office/drawing/2014/main" xmlns="" id="{0441EEA8-1A83-4A74-B914-6EF7BB3D4193}"/>
                </a:ext>
              </a:extLst>
            </p:cNvPr>
            <p:cNvSpPr>
              <a:spLocks noChangeAspect="1"/>
            </p:cNvSpPr>
            <p:nvPr/>
          </p:nvSpPr>
          <p:spPr bwMode="auto">
            <a:xfrm>
              <a:off x="6950340" y="5086785"/>
              <a:ext cx="285308" cy="284944"/>
            </a:xfrm>
            <a:custGeom>
              <a:avLst/>
              <a:gdLst>
                <a:gd name="T0" fmla="*/ 6633 w 6884"/>
                <a:gd name="T1" fmla="*/ 0 h 6885"/>
                <a:gd name="T2" fmla="*/ 252 w 6884"/>
                <a:gd name="T3" fmla="*/ 0 h 6885"/>
                <a:gd name="T4" fmla="*/ 0 w 6884"/>
                <a:gd name="T5" fmla="*/ 252 h 6885"/>
                <a:gd name="T6" fmla="*/ 0 w 6884"/>
                <a:gd name="T7" fmla="*/ 6633 h 6885"/>
                <a:gd name="T8" fmla="*/ 252 w 6884"/>
                <a:gd name="T9" fmla="*/ 6885 h 6885"/>
                <a:gd name="T10" fmla="*/ 1503 w 6884"/>
                <a:gd name="T11" fmla="*/ 6885 h 6885"/>
                <a:gd name="T12" fmla="*/ 1503 w 6884"/>
                <a:gd name="T13" fmla="*/ 4215 h 6885"/>
                <a:gd name="T14" fmla="*/ 1340 w 6884"/>
                <a:gd name="T15" fmla="*/ 4052 h 6885"/>
                <a:gd name="T16" fmla="*/ 1082 w 6884"/>
                <a:gd name="T17" fmla="*/ 4052 h 6885"/>
                <a:gd name="T18" fmla="*/ 919 w 6884"/>
                <a:gd name="T19" fmla="*/ 3889 h 6885"/>
                <a:gd name="T20" fmla="*/ 919 w 6884"/>
                <a:gd name="T21" fmla="*/ 3239 h 6885"/>
                <a:gd name="T22" fmla="*/ 1082 w 6884"/>
                <a:gd name="T23" fmla="*/ 3076 h 6885"/>
                <a:gd name="T24" fmla="*/ 1340 w 6884"/>
                <a:gd name="T25" fmla="*/ 3076 h 6885"/>
                <a:gd name="T26" fmla="*/ 1503 w 6884"/>
                <a:gd name="T27" fmla="*/ 2912 h 6885"/>
                <a:gd name="T28" fmla="*/ 1503 w 6884"/>
                <a:gd name="T29" fmla="*/ 2488 h 6885"/>
                <a:gd name="T30" fmla="*/ 1799 w 6884"/>
                <a:gd name="T31" fmla="*/ 1541 h 6885"/>
                <a:gd name="T32" fmla="*/ 2772 w 6884"/>
                <a:gd name="T33" fmla="*/ 1219 h 6885"/>
                <a:gd name="T34" fmla="*/ 3389 w 6884"/>
                <a:gd name="T35" fmla="*/ 1219 h 6885"/>
                <a:gd name="T36" fmla="*/ 3552 w 6884"/>
                <a:gd name="T37" fmla="*/ 1383 h 6885"/>
                <a:gd name="T38" fmla="*/ 3552 w 6884"/>
                <a:gd name="T39" fmla="*/ 2032 h 6885"/>
                <a:gd name="T40" fmla="*/ 3389 w 6884"/>
                <a:gd name="T41" fmla="*/ 2196 h 6885"/>
                <a:gd name="T42" fmla="*/ 3064 w 6884"/>
                <a:gd name="T43" fmla="*/ 2196 h 6885"/>
                <a:gd name="T44" fmla="*/ 2849 w 6884"/>
                <a:gd name="T45" fmla="*/ 2218 h 6885"/>
                <a:gd name="T46" fmla="*/ 2732 w 6884"/>
                <a:gd name="T47" fmla="*/ 2299 h 6885"/>
                <a:gd name="T48" fmla="*/ 2686 w 6884"/>
                <a:gd name="T49" fmla="*/ 2417 h 6885"/>
                <a:gd name="T50" fmla="*/ 2676 w 6884"/>
                <a:gd name="T51" fmla="*/ 2588 h 6885"/>
                <a:gd name="T52" fmla="*/ 2676 w 6884"/>
                <a:gd name="T53" fmla="*/ 2913 h 6885"/>
                <a:gd name="T54" fmla="*/ 2839 w 6884"/>
                <a:gd name="T55" fmla="*/ 3076 h 6885"/>
                <a:gd name="T56" fmla="*/ 3396 w 6884"/>
                <a:gd name="T57" fmla="*/ 3076 h 6885"/>
                <a:gd name="T58" fmla="*/ 3542 w 6884"/>
                <a:gd name="T59" fmla="*/ 3238 h 6885"/>
                <a:gd name="T60" fmla="*/ 3473 w 6884"/>
                <a:gd name="T61" fmla="*/ 3890 h 6885"/>
                <a:gd name="T62" fmla="*/ 3293 w 6884"/>
                <a:gd name="T63" fmla="*/ 4052 h 6885"/>
                <a:gd name="T64" fmla="*/ 2839 w 6884"/>
                <a:gd name="T65" fmla="*/ 4052 h 6885"/>
                <a:gd name="T66" fmla="*/ 2676 w 6884"/>
                <a:gd name="T67" fmla="*/ 4215 h 6885"/>
                <a:gd name="T68" fmla="*/ 2676 w 6884"/>
                <a:gd name="T69" fmla="*/ 6885 h 6885"/>
                <a:gd name="T70" fmla="*/ 6633 w 6884"/>
                <a:gd name="T71" fmla="*/ 6885 h 6885"/>
                <a:gd name="T72" fmla="*/ 6884 w 6884"/>
                <a:gd name="T73" fmla="*/ 6633 h 6885"/>
                <a:gd name="T74" fmla="*/ 6884 w 6884"/>
                <a:gd name="T75" fmla="*/ 252 h 6885"/>
                <a:gd name="T76" fmla="*/ 6633 w 6884"/>
                <a:gd name="T77" fmla="*/ 0 h 6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84" h="6885">
                  <a:moveTo>
                    <a:pt x="6633" y="0"/>
                  </a:moveTo>
                  <a:lnTo>
                    <a:pt x="252" y="0"/>
                  </a:lnTo>
                  <a:cubicBezTo>
                    <a:pt x="113" y="0"/>
                    <a:pt x="0" y="113"/>
                    <a:pt x="0" y="252"/>
                  </a:cubicBezTo>
                  <a:lnTo>
                    <a:pt x="0" y="6633"/>
                  </a:lnTo>
                  <a:cubicBezTo>
                    <a:pt x="0" y="6772"/>
                    <a:pt x="113" y="6885"/>
                    <a:pt x="252" y="6885"/>
                  </a:cubicBezTo>
                  <a:lnTo>
                    <a:pt x="1503" y="6885"/>
                  </a:lnTo>
                  <a:lnTo>
                    <a:pt x="1503" y="4215"/>
                  </a:lnTo>
                  <a:cubicBezTo>
                    <a:pt x="1503" y="4125"/>
                    <a:pt x="1430" y="4052"/>
                    <a:pt x="1340" y="4052"/>
                  </a:cubicBezTo>
                  <a:lnTo>
                    <a:pt x="1082" y="4052"/>
                  </a:lnTo>
                  <a:cubicBezTo>
                    <a:pt x="992" y="4052"/>
                    <a:pt x="919" y="3979"/>
                    <a:pt x="919" y="3889"/>
                  </a:cubicBezTo>
                  <a:lnTo>
                    <a:pt x="919" y="3239"/>
                  </a:lnTo>
                  <a:cubicBezTo>
                    <a:pt x="919" y="3149"/>
                    <a:pt x="992" y="3076"/>
                    <a:pt x="1082" y="3076"/>
                  </a:cubicBezTo>
                  <a:lnTo>
                    <a:pt x="1340" y="3076"/>
                  </a:lnTo>
                  <a:cubicBezTo>
                    <a:pt x="1430" y="3076"/>
                    <a:pt x="1503" y="3003"/>
                    <a:pt x="1503" y="2912"/>
                  </a:cubicBezTo>
                  <a:lnTo>
                    <a:pt x="1503" y="2488"/>
                  </a:lnTo>
                  <a:cubicBezTo>
                    <a:pt x="1503" y="2071"/>
                    <a:pt x="1602" y="1755"/>
                    <a:pt x="1799" y="1541"/>
                  </a:cubicBezTo>
                  <a:cubicBezTo>
                    <a:pt x="1996" y="1327"/>
                    <a:pt x="2320" y="1219"/>
                    <a:pt x="2772" y="1219"/>
                  </a:cubicBezTo>
                  <a:lnTo>
                    <a:pt x="3389" y="1219"/>
                  </a:lnTo>
                  <a:cubicBezTo>
                    <a:pt x="3479" y="1219"/>
                    <a:pt x="3552" y="1292"/>
                    <a:pt x="3552" y="1383"/>
                  </a:cubicBezTo>
                  <a:lnTo>
                    <a:pt x="3552" y="2032"/>
                  </a:lnTo>
                  <a:cubicBezTo>
                    <a:pt x="3552" y="2123"/>
                    <a:pt x="3479" y="2196"/>
                    <a:pt x="3389" y="2196"/>
                  </a:cubicBezTo>
                  <a:lnTo>
                    <a:pt x="3064" y="2196"/>
                  </a:lnTo>
                  <a:cubicBezTo>
                    <a:pt x="2975" y="2196"/>
                    <a:pt x="2903" y="2203"/>
                    <a:pt x="2849" y="2218"/>
                  </a:cubicBezTo>
                  <a:cubicBezTo>
                    <a:pt x="2795" y="2233"/>
                    <a:pt x="2756" y="2260"/>
                    <a:pt x="2732" y="2299"/>
                  </a:cubicBezTo>
                  <a:cubicBezTo>
                    <a:pt x="2708" y="2338"/>
                    <a:pt x="2693" y="2377"/>
                    <a:pt x="2686" y="2417"/>
                  </a:cubicBezTo>
                  <a:cubicBezTo>
                    <a:pt x="2679" y="2458"/>
                    <a:pt x="2676" y="2514"/>
                    <a:pt x="2676" y="2588"/>
                  </a:cubicBezTo>
                  <a:lnTo>
                    <a:pt x="2676" y="2913"/>
                  </a:lnTo>
                  <a:cubicBezTo>
                    <a:pt x="2676" y="3003"/>
                    <a:pt x="2749" y="3076"/>
                    <a:pt x="2839" y="3076"/>
                  </a:cubicBezTo>
                  <a:lnTo>
                    <a:pt x="3396" y="3076"/>
                  </a:lnTo>
                  <a:cubicBezTo>
                    <a:pt x="3486" y="3076"/>
                    <a:pt x="3551" y="3148"/>
                    <a:pt x="3542" y="3238"/>
                  </a:cubicBezTo>
                  <a:lnTo>
                    <a:pt x="3473" y="3890"/>
                  </a:lnTo>
                  <a:cubicBezTo>
                    <a:pt x="3464" y="3979"/>
                    <a:pt x="3383" y="4052"/>
                    <a:pt x="3293" y="4052"/>
                  </a:cubicBezTo>
                  <a:lnTo>
                    <a:pt x="2839" y="4052"/>
                  </a:lnTo>
                  <a:cubicBezTo>
                    <a:pt x="2749" y="4052"/>
                    <a:pt x="2676" y="4125"/>
                    <a:pt x="2676" y="4215"/>
                  </a:cubicBezTo>
                  <a:lnTo>
                    <a:pt x="2676" y="6885"/>
                  </a:lnTo>
                  <a:lnTo>
                    <a:pt x="6633" y="6885"/>
                  </a:lnTo>
                  <a:cubicBezTo>
                    <a:pt x="6772" y="6885"/>
                    <a:pt x="6884" y="6772"/>
                    <a:pt x="6884" y="6633"/>
                  </a:cubicBezTo>
                  <a:lnTo>
                    <a:pt x="6884" y="252"/>
                  </a:lnTo>
                  <a:cubicBezTo>
                    <a:pt x="6884" y="113"/>
                    <a:pt x="6772" y="0"/>
                    <a:pt x="6633" y="0"/>
                  </a:cubicBezTo>
                  <a:close/>
                </a:path>
              </a:pathLst>
            </a:custGeom>
            <a:solidFill>
              <a:srgbClr val="1D273B">
                <a:alpha val="40000"/>
              </a:srgbClr>
            </a:solidFill>
            <a:ln>
              <a:noFill/>
            </a:ln>
          </p:spPr>
        </p:sp>
        <p:sp>
          <p:nvSpPr>
            <p:cNvPr id="11" name="twitter-logo-on-badge_27902">
              <a:extLst>
                <a:ext uri="{FF2B5EF4-FFF2-40B4-BE49-F238E27FC236}">
                  <a16:creationId xmlns:a16="http://schemas.microsoft.com/office/drawing/2014/main" xmlns="" id="{3E2A9891-98BC-4416-B867-BE0EDB01F2B5}"/>
                </a:ext>
              </a:extLst>
            </p:cNvPr>
            <p:cNvSpPr>
              <a:spLocks noChangeAspect="1"/>
            </p:cNvSpPr>
            <p:nvPr/>
          </p:nvSpPr>
          <p:spPr bwMode="auto">
            <a:xfrm>
              <a:off x="6367268" y="5086823"/>
              <a:ext cx="285308" cy="284870"/>
            </a:xfrm>
            <a:custGeom>
              <a:avLst/>
              <a:gdLst>
                <a:gd name="connsiteX0" fmla="*/ 362347 w 606279"/>
                <a:gd name="connsiteY0" fmla="*/ 200150 h 605351"/>
                <a:gd name="connsiteX1" fmla="*/ 339887 w 606279"/>
                <a:gd name="connsiteY1" fmla="*/ 210426 h 605351"/>
                <a:gd name="connsiteX2" fmla="*/ 343236 w 606279"/>
                <a:gd name="connsiteY2" fmla="*/ 202597 h 605351"/>
                <a:gd name="connsiteX3" fmla="*/ 333272 w 606279"/>
                <a:gd name="connsiteY3" fmla="*/ 210589 h 605351"/>
                <a:gd name="connsiteX4" fmla="*/ 318898 w 606279"/>
                <a:gd name="connsiteY4" fmla="*/ 228123 h 605351"/>
                <a:gd name="connsiteX5" fmla="*/ 318653 w 606279"/>
                <a:gd name="connsiteY5" fmla="*/ 228613 h 605351"/>
                <a:gd name="connsiteX6" fmla="*/ 298643 w 606279"/>
                <a:gd name="connsiteY6" fmla="*/ 272815 h 605351"/>
                <a:gd name="connsiteX7" fmla="*/ 297173 w 606279"/>
                <a:gd name="connsiteY7" fmla="*/ 273875 h 605351"/>
                <a:gd name="connsiteX8" fmla="*/ 296928 w 606279"/>
                <a:gd name="connsiteY8" fmla="*/ 274202 h 605351"/>
                <a:gd name="connsiteX9" fmla="*/ 276265 w 606279"/>
                <a:gd name="connsiteY9" fmla="*/ 257075 h 605351"/>
                <a:gd name="connsiteX10" fmla="*/ 242207 w 606279"/>
                <a:gd name="connsiteY10" fmla="*/ 239949 h 605351"/>
                <a:gd name="connsiteX11" fmla="*/ 198921 w 606279"/>
                <a:gd name="connsiteY11" fmla="*/ 222659 h 605351"/>
                <a:gd name="connsiteX12" fmla="*/ 222769 w 606279"/>
                <a:gd name="connsiteY12" fmla="*/ 259603 h 605351"/>
                <a:gd name="connsiteX13" fmla="*/ 222769 w 606279"/>
                <a:gd name="connsiteY13" fmla="*/ 259848 h 605351"/>
                <a:gd name="connsiteX14" fmla="*/ 206516 w 606279"/>
                <a:gd name="connsiteY14" fmla="*/ 262131 h 605351"/>
                <a:gd name="connsiteX15" fmla="*/ 238614 w 606279"/>
                <a:gd name="connsiteY15" fmla="*/ 291980 h 605351"/>
                <a:gd name="connsiteX16" fmla="*/ 238532 w 606279"/>
                <a:gd name="connsiteY16" fmla="*/ 292225 h 605351"/>
                <a:gd name="connsiteX17" fmla="*/ 218767 w 606279"/>
                <a:gd name="connsiteY17" fmla="*/ 299973 h 605351"/>
                <a:gd name="connsiteX18" fmla="*/ 254540 w 606279"/>
                <a:gd name="connsiteY18" fmla="*/ 317915 h 605351"/>
                <a:gd name="connsiteX19" fmla="*/ 246699 w 606279"/>
                <a:gd name="connsiteY19" fmla="*/ 323460 h 605351"/>
                <a:gd name="connsiteX20" fmla="*/ 243596 w 606279"/>
                <a:gd name="connsiteY20" fmla="*/ 334470 h 605351"/>
                <a:gd name="connsiteX21" fmla="*/ 263605 w 606279"/>
                <a:gd name="connsiteY21" fmla="*/ 343278 h 605351"/>
                <a:gd name="connsiteX22" fmla="*/ 264177 w 606279"/>
                <a:gd name="connsiteY22" fmla="*/ 343931 h 605351"/>
                <a:gd name="connsiteX23" fmla="*/ 263932 w 606279"/>
                <a:gd name="connsiteY23" fmla="*/ 344175 h 605351"/>
                <a:gd name="connsiteX24" fmla="*/ 203004 w 606279"/>
                <a:gd name="connsiteY24" fmla="*/ 366603 h 605351"/>
                <a:gd name="connsiteX25" fmla="*/ 202596 w 606279"/>
                <a:gd name="connsiteY25" fmla="*/ 366766 h 605351"/>
                <a:gd name="connsiteX26" fmla="*/ 155798 w 606279"/>
                <a:gd name="connsiteY26" fmla="*/ 346866 h 605351"/>
                <a:gd name="connsiteX27" fmla="*/ 222851 w 606279"/>
                <a:gd name="connsiteY27" fmla="*/ 397104 h 605351"/>
                <a:gd name="connsiteX28" fmla="*/ 318081 w 606279"/>
                <a:gd name="connsiteY28" fmla="*/ 399306 h 605351"/>
                <a:gd name="connsiteX29" fmla="*/ 318653 w 606279"/>
                <a:gd name="connsiteY29" fmla="*/ 399306 h 605351"/>
                <a:gd name="connsiteX30" fmla="*/ 397058 w 606279"/>
                <a:gd name="connsiteY30" fmla="*/ 347274 h 605351"/>
                <a:gd name="connsiteX31" fmla="*/ 415679 w 606279"/>
                <a:gd name="connsiteY31" fmla="*/ 307802 h 605351"/>
                <a:gd name="connsiteX32" fmla="*/ 450554 w 606279"/>
                <a:gd name="connsiteY32" fmla="*/ 294672 h 605351"/>
                <a:gd name="connsiteX33" fmla="*/ 450308 w 606279"/>
                <a:gd name="connsiteY33" fmla="*/ 294345 h 605351"/>
                <a:gd name="connsiteX34" fmla="*/ 419028 w 606279"/>
                <a:gd name="connsiteY34" fmla="*/ 292633 h 605351"/>
                <a:gd name="connsiteX35" fmla="*/ 419028 w 606279"/>
                <a:gd name="connsiteY35" fmla="*/ 291002 h 605351"/>
                <a:gd name="connsiteX36" fmla="*/ 419110 w 606279"/>
                <a:gd name="connsiteY36" fmla="*/ 291002 h 605351"/>
                <a:gd name="connsiteX37" fmla="*/ 449328 w 606279"/>
                <a:gd name="connsiteY37" fmla="*/ 275262 h 605351"/>
                <a:gd name="connsiteX38" fmla="*/ 414209 w 606279"/>
                <a:gd name="connsiteY38" fmla="*/ 275670 h 605351"/>
                <a:gd name="connsiteX39" fmla="*/ 391504 w 606279"/>
                <a:gd name="connsiteY39" fmla="*/ 233995 h 605351"/>
                <a:gd name="connsiteX40" fmla="*/ 391014 w 606279"/>
                <a:gd name="connsiteY40" fmla="*/ 233506 h 605351"/>
                <a:gd name="connsiteX41" fmla="*/ 352138 w 606279"/>
                <a:gd name="connsiteY41" fmla="*/ 219560 h 605351"/>
                <a:gd name="connsiteX42" fmla="*/ 351648 w 606279"/>
                <a:gd name="connsiteY42" fmla="*/ 218581 h 605351"/>
                <a:gd name="connsiteX43" fmla="*/ 351975 w 606279"/>
                <a:gd name="connsiteY43" fmla="*/ 218500 h 605351"/>
                <a:gd name="connsiteX44" fmla="*/ 375823 w 606279"/>
                <a:gd name="connsiteY44" fmla="*/ 209203 h 605351"/>
                <a:gd name="connsiteX45" fmla="*/ 372720 w 606279"/>
                <a:gd name="connsiteY45" fmla="*/ 204717 h 605351"/>
                <a:gd name="connsiteX46" fmla="*/ 354017 w 606279"/>
                <a:gd name="connsiteY46" fmla="*/ 209040 h 605351"/>
                <a:gd name="connsiteX47" fmla="*/ 362347 w 606279"/>
                <a:gd name="connsiteY47" fmla="*/ 200150 h 605351"/>
                <a:gd name="connsiteX48" fmla="*/ 303135 w 606279"/>
                <a:gd name="connsiteY48" fmla="*/ 107586 h 605351"/>
                <a:gd name="connsiteX49" fmla="*/ 498495 w 606279"/>
                <a:gd name="connsiteY49" fmla="*/ 302664 h 605351"/>
                <a:gd name="connsiteX50" fmla="*/ 303135 w 606279"/>
                <a:gd name="connsiteY50" fmla="*/ 497742 h 605351"/>
                <a:gd name="connsiteX51" fmla="*/ 107774 w 606279"/>
                <a:gd name="connsiteY51" fmla="*/ 302664 h 605351"/>
                <a:gd name="connsiteX52" fmla="*/ 303135 w 606279"/>
                <a:gd name="connsiteY52" fmla="*/ 107586 h 605351"/>
                <a:gd name="connsiteX53" fmla="*/ 303134 w 606279"/>
                <a:gd name="connsiteY53" fmla="*/ 87261 h 605351"/>
                <a:gd name="connsiteX54" fmla="*/ 87403 w 606279"/>
                <a:gd name="connsiteY54" fmla="*/ 302665 h 605351"/>
                <a:gd name="connsiteX55" fmla="*/ 303134 w 606279"/>
                <a:gd name="connsiteY55" fmla="*/ 518068 h 605351"/>
                <a:gd name="connsiteX56" fmla="*/ 518865 w 606279"/>
                <a:gd name="connsiteY56" fmla="*/ 302665 h 605351"/>
                <a:gd name="connsiteX57" fmla="*/ 303134 w 606279"/>
                <a:gd name="connsiteY57" fmla="*/ 87261 h 605351"/>
                <a:gd name="connsiteX58" fmla="*/ 304114 w 606279"/>
                <a:gd name="connsiteY58" fmla="*/ 276 h 605351"/>
                <a:gd name="connsiteX59" fmla="*/ 331969 w 606279"/>
                <a:gd name="connsiteY59" fmla="*/ 10512 h 605351"/>
                <a:gd name="connsiteX60" fmla="*/ 399441 w 606279"/>
                <a:gd name="connsiteY60" fmla="*/ 57165 h 605351"/>
                <a:gd name="connsiteX61" fmla="*/ 480718 w 606279"/>
                <a:gd name="connsiteY61" fmla="*/ 68665 h 605351"/>
                <a:gd name="connsiteX62" fmla="*/ 530464 w 606279"/>
                <a:gd name="connsiteY62" fmla="*/ 116460 h 605351"/>
                <a:gd name="connsiteX63" fmla="*/ 545167 w 606279"/>
                <a:gd name="connsiteY63" fmla="*/ 197124 h 605351"/>
                <a:gd name="connsiteX64" fmla="*/ 594423 w 606279"/>
                <a:gd name="connsiteY64" fmla="*/ 262618 h 605351"/>
                <a:gd name="connsiteX65" fmla="*/ 595812 w 606279"/>
                <a:gd name="connsiteY65" fmla="*/ 331537 h 605351"/>
                <a:gd name="connsiteX66" fmla="*/ 549088 w 606279"/>
                <a:gd name="connsiteY66" fmla="*/ 398907 h 605351"/>
                <a:gd name="connsiteX67" fmla="*/ 537570 w 606279"/>
                <a:gd name="connsiteY67" fmla="*/ 479979 h 605351"/>
                <a:gd name="connsiteX68" fmla="*/ 502773 w 606279"/>
                <a:gd name="connsiteY68" fmla="*/ 525735 h 605351"/>
                <a:gd name="connsiteX69" fmla="*/ 489703 w 606279"/>
                <a:gd name="connsiteY69" fmla="*/ 529731 h 605351"/>
                <a:gd name="connsiteX70" fmla="*/ 408916 w 606279"/>
                <a:gd name="connsiteY70" fmla="*/ 544331 h 605351"/>
                <a:gd name="connsiteX71" fmla="*/ 343323 w 606279"/>
                <a:gd name="connsiteY71" fmla="*/ 593594 h 605351"/>
                <a:gd name="connsiteX72" fmla="*/ 331561 w 606279"/>
                <a:gd name="connsiteY72" fmla="*/ 600445 h 605351"/>
                <a:gd name="connsiteX73" fmla="*/ 274299 w 606279"/>
                <a:gd name="connsiteY73" fmla="*/ 594899 h 605351"/>
                <a:gd name="connsiteX74" fmla="*/ 206828 w 606279"/>
                <a:gd name="connsiteY74" fmla="*/ 548246 h 605351"/>
                <a:gd name="connsiteX75" fmla="*/ 125633 w 606279"/>
                <a:gd name="connsiteY75" fmla="*/ 536745 h 605351"/>
                <a:gd name="connsiteX76" fmla="*/ 75804 w 606279"/>
                <a:gd name="connsiteY76" fmla="*/ 488951 h 605351"/>
                <a:gd name="connsiteX77" fmla="*/ 61182 w 606279"/>
                <a:gd name="connsiteY77" fmla="*/ 408368 h 605351"/>
                <a:gd name="connsiteX78" fmla="*/ 11845 w 606279"/>
                <a:gd name="connsiteY78" fmla="*/ 342874 h 605351"/>
                <a:gd name="connsiteX79" fmla="*/ 10538 w 606279"/>
                <a:gd name="connsiteY79" fmla="*/ 273955 h 605351"/>
                <a:gd name="connsiteX80" fmla="*/ 57262 w 606279"/>
                <a:gd name="connsiteY80" fmla="*/ 206585 h 605351"/>
                <a:gd name="connsiteX81" fmla="*/ 68779 w 606279"/>
                <a:gd name="connsiteY81" fmla="*/ 125432 h 605351"/>
                <a:gd name="connsiteX82" fmla="*/ 103495 w 606279"/>
                <a:gd name="connsiteY82" fmla="*/ 79757 h 605351"/>
                <a:gd name="connsiteX83" fmla="*/ 116647 w 606279"/>
                <a:gd name="connsiteY83" fmla="*/ 75761 h 605351"/>
                <a:gd name="connsiteX84" fmla="*/ 197352 w 606279"/>
                <a:gd name="connsiteY84" fmla="*/ 61080 h 605351"/>
                <a:gd name="connsiteX85" fmla="*/ 262945 w 606279"/>
                <a:gd name="connsiteY85" fmla="*/ 11898 h 605351"/>
                <a:gd name="connsiteX86" fmla="*/ 274790 w 606279"/>
                <a:gd name="connsiteY86" fmla="*/ 4966 h 605351"/>
                <a:gd name="connsiteX87" fmla="*/ 304114 w 606279"/>
                <a:gd name="connsiteY87" fmla="*/ 276 h 60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279" h="605351">
                  <a:moveTo>
                    <a:pt x="362347" y="200150"/>
                  </a:moveTo>
                  <a:cubicBezTo>
                    <a:pt x="355323" y="200313"/>
                    <a:pt x="347810" y="203739"/>
                    <a:pt x="339887" y="210426"/>
                  </a:cubicBezTo>
                  <a:cubicBezTo>
                    <a:pt x="342828" y="205614"/>
                    <a:pt x="343971" y="203086"/>
                    <a:pt x="343236" y="202597"/>
                  </a:cubicBezTo>
                  <a:cubicBezTo>
                    <a:pt x="339479" y="205125"/>
                    <a:pt x="336130" y="207735"/>
                    <a:pt x="333272" y="210589"/>
                  </a:cubicBezTo>
                  <a:cubicBezTo>
                    <a:pt x="327310" y="216950"/>
                    <a:pt x="322491" y="222822"/>
                    <a:pt x="318898" y="228123"/>
                  </a:cubicBezTo>
                  <a:lnTo>
                    <a:pt x="318653" y="228613"/>
                  </a:lnTo>
                  <a:cubicBezTo>
                    <a:pt x="309179" y="243129"/>
                    <a:pt x="302563" y="257809"/>
                    <a:pt x="298643" y="272815"/>
                  </a:cubicBezTo>
                  <a:lnTo>
                    <a:pt x="297173" y="273875"/>
                  </a:lnTo>
                  <a:lnTo>
                    <a:pt x="296928" y="274202"/>
                  </a:lnTo>
                  <a:cubicBezTo>
                    <a:pt x="291211" y="267351"/>
                    <a:pt x="284432" y="261724"/>
                    <a:pt x="276265" y="257075"/>
                  </a:cubicBezTo>
                  <a:cubicBezTo>
                    <a:pt x="266545" y="251122"/>
                    <a:pt x="255275" y="245413"/>
                    <a:pt x="242207" y="239949"/>
                  </a:cubicBezTo>
                  <a:cubicBezTo>
                    <a:pt x="227996" y="232935"/>
                    <a:pt x="213540" y="227226"/>
                    <a:pt x="198921" y="222659"/>
                  </a:cubicBezTo>
                  <a:cubicBezTo>
                    <a:pt x="198839" y="238236"/>
                    <a:pt x="206843" y="250551"/>
                    <a:pt x="222769" y="259603"/>
                  </a:cubicBezTo>
                  <a:lnTo>
                    <a:pt x="222769" y="259848"/>
                  </a:lnTo>
                  <a:cubicBezTo>
                    <a:pt x="217134" y="259766"/>
                    <a:pt x="211743" y="260582"/>
                    <a:pt x="206516" y="262131"/>
                  </a:cubicBezTo>
                  <a:cubicBezTo>
                    <a:pt x="207496" y="276567"/>
                    <a:pt x="218277" y="286435"/>
                    <a:pt x="238614" y="291980"/>
                  </a:cubicBezTo>
                  <a:lnTo>
                    <a:pt x="238532" y="292225"/>
                  </a:lnTo>
                  <a:cubicBezTo>
                    <a:pt x="230528" y="291817"/>
                    <a:pt x="223912" y="294427"/>
                    <a:pt x="218767" y="299973"/>
                  </a:cubicBezTo>
                  <a:cubicBezTo>
                    <a:pt x="225546" y="312451"/>
                    <a:pt x="237388" y="318404"/>
                    <a:pt x="254540" y="317915"/>
                  </a:cubicBezTo>
                  <a:cubicBezTo>
                    <a:pt x="251109" y="319627"/>
                    <a:pt x="248496" y="321421"/>
                    <a:pt x="246699" y="323460"/>
                  </a:cubicBezTo>
                  <a:cubicBezTo>
                    <a:pt x="243596" y="326559"/>
                    <a:pt x="242615" y="330229"/>
                    <a:pt x="243596" y="334470"/>
                  </a:cubicBezTo>
                  <a:cubicBezTo>
                    <a:pt x="247271" y="340750"/>
                    <a:pt x="253886" y="343686"/>
                    <a:pt x="263605" y="343278"/>
                  </a:cubicBezTo>
                  <a:lnTo>
                    <a:pt x="264177" y="343931"/>
                  </a:lnTo>
                  <a:cubicBezTo>
                    <a:pt x="264095" y="344012"/>
                    <a:pt x="264014" y="344094"/>
                    <a:pt x="263932" y="344175"/>
                  </a:cubicBezTo>
                  <a:cubicBezTo>
                    <a:pt x="247107" y="360731"/>
                    <a:pt x="226771" y="368152"/>
                    <a:pt x="203004" y="366603"/>
                  </a:cubicBezTo>
                  <a:lnTo>
                    <a:pt x="202596" y="366766"/>
                  </a:lnTo>
                  <a:cubicBezTo>
                    <a:pt x="188140" y="366684"/>
                    <a:pt x="172622" y="360078"/>
                    <a:pt x="155798" y="346866"/>
                  </a:cubicBezTo>
                  <a:cubicBezTo>
                    <a:pt x="172704" y="369946"/>
                    <a:pt x="195082" y="386665"/>
                    <a:pt x="222851" y="397104"/>
                  </a:cubicBezTo>
                  <a:cubicBezTo>
                    <a:pt x="254621" y="407135"/>
                    <a:pt x="286392" y="407869"/>
                    <a:pt x="318081" y="399306"/>
                  </a:cubicBezTo>
                  <a:lnTo>
                    <a:pt x="318653" y="399306"/>
                  </a:lnTo>
                  <a:cubicBezTo>
                    <a:pt x="349443" y="390906"/>
                    <a:pt x="375578" y="373535"/>
                    <a:pt x="397058" y="347274"/>
                  </a:cubicBezTo>
                  <a:cubicBezTo>
                    <a:pt x="406940" y="333492"/>
                    <a:pt x="413229" y="320443"/>
                    <a:pt x="415679" y="307802"/>
                  </a:cubicBezTo>
                  <a:cubicBezTo>
                    <a:pt x="431769" y="308373"/>
                    <a:pt x="443366" y="303969"/>
                    <a:pt x="450554" y="294672"/>
                  </a:cubicBezTo>
                  <a:lnTo>
                    <a:pt x="450308" y="294345"/>
                  </a:lnTo>
                  <a:cubicBezTo>
                    <a:pt x="445000" y="296221"/>
                    <a:pt x="434546" y="295650"/>
                    <a:pt x="419028" y="292633"/>
                  </a:cubicBezTo>
                  <a:lnTo>
                    <a:pt x="419028" y="291002"/>
                  </a:lnTo>
                  <a:cubicBezTo>
                    <a:pt x="419028" y="290920"/>
                    <a:pt x="419028" y="290920"/>
                    <a:pt x="419110" y="291002"/>
                  </a:cubicBezTo>
                  <a:cubicBezTo>
                    <a:pt x="436097" y="289126"/>
                    <a:pt x="446143" y="283907"/>
                    <a:pt x="449328" y="275262"/>
                  </a:cubicBezTo>
                  <a:cubicBezTo>
                    <a:pt x="437486" y="279666"/>
                    <a:pt x="425807" y="279747"/>
                    <a:pt x="414209" y="275670"/>
                  </a:cubicBezTo>
                  <a:cubicBezTo>
                    <a:pt x="412086" y="260419"/>
                    <a:pt x="404572" y="246555"/>
                    <a:pt x="391504" y="233995"/>
                  </a:cubicBezTo>
                  <a:cubicBezTo>
                    <a:pt x="391341" y="233914"/>
                    <a:pt x="391178" y="233669"/>
                    <a:pt x="391014" y="233506"/>
                  </a:cubicBezTo>
                  <a:cubicBezTo>
                    <a:pt x="379989" y="223719"/>
                    <a:pt x="367003" y="218989"/>
                    <a:pt x="352138" y="219560"/>
                  </a:cubicBezTo>
                  <a:lnTo>
                    <a:pt x="351648" y="218581"/>
                  </a:lnTo>
                  <a:cubicBezTo>
                    <a:pt x="351730" y="218500"/>
                    <a:pt x="351812" y="218500"/>
                    <a:pt x="351975" y="218500"/>
                  </a:cubicBezTo>
                  <a:cubicBezTo>
                    <a:pt x="365451" y="215564"/>
                    <a:pt x="373455" y="212465"/>
                    <a:pt x="375823" y="209203"/>
                  </a:cubicBezTo>
                  <a:cubicBezTo>
                    <a:pt x="376640" y="206511"/>
                    <a:pt x="375660" y="205043"/>
                    <a:pt x="372720" y="204717"/>
                  </a:cubicBezTo>
                  <a:cubicBezTo>
                    <a:pt x="365859" y="205533"/>
                    <a:pt x="359652" y="206919"/>
                    <a:pt x="354017" y="209040"/>
                  </a:cubicBezTo>
                  <a:cubicBezTo>
                    <a:pt x="361122" y="204717"/>
                    <a:pt x="363899" y="201700"/>
                    <a:pt x="362347" y="200150"/>
                  </a:cubicBezTo>
                  <a:close/>
                  <a:moveTo>
                    <a:pt x="303135" y="107586"/>
                  </a:moveTo>
                  <a:cubicBezTo>
                    <a:pt x="410861" y="107586"/>
                    <a:pt x="498495" y="195094"/>
                    <a:pt x="498495" y="302664"/>
                  </a:cubicBezTo>
                  <a:cubicBezTo>
                    <a:pt x="498495" y="410234"/>
                    <a:pt x="410861" y="497742"/>
                    <a:pt x="303135" y="497742"/>
                  </a:cubicBezTo>
                  <a:cubicBezTo>
                    <a:pt x="195409" y="497742"/>
                    <a:pt x="107774" y="410234"/>
                    <a:pt x="107774" y="302664"/>
                  </a:cubicBezTo>
                  <a:cubicBezTo>
                    <a:pt x="107774" y="195094"/>
                    <a:pt x="195409" y="107586"/>
                    <a:pt x="303135" y="107586"/>
                  </a:cubicBezTo>
                  <a:close/>
                  <a:moveTo>
                    <a:pt x="303134" y="87261"/>
                  </a:moveTo>
                  <a:cubicBezTo>
                    <a:pt x="184201" y="87261"/>
                    <a:pt x="87403" y="183911"/>
                    <a:pt x="87403" y="302665"/>
                  </a:cubicBezTo>
                  <a:cubicBezTo>
                    <a:pt x="87403" y="421418"/>
                    <a:pt x="184201" y="518068"/>
                    <a:pt x="303134" y="518068"/>
                  </a:cubicBezTo>
                  <a:cubicBezTo>
                    <a:pt x="422068" y="518068"/>
                    <a:pt x="518865" y="421418"/>
                    <a:pt x="518865" y="302665"/>
                  </a:cubicBezTo>
                  <a:cubicBezTo>
                    <a:pt x="518865" y="183911"/>
                    <a:pt x="422068" y="87261"/>
                    <a:pt x="303134" y="87261"/>
                  </a:cubicBezTo>
                  <a:close/>
                  <a:moveTo>
                    <a:pt x="304114" y="276"/>
                  </a:moveTo>
                  <a:cubicBezTo>
                    <a:pt x="313937" y="1235"/>
                    <a:pt x="323515" y="4681"/>
                    <a:pt x="331969" y="10512"/>
                  </a:cubicBezTo>
                  <a:lnTo>
                    <a:pt x="399441" y="57165"/>
                  </a:lnTo>
                  <a:lnTo>
                    <a:pt x="480718" y="68665"/>
                  </a:lnTo>
                  <a:cubicBezTo>
                    <a:pt x="505877" y="72254"/>
                    <a:pt x="525890" y="91502"/>
                    <a:pt x="530464" y="116460"/>
                  </a:cubicBezTo>
                  <a:lnTo>
                    <a:pt x="545167" y="197124"/>
                  </a:lnTo>
                  <a:lnTo>
                    <a:pt x="594423" y="262618"/>
                  </a:lnTo>
                  <a:cubicBezTo>
                    <a:pt x="609698" y="282927"/>
                    <a:pt x="610270" y="310576"/>
                    <a:pt x="595812" y="331537"/>
                  </a:cubicBezTo>
                  <a:lnTo>
                    <a:pt x="549088" y="398907"/>
                  </a:lnTo>
                  <a:lnTo>
                    <a:pt x="537570" y="479979"/>
                  </a:lnTo>
                  <a:cubicBezTo>
                    <a:pt x="534711" y="500043"/>
                    <a:pt x="521397" y="517579"/>
                    <a:pt x="502773" y="525735"/>
                  </a:cubicBezTo>
                  <a:cubicBezTo>
                    <a:pt x="498607" y="527529"/>
                    <a:pt x="494196" y="528916"/>
                    <a:pt x="489703" y="529731"/>
                  </a:cubicBezTo>
                  <a:lnTo>
                    <a:pt x="408916" y="544331"/>
                  </a:lnTo>
                  <a:lnTo>
                    <a:pt x="343323" y="593594"/>
                  </a:lnTo>
                  <a:cubicBezTo>
                    <a:pt x="339647" y="596285"/>
                    <a:pt x="335727" y="598651"/>
                    <a:pt x="331561" y="600445"/>
                  </a:cubicBezTo>
                  <a:cubicBezTo>
                    <a:pt x="312936" y="608601"/>
                    <a:pt x="290963" y="606480"/>
                    <a:pt x="274299" y="594899"/>
                  </a:cubicBezTo>
                  <a:lnTo>
                    <a:pt x="206828" y="548246"/>
                  </a:lnTo>
                  <a:lnTo>
                    <a:pt x="125633" y="536745"/>
                  </a:lnTo>
                  <a:cubicBezTo>
                    <a:pt x="100391" y="533157"/>
                    <a:pt x="80378" y="513990"/>
                    <a:pt x="75804" y="488951"/>
                  </a:cubicBezTo>
                  <a:lnTo>
                    <a:pt x="61182" y="408368"/>
                  </a:lnTo>
                  <a:lnTo>
                    <a:pt x="11845" y="342874"/>
                  </a:lnTo>
                  <a:cubicBezTo>
                    <a:pt x="-3430" y="322565"/>
                    <a:pt x="-4002" y="294835"/>
                    <a:pt x="10538" y="273955"/>
                  </a:cubicBezTo>
                  <a:lnTo>
                    <a:pt x="57262" y="206585"/>
                  </a:lnTo>
                  <a:lnTo>
                    <a:pt x="68779" y="125432"/>
                  </a:lnTo>
                  <a:cubicBezTo>
                    <a:pt x="71638" y="105368"/>
                    <a:pt x="84953" y="87832"/>
                    <a:pt x="103495" y="79757"/>
                  </a:cubicBezTo>
                  <a:cubicBezTo>
                    <a:pt x="107743" y="77882"/>
                    <a:pt x="112073" y="76577"/>
                    <a:pt x="116647" y="75761"/>
                  </a:cubicBezTo>
                  <a:lnTo>
                    <a:pt x="197352" y="61080"/>
                  </a:lnTo>
                  <a:lnTo>
                    <a:pt x="262945" y="11898"/>
                  </a:lnTo>
                  <a:cubicBezTo>
                    <a:pt x="266621" y="9125"/>
                    <a:pt x="270542" y="6842"/>
                    <a:pt x="274790" y="4966"/>
                  </a:cubicBezTo>
                  <a:cubicBezTo>
                    <a:pt x="284224" y="847"/>
                    <a:pt x="294292" y="-682"/>
                    <a:pt x="304114" y="276"/>
                  </a:cubicBezTo>
                  <a:close/>
                </a:path>
              </a:pathLst>
            </a:custGeom>
            <a:solidFill>
              <a:srgbClr val="1D273B">
                <a:alpha val="40000"/>
              </a:srgbClr>
            </a:solidFill>
            <a:ln>
              <a:noFill/>
            </a:ln>
          </p:spPr>
        </p:sp>
      </p:grpSp>
      <p:sp>
        <p:nvSpPr>
          <p:cNvPr id="16" name="文本框 15">
            <a:extLst>
              <a:ext uri="{FF2B5EF4-FFF2-40B4-BE49-F238E27FC236}">
                <a16:creationId xmlns:a16="http://schemas.microsoft.com/office/drawing/2014/main" xmlns="" id="{76F51B0E-6FF4-4F82-A35D-265584D48155}"/>
              </a:ext>
            </a:extLst>
          </p:cNvPr>
          <p:cNvSpPr txBox="1"/>
          <p:nvPr/>
        </p:nvSpPr>
        <p:spPr>
          <a:xfrm>
            <a:off x="740836" y="2079474"/>
            <a:ext cx="2774976" cy="2953694"/>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sp>
        <p:nvSpPr>
          <p:cNvPr id="19" name="文本框 18">
            <a:extLst>
              <a:ext uri="{FF2B5EF4-FFF2-40B4-BE49-F238E27FC236}">
                <a16:creationId xmlns:a16="http://schemas.microsoft.com/office/drawing/2014/main" xmlns="" id="{0ECFB9F0-D5AC-4708-9F75-A77507E219C2}"/>
              </a:ext>
            </a:extLst>
          </p:cNvPr>
          <p:cNvSpPr txBox="1"/>
          <p:nvPr/>
        </p:nvSpPr>
        <p:spPr>
          <a:xfrm>
            <a:off x="8676188" y="2079474"/>
            <a:ext cx="2774976" cy="2953694"/>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spTree>
    <p:extLst>
      <p:ext uri="{BB962C8B-B14F-4D97-AF65-F5344CB8AC3E}">
        <p14:creationId xmlns:p14="http://schemas.microsoft.com/office/powerpoint/2010/main" val="21681537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6977591-5E76-40DD-95A5-A4D45CCB88E0}"/>
              </a:ext>
            </a:extLst>
          </p:cNvPr>
          <p:cNvSpPr/>
          <p:nvPr/>
        </p:nvSpPr>
        <p:spPr>
          <a:xfrm>
            <a:off x="2705100" y="0"/>
            <a:ext cx="9486899"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64B5F499-5C0B-440D-B4F0-04AF9042E5E1}"/>
              </a:ext>
            </a:extLst>
          </p:cNvPr>
          <p:cNvSpPr txBox="1"/>
          <p:nvPr/>
        </p:nvSpPr>
        <p:spPr>
          <a:xfrm>
            <a:off x="669925" y="3552669"/>
            <a:ext cx="5820816" cy="769441"/>
          </a:xfrm>
          <a:prstGeom prst="rect">
            <a:avLst/>
          </a:prstGeom>
          <a:noFill/>
        </p:spPr>
        <p:txBody>
          <a:bodyPr wrap="square" rtlCol="0">
            <a:spAutoFit/>
          </a:bodyPr>
          <a:lstStyle/>
          <a:p>
            <a:pPr algn="dist"/>
            <a:r>
              <a:rPr lang="en-US" altLang="zh-CN" sz="4400" dirty="0">
                <a:latin typeface="微软雅黑 Light" panose="020B0502040204020203" pitchFamily="34" charset="-122"/>
                <a:ea typeface="微软雅黑 Light" panose="020B0502040204020203" pitchFamily="34" charset="-122"/>
              </a:rPr>
              <a:t>THANKS</a:t>
            </a:r>
            <a:endParaRPr lang="zh-CN" altLang="en-US" sz="4400" dirty="0">
              <a:solidFill>
                <a:srgbClr val="1D273B"/>
              </a:solidFill>
              <a:latin typeface="微软雅黑 Light" panose="020B0502040204020203" pitchFamily="34" charset="-122"/>
              <a:ea typeface="微软雅黑 Light" panose="020B0502040204020203" pitchFamily="34" charset="-122"/>
            </a:endParaRPr>
          </a:p>
        </p:txBody>
      </p:sp>
      <p:sp>
        <p:nvSpPr>
          <p:cNvPr id="8" name="等腰三角形 7">
            <a:extLst>
              <a:ext uri="{FF2B5EF4-FFF2-40B4-BE49-F238E27FC236}">
                <a16:creationId xmlns:a16="http://schemas.microsoft.com/office/drawing/2014/main" xmlns="" id="{9D203A3A-557A-4696-ADFA-35E9AA53642B}"/>
              </a:ext>
            </a:extLst>
          </p:cNvPr>
          <p:cNvSpPr/>
          <p:nvPr/>
        </p:nvSpPr>
        <p:spPr>
          <a:xfrm>
            <a:off x="11315160" y="5960268"/>
            <a:ext cx="410655" cy="354013"/>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xmlns="" id="{93C6AC3B-0F4D-4A83-BC45-80E091548DE9}"/>
              </a:ext>
            </a:extLst>
          </p:cNvPr>
          <p:cNvCxnSpPr/>
          <p:nvPr/>
        </p:nvCxnSpPr>
        <p:spPr>
          <a:xfrm>
            <a:off x="11520487" y="876300"/>
            <a:ext cx="0" cy="1333500"/>
          </a:xfrm>
          <a:prstGeom prst="line">
            <a:avLst/>
          </a:prstGeom>
          <a:ln>
            <a:solidFill>
              <a:srgbClr val="1D273B">
                <a:alpha val="50000"/>
              </a:srgb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E43CBEB-3BEA-41E2-BB42-33D8BF540738}"/>
              </a:ext>
            </a:extLst>
          </p:cNvPr>
          <p:cNvCxnSpPr/>
          <p:nvPr/>
        </p:nvCxnSpPr>
        <p:spPr>
          <a:xfrm>
            <a:off x="803275" y="5496146"/>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20885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CE88A76-BA3E-451E-B591-2C37A6947532}"/>
              </a:ext>
            </a:extLst>
          </p:cNvPr>
          <p:cNvSpPr/>
          <p:nvPr/>
        </p:nvSpPr>
        <p:spPr>
          <a:xfrm>
            <a:off x="669925" y="1790700"/>
            <a:ext cx="2076450" cy="207645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1D273B"/>
              </a:solidFill>
            </a:endParaRPr>
          </a:p>
        </p:txBody>
      </p:sp>
      <p:sp>
        <p:nvSpPr>
          <p:cNvPr id="6" name="文本框 5">
            <a:extLst>
              <a:ext uri="{FF2B5EF4-FFF2-40B4-BE49-F238E27FC236}">
                <a16:creationId xmlns:a16="http://schemas.microsoft.com/office/drawing/2014/main" xmlns="" id="{F31E61B1-EC4F-4982-AA39-4440541FE7BE}"/>
              </a:ext>
            </a:extLst>
          </p:cNvPr>
          <p:cNvSpPr txBox="1"/>
          <p:nvPr/>
        </p:nvSpPr>
        <p:spPr>
          <a:xfrm>
            <a:off x="2173298" y="2097671"/>
            <a:ext cx="1146153"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目录</a:t>
            </a:r>
          </a:p>
        </p:txBody>
      </p:sp>
      <p:cxnSp>
        <p:nvCxnSpPr>
          <p:cNvPr id="8" name="直接连接符 7">
            <a:extLst>
              <a:ext uri="{FF2B5EF4-FFF2-40B4-BE49-F238E27FC236}">
                <a16:creationId xmlns:a16="http://schemas.microsoft.com/office/drawing/2014/main" xmlns="" id="{61C2B2A6-3713-4B1E-9382-CC9BED10DD9A}"/>
              </a:ext>
            </a:extLst>
          </p:cNvPr>
          <p:cNvCxnSpPr/>
          <p:nvPr/>
        </p:nvCxnSpPr>
        <p:spPr>
          <a:xfrm>
            <a:off x="3040506" y="2843439"/>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3B0439DE-A003-4E35-9653-8F30134DA857}"/>
              </a:ext>
            </a:extLst>
          </p:cNvPr>
          <p:cNvSpPr txBox="1"/>
          <p:nvPr/>
        </p:nvSpPr>
        <p:spPr>
          <a:xfrm>
            <a:off x="6894286" y="1582057"/>
            <a:ext cx="2119086"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10" name="文本框 9">
            <a:extLst>
              <a:ext uri="{FF2B5EF4-FFF2-40B4-BE49-F238E27FC236}">
                <a16:creationId xmlns:a16="http://schemas.microsoft.com/office/drawing/2014/main" xmlns="" id="{80AEC12F-37BD-4354-9CBF-24D73DD18D66}"/>
              </a:ext>
            </a:extLst>
          </p:cNvPr>
          <p:cNvSpPr txBox="1"/>
          <p:nvPr/>
        </p:nvSpPr>
        <p:spPr>
          <a:xfrm>
            <a:off x="6894286" y="2828925"/>
            <a:ext cx="2119086"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11" name="文本框 10">
            <a:extLst>
              <a:ext uri="{FF2B5EF4-FFF2-40B4-BE49-F238E27FC236}">
                <a16:creationId xmlns:a16="http://schemas.microsoft.com/office/drawing/2014/main" xmlns="" id="{A6D2E1B9-38EF-48B9-BB4E-73EAD3A393B1}"/>
              </a:ext>
            </a:extLst>
          </p:cNvPr>
          <p:cNvSpPr txBox="1"/>
          <p:nvPr/>
        </p:nvSpPr>
        <p:spPr>
          <a:xfrm>
            <a:off x="6894286" y="4075793"/>
            <a:ext cx="2119086"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12" name="文本框 11">
            <a:extLst>
              <a:ext uri="{FF2B5EF4-FFF2-40B4-BE49-F238E27FC236}">
                <a16:creationId xmlns:a16="http://schemas.microsoft.com/office/drawing/2014/main" xmlns="" id="{F179EFD4-BBB8-42E8-82A9-A47FC77B4A1A}"/>
              </a:ext>
            </a:extLst>
          </p:cNvPr>
          <p:cNvSpPr txBox="1"/>
          <p:nvPr/>
        </p:nvSpPr>
        <p:spPr>
          <a:xfrm>
            <a:off x="6894286" y="5322661"/>
            <a:ext cx="2119086" cy="369332"/>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请输入你的标题</a:t>
            </a:r>
          </a:p>
        </p:txBody>
      </p:sp>
      <p:sp>
        <p:nvSpPr>
          <p:cNvPr id="14" name="矩形 13">
            <a:extLst>
              <a:ext uri="{FF2B5EF4-FFF2-40B4-BE49-F238E27FC236}">
                <a16:creationId xmlns:a16="http://schemas.microsoft.com/office/drawing/2014/main" xmlns="" id="{D857A204-CF45-467D-866B-4FF203DE8A40}"/>
              </a:ext>
            </a:extLst>
          </p:cNvPr>
          <p:cNvSpPr/>
          <p:nvPr/>
        </p:nvSpPr>
        <p:spPr>
          <a:xfrm>
            <a:off x="6153150" y="1461923"/>
            <a:ext cx="609600" cy="6096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1D273B"/>
                </a:solidFill>
              </a:rPr>
              <a:t>01</a:t>
            </a:r>
            <a:endParaRPr lang="zh-CN" altLang="en-US" dirty="0">
              <a:solidFill>
                <a:srgbClr val="1D273B"/>
              </a:solidFill>
            </a:endParaRPr>
          </a:p>
        </p:txBody>
      </p:sp>
      <p:sp>
        <p:nvSpPr>
          <p:cNvPr id="15" name="矩形 14">
            <a:extLst>
              <a:ext uri="{FF2B5EF4-FFF2-40B4-BE49-F238E27FC236}">
                <a16:creationId xmlns:a16="http://schemas.microsoft.com/office/drawing/2014/main" xmlns="" id="{37A5189C-1C09-455C-ADF1-5B0CD86B492D}"/>
              </a:ext>
            </a:extLst>
          </p:cNvPr>
          <p:cNvSpPr/>
          <p:nvPr/>
        </p:nvSpPr>
        <p:spPr>
          <a:xfrm>
            <a:off x="6153150" y="2708791"/>
            <a:ext cx="609600" cy="6096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1D273B"/>
                </a:solidFill>
              </a:rPr>
              <a:t>02</a:t>
            </a:r>
            <a:endParaRPr lang="zh-CN" altLang="en-US" dirty="0">
              <a:solidFill>
                <a:srgbClr val="1D273B"/>
              </a:solidFill>
            </a:endParaRPr>
          </a:p>
        </p:txBody>
      </p:sp>
      <p:sp>
        <p:nvSpPr>
          <p:cNvPr id="16" name="矩形 15">
            <a:extLst>
              <a:ext uri="{FF2B5EF4-FFF2-40B4-BE49-F238E27FC236}">
                <a16:creationId xmlns:a16="http://schemas.microsoft.com/office/drawing/2014/main" xmlns="" id="{18DF9C13-75DB-460A-AE23-B2F3B99A4A52}"/>
              </a:ext>
            </a:extLst>
          </p:cNvPr>
          <p:cNvSpPr/>
          <p:nvPr/>
        </p:nvSpPr>
        <p:spPr>
          <a:xfrm>
            <a:off x="6153150" y="3955659"/>
            <a:ext cx="609600" cy="6096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1D273B"/>
                </a:solidFill>
              </a:rPr>
              <a:t>03</a:t>
            </a:r>
            <a:endParaRPr lang="zh-CN" altLang="en-US" dirty="0">
              <a:solidFill>
                <a:srgbClr val="1D273B"/>
              </a:solidFill>
            </a:endParaRPr>
          </a:p>
        </p:txBody>
      </p:sp>
      <p:sp>
        <p:nvSpPr>
          <p:cNvPr id="17" name="矩形 16">
            <a:extLst>
              <a:ext uri="{FF2B5EF4-FFF2-40B4-BE49-F238E27FC236}">
                <a16:creationId xmlns:a16="http://schemas.microsoft.com/office/drawing/2014/main" xmlns="" id="{FB10AA18-2F17-46EE-8833-1ABE99CDF53E}"/>
              </a:ext>
            </a:extLst>
          </p:cNvPr>
          <p:cNvSpPr/>
          <p:nvPr/>
        </p:nvSpPr>
        <p:spPr>
          <a:xfrm>
            <a:off x="6153150" y="5202527"/>
            <a:ext cx="609600" cy="6096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rgbClr val="1D273B"/>
                </a:solidFill>
              </a:rPr>
              <a:t>04</a:t>
            </a:r>
            <a:endParaRPr lang="zh-CN" altLang="en-US" dirty="0">
              <a:solidFill>
                <a:srgbClr val="1D273B"/>
              </a:solidFill>
            </a:endParaRPr>
          </a:p>
        </p:txBody>
      </p:sp>
    </p:spTree>
    <p:extLst>
      <p:ext uri="{BB962C8B-B14F-4D97-AF65-F5344CB8AC3E}">
        <p14:creationId xmlns:p14="http://schemas.microsoft.com/office/powerpoint/2010/main" val="41257291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4064209" y="539356"/>
            <a:ext cx="4063582" cy="4063582"/>
            <a:chOff x="3106994" y="439994"/>
            <a:chExt cx="5978012" cy="5978012"/>
          </a:xfrm>
        </p:grpSpPr>
        <p:sp>
          <p:nvSpPr>
            <p:cNvPr id="75" name="椭圆 74"/>
            <p:cNvSpPr/>
            <p:nvPr/>
          </p:nvSpPr>
          <p:spPr>
            <a:xfrm>
              <a:off x="3106994" y="439994"/>
              <a:ext cx="5978012" cy="5978012"/>
            </a:xfrm>
            <a:prstGeom prst="ellipse">
              <a:avLst/>
            </a:prstGeom>
            <a:solidFill>
              <a:srgbClr val="60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3985259" y="1336935"/>
              <a:ext cx="4206966" cy="4184131"/>
              <a:chOff x="6108065" y="1098809"/>
              <a:chExt cx="4206966" cy="4184131"/>
            </a:xfrm>
          </p:grpSpPr>
          <p:grpSp>
            <p:nvGrpSpPr>
              <p:cNvPr id="37" name="组合 36"/>
              <p:cNvGrpSpPr/>
              <p:nvPr/>
            </p:nvGrpSpPr>
            <p:grpSpPr>
              <a:xfrm>
                <a:off x="6108065" y="1098809"/>
                <a:ext cx="4206966" cy="4184131"/>
                <a:chOff x="0" y="1568970"/>
                <a:chExt cx="4206966" cy="4184131"/>
              </a:xfrm>
              <a:solidFill>
                <a:srgbClr val="EF463F"/>
              </a:solidFill>
            </p:grpSpPr>
            <p:sp>
              <p:nvSpPr>
                <p:cNvPr id="43" name="任意多边形: 形状 42"/>
                <p:cNvSpPr/>
                <p:nvPr/>
              </p:nvSpPr>
              <p:spPr>
                <a:xfrm flipH="1">
                  <a:off x="0" y="1568970"/>
                  <a:ext cx="2110740" cy="4184131"/>
                </a:xfrm>
                <a:custGeom>
                  <a:avLst/>
                  <a:gdLst>
                    <a:gd name="connsiteX0" fmla="*/ 1313378 w 2110740"/>
                    <a:gd name="connsiteY0" fmla="*/ 541 h 4172467"/>
                    <a:gd name="connsiteX1" fmla="*/ 967740 w 2110740"/>
                    <a:gd name="connsiteY1" fmla="*/ 32267 h 4172467"/>
                    <a:gd name="connsiteX2" fmla="*/ 142240 w 2110740"/>
                    <a:gd name="connsiteY2" fmla="*/ 489467 h 4172467"/>
                    <a:gd name="connsiteX3" fmla="*/ 0 w 2110740"/>
                    <a:gd name="connsiteY3" fmla="*/ 500409 h 4172467"/>
                    <a:gd name="connsiteX4" fmla="*/ 0 w 2110740"/>
                    <a:gd name="connsiteY4" fmla="*/ 3580685 h 4172467"/>
                    <a:gd name="connsiteX5" fmla="*/ 2540 w 2110740"/>
                    <a:gd name="connsiteY5" fmla="*/ 4172467 h 4172467"/>
                    <a:gd name="connsiteX6" fmla="*/ 523240 w 2110740"/>
                    <a:gd name="connsiteY6" fmla="*/ 4134367 h 4172467"/>
                    <a:gd name="connsiteX7" fmla="*/ 1234440 w 2110740"/>
                    <a:gd name="connsiteY7" fmla="*/ 3981967 h 4172467"/>
                    <a:gd name="connsiteX8" fmla="*/ 1818640 w 2110740"/>
                    <a:gd name="connsiteY8" fmla="*/ 3629542 h 4172467"/>
                    <a:gd name="connsiteX9" fmla="*/ 1942465 w 2110740"/>
                    <a:gd name="connsiteY9" fmla="*/ 3178692 h 4172467"/>
                    <a:gd name="connsiteX10" fmla="*/ 1856740 w 2110740"/>
                    <a:gd name="connsiteY10" fmla="*/ 2356367 h 4172467"/>
                    <a:gd name="connsiteX11" fmla="*/ 2110740 w 2110740"/>
                    <a:gd name="connsiteY11" fmla="*/ 1111767 h 4172467"/>
                    <a:gd name="connsiteX12" fmla="*/ 1977390 w 2110740"/>
                    <a:gd name="connsiteY12" fmla="*/ 298967 h 4172467"/>
                    <a:gd name="connsiteX13" fmla="*/ 1780540 w 2110740"/>
                    <a:gd name="connsiteY13" fmla="*/ 57667 h 4172467"/>
                    <a:gd name="connsiteX14" fmla="*/ 1313378 w 2110740"/>
                    <a:gd name="connsiteY14" fmla="*/ 541 h 4172467"/>
                    <a:gd name="connsiteX0" fmla="*/ 1313378 w 2110740"/>
                    <a:gd name="connsiteY0" fmla="*/ 12205 h 4184131"/>
                    <a:gd name="connsiteX1" fmla="*/ 967740 w 2110740"/>
                    <a:gd name="connsiteY1" fmla="*/ 43931 h 4184131"/>
                    <a:gd name="connsiteX2" fmla="*/ 142240 w 2110740"/>
                    <a:gd name="connsiteY2" fmla="*/ 501131 h 4184131"/>
                    <a:gd name="connsiteX3" fmla="*/ 0 w 2110740"/>
                    <a:gd name="connsiteY3" fmla="*/ 512073 h 4184131"/>
                    <a:gd name="connsiteX4" fmla="*/ 0 w 2110740"/>
                    <a:gd name="connsiteY4" fmla="*/ 3592349 h 4184131"/>
                    <a:gd name="connsiteX5" fmla="*/ 2540 w 2110740"/>
                    <a:gd name="connsiteY5" fmla="*/ 4184131 h 4184131"/>
                    <a:gd name="connsiteX6" fmla="*/ 523240 w 2110740"/>
                    <a:gd name="connsiteY6" fmla="*/ 4146031 h 4184131"/>
                    <a:gd name="connsiteX7" fmla="*/ 1234440 w 2110740"/>
                    <a:gd name="connsiteY7" fmla="*/ 3993631 h 4184131"/>
                    <a:gd name="connsiteX8" fmla="*/ 1818640 w 2110740"/>
                    <a:gd name="connsiteY8" fmla="*/ 3641206 h 4184131"/>
                    <a:gd name="connsiteX9" fmla="*/ 1942465 w 2110740"/>
                    <a:gd name="connsiteY9" fmla="*/ 3190356 h 4184131"/>
                    <a:gd name="connsiteX10" fmla="*/ 1856740 w 2110740"/>
                    <a:gd name="connsiteY10" fmla="*/ 2368031 h 4184131"/>
                    <a:gd name="connsiteX11" fmla="*/ 2110740 w 2110740"/>
                    <a:gd name="connsiteY11" fmla="*/ 1123431 h 4184131"/>
                    <a:gd name="connsiteX12" fmla="*/ 1977390 w 2110740"/>
                    <a:gd name="connsiteY12" fmla="*/ 310631 h 4184131"/>
                    <a:gd name="connsiteX13" fmla="*/ 1780540 w 2110740"/>
                    <a:gd name="connsiteY13" fmla="*/ 69331 h 4184131"/>
                    <a:gd name="connsiteX14" fmla="*/ 1313378 w 2110740"/>
                    <a:gd name="connsiteY14" fmla="*/ 12205 h 41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0740" h="4184131">
                      <a:moveTo>
                        <a:pt x="1313378" y="12205"/>
                      </a:moveTo>
                      <a:cubicBezTo>
                        <a:pt x="1193216" y="9429"/>
                        <a:pt x="1240790" y="-28036"/>
                        <a:pt x="967740" y="43931"/>
                      </a:cubicBezTo>
                      <a:cubicBezTo>
                        <a:pt x="694690" y="115898"/>
                        <a:pt x="307340" y="424931"/>
                        <a:pt x="142240" y="501131"/>
                      </a:cubicBezTo>
                      <a:lnTo>
                        <a:pt x="0" y="512073"/>
                      </a:lnTo>
                      <a:lnTo>
                        <a:pt x="0" y="3592349"/>
                      </a:lnTo>
                      <a:cubicBezTo>
                        <a:pt x="847" y="3789610"/>
                        <a:pt x="1693" y="3986870"/>
                        <a:pt x="2540" y="4184131"/>
                      </a:cubicBezTo>
                      <a:cubicBezTo>
                        <a:pt x="172932" y="4184131"/>
                        <a:pt x="349673" y="4158731"/>
                        <a:pt x="523240" y="4146031"/>
                      </a:cubicBezTo>
                      <a:cubicBezTo>
                        <a:pt x="696807" y="4133331"/>
                        <a:pt x="994198" y="4069831"/>
                        <a:pt x="1234440" y="3993631"/>
                      </a:cubicBezTo>
                      <a:cubicBezTo>
                        <a:pt x="1484207" y="3907906"/>
                        <a:pt x="1627082" y="3847581"/>
                        <a:pt x="1818640" y="3641206"/>
                      </a:cubicBezTo>
                      <a:cubicBezTo>
                        <a:pt x="1941407" y="3482456"/>
                        <a:pt x="1946698" y="3293014"/>
                        <a:pt x="1942465" y="3190356"/>
                      </a:cubicBezTo>
                      <a:cubicBezTo>
                        <a:pt x="1944582" y="2728923"/>
                        <a:pt x="1958340" y="2810414"/>
                        <a:pt x="1856740" y="2368031"/>
                      </a:cubicBezTo>
                      <a:cubicBezTo>
                        <a:pt x="2002790" y="2166948"/>
                        <a:pt x="2092748" y="1620848"/>
                        <a:pt x="2110740" y="1123431"/>
                      </a:cubicBezTo>
                      <a:cubicBezTo>
                        <a:pt x="2093807" y="609081"/>
                        <a:pt x="2111798" y="721264"/>
                        <a:pt x="1977390" y="310631"/>
                      </a:cubicBezTo>
                      <a:cubicBezTo>
                        <a:pt x="1911773" y="230198"/>
                        <a:pt x="1920240" y="180456"/>
                        <a:pt x="1780540" y="69331"/>
                      </a:cubicBezTo>
                      <a:cubicBezTo>
                        <a:pt x="1705802" y="50044"/>
                        <a:pt x="1513647" y="16831"/>
                        <a:pt x="1313378" y="1220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任意多边形: 形状 41"/>
                <p:cNvSpPr/>
                <p:nvPr/>
              </p:nvSpPr>
              <p:spPr>
                <a:xfrm flipH="1">
                  <a:off x="2096226" y="1580044"/>
                  <a:ext cx="2110740" cy="4173057"/>
                </a:xfrm>
                <a:custGeom>
                  <a:avLst/>
                  <a:gdLst>
                    <a:gd name="connsiteX0" fmla="*/ 797362 w 2110740"/>
                    <a:gd name="connsiteY0" fmla="*/ 541 h 4172467"/>
                    <a:gd name="connsiteX1" fmla="*/ 330200 w 2110740"/>
                    <a:gd name="connsiteY1" fmla="*/ 57667 h 4172467"/>
                    <a:gd name="connsiteX2" fmla="*/ 133350 w 2110740"/>
                    <a:gd name="connsiteY2" fmla="*/ 298967 h 4172467"/>
                    <a:gd name="connsiteX3" fmla="*/ 0 w 2110740"/>
                    <a:gd name="connsiteY3" fmla="*/ 1111767 h 4172467"/>
                    <a:gd name="connsiteX4" fmla="*/ 254000 w 2110740"/>
                    <a:gd name="connsiteY4" fmla="*/ 2356367 h 4172467"/>
                    <a:gd name="connsiteX5" fmla="*/ 168275 w 2110740"/>
                    <a:gd name="connsiteY5" fmla="*/ 3178692 h 4172467"/>
                    <a:gd name="connsiteX6" fmla="*/ 292100 w 2110740"/>
                    <a:gd name="connsiteY6" fmla="*/ 3629542 h 4172467"/>
                    <a:gd name="connsiteX7" fmla="*/ 876300 w 2110740"/>
                    <a:gd name="connsiteY7" fmla="*/ 3981967 h 4172467"/>
                    <a:gd name="connsiteX8" fmla="*/ 1587500 w 2110740"/>
                    <a:gd name="connsiteY8" fmla="*/ 4134367 h 4172467"/>
                    <a:gd name="connsiteX9" fmla="*/ 2108200 w 2110740"/>
                    <a:gd name="connsiteY9" fmla="*/ 4172467 h 4172467"/>
                    <a:gd name="connsiteX10" fmla="*/ 2110740 w 2110740"/>
                    <a:gd name="connsiteY10" fmla="*/ 3580610 h 4172467"/>
                    <a:gd name="connsiteX11" fmla="*/ 2110740 w 2110740"/>
                    <a:gd name="connsiteY11" fmla="*/ 500409 h 4172467"/>
                    <a:gd name="connsiteX12" fmla="*/ 1968500 w 2110740"/>
                    <a:gd name="connsiteY12" fmla="*/ 489467 h 4172467"/>
                    <a:gd name="connsiteX13" fmla="*/ 1143000 w 2110740"/>
                    <a:gd name="connsiteY13" fmla="*/ 32267 h 4172467"/>
                    <a:gd name="connsiteX14" fmla="*/ 797362 w 2110740"/>
                    <a:gd name="connsiteY14" fmla="*/ 541 h 4172467"/>
                    <a:gd name="connsiteX0" fmla="*/ 797362 w 2110740"/>
                    <a:gd name="connsiteY0" fmla="*/ 1131 h 4173057"/>
                    <a:gd name="connsiteX1" fmla="*/ 330200 w 2110740"/>
                    <a:gd name="connsiteY1" fmla="*/ 58257 h 4173057"/>
                    <a:gd name="connsiteX2" fmla="*/ 133350 w 2110740"/>
                    <a:gd name="connsiteY2" fmla="*/ 299557 h 4173057"/>
                    <a:gd name="connsiteX3" fmla="*/ 0 w 2110740"/>
                    <a:gd name="connsiteY3" fmla="*/ 1112357 h 4173057"/>
                    <a:gd name="connsiteX4" fmla="*/ 254000 w 2110740"/>
                    <a:gd name="connsiteY4" fmla="*/ 2356957 h 4173057"/>
                    <a:gd name="connsiteX5" fmla="*/ 168275 w 2110740"/>
                    <a:gd name="connsiteY5" fmla="*/ 3179282 h 4173057"/>
                    <a:gd name="connsiteX6" fmla="*/ 292100 w 2110740"/>
                    <a:gd name="connsiteY6" fmla="*/ 3630132 h 4173057"/>
                    <a:gd name="connsiteX7" fmla="*/ 876300 w 2110740"/>
                    <a:gd name="connsiteY7" fmla="*/ 3982557 h 4173057"/>
                    <a:gd name="connsiteX8" fmla="*/ 1587500 w 2110740"/>
                    <a:gd name="connsiteY8" fmla="*/ 4134957 h 4173057"/>
                    <a:gd name="connsiteX9" fmla="*/ 2108200 w 2110740"/>
                    <a:gd name="connsiteY9" fmla="*/ 4173057 h 4173057"/>
                    <a:gd name="connsiteX10" fmla="*/ 2110740 w 2110740"/>
                    <a:gd name="connsiteY10" fmla="*/ 3581200 h 4173057"/>
                    <a:gd name="connsiteX11" fmla="*/ 2110740 w 2110740"/>
                    <a:gd name="connsiteY11" fmla="*/ 500999 h 4173057"/>
                    <a:gd name="connsiteX12" fmla="*/ 1968500 w 2110740"/>
                    <a:gd name="connsiteY12" fmla="*/ 490057 h 4173057"/>
                    <a:gd name="connsiteX13" fmla="*/ 1143000 w 2110740"/>
                    <a:gd name="connsiteY13" fmla="*/ 32857 h 4173057"/>
                    <a:gd name="connsiteX14" fmla="*/ 797362 w 2110740"/>
                    <a:gd name="connsiteY14" fmla="*/ 1131 h 417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0740" h="4173057">
                      <a:moveTo>
                        <a:pt x="797362" y="1131"/>
                      </a:moveTo>
                      <a:cubicBezTo>
                        <a:pt x="597094" y="5757"/>
                        <a:pt x="404938" y="38970"/>
                        <a:pt x="330200" y="58257"/>
                      </a:cubicBezTo>
                      <a:cubicBezTo>
                        <a:pt x="190500" y="169382"/>
                        <a:pt x="198967" y="219124"/>
                        <a:pt x="133350" y="299557"/>
                      </a:cubicBezTo>
                      <a:cubicBezTo>
                        <a:pt x="-1058" y="710190"/>
                        <a:pt x="16933" y="598007"/>
                        <a:pt x="0" y="1112357"/>
                      </a:cubicBezTo>
                      <a:cubicBezTo>
                        <a:pt x="17992" y="1609774"/>
                        <a:pt x="107950" y="2155874"/>
                        <a:pt x="254000" y="2356957"/>
                      </a:cubicBezTo>
                      <a:cubicBezTo>
                        <a:pt x="152400" y="2799340"/>
                        <a:pt x="166158" y="2717849"/>
                        <a:pt x="168275" y="3179282"/>
                      </a:cubicBezTo>
                      <a:cubicBezTo>
                        <a:pt x="164042" y="3281940"/>
                        <a:pt x="169333" y="3471382"/>
                        <a:pt x="292100" y="3630132"/>
                      </a:cubicBezTo>
                      <a:cubicBezTo>
                        <a:pt x="483658" y="3836507"/>
                        <a:pt x="626533" y="3896832"/>
                        <a:pt x="876300" y="3982557"/>
                      </a:cubicBezTo>
                      <a:cubicBezTo>
                        <a:pt x="1116542" y="4058757"/>
                        <a:pt x="1413933" y="4122257"/>
                        <a:pt x="1587500" y="4134957"/>
                      </a:cubicBezTo>
                      <a:cubicBezTo>
                        <a:pt x="1761067" y="4147657"/>
                        <a:pt x="1937808" y="4173057"/>
                        <a:pt x="2108200" y="4173057"/>
                      </a:cubicBezTo>
                      <a:cubicBezTo>
                        <a:pt x="2109047" y="3975771"/>
                        <a:pt x="2109893" y="3778486"/>
                        <a:pt x="2110740" y="3581200"/>
                      </a:cubicBezTo>
                      <a:lnTo>
                        <a:pt x="2110740" y="500999"/>
                      </a:lnTo>
                      <a:lnTo>
                        <a:pt x="1968500" y="490057"/>
                      </a:lnTo>
                      <a:cubicBezTo>
                        <a:pt x="1803400" y="413857"/>
                        <a:pt x="1416050" y="104824"/>
                        <a:pt x="1143000" y="32857"/>
                      </a:cubicBezTo>
                      <a:cubicBezTo>
                        <a:pt x="1040606" y="5869"/>
                        <a:pt x="997630" y="-3495"/>
                        <a:pt x="797362" y="113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任意多边形: 形状 73"/>
              <p:cNvSpPr/>
              <p:nvPr/>
            </p:nvSpPr>
            <p:spPr>
              <a:xfrm flipH="1">
                <a:off x="8168955" y="2617880"/>
                <a:ext cx="1567789" cy="2555149"/>
              </a:xfrm>
              <a:custGeom>
                <a:avLst/>
                <a:gdLst>
                  <a:gd name="connsiteX0" fmla="*/ 835634 w 1567789"/>
                  <a:gd name="connsiteY0" fmla="*/ 45 h 2555149"/>
                  <a:gd name="connsiteX1" fmla="*/ 1064234 w 1567789"/>
                  <a:gd name="connsiteY1" fmla="*/ 95295 h 2555149"/>
                  <a:gd name="connsiteX2" fmla="*/ 1211871 w 1567789"/>
                  <a:gd name="connsiteY2" fmla="*/ 333420 h 2555149"/>
                  <a:gd name="connsiteX3" fmla="*/ 1554772 w 1567789"/>
                  <a:gd name="connsiteY3" fmla="*/ 338183 h 2555149"/>
                  <a:gd name="connsiteX4" fmla="*/ 1567789 w 1567789"/>
                  <a:gd name="connsiteY4" fmla="*/ 339122 h 2555149"/>
                  <a:gd name="connsiteX5" fmla="*/ 1567789 w 1567789"/>
                  <a:gd name="connsiteY5" fmla="*/ 2552970 h 2555149"/>
                  <a:gd name="connsiteX6" fmla="*/ 1550009 w 1567789"/>
                  <a:gd name="connsiteY6" fmla="*/ 2552745 h 2555149"/>
                  <a:gd name="connsiteX7" fmla="*/ 797534 w 1567789"/>
                  <a:gd name="connsiteY7" fmla="*/ 2495595 h 2555149"/>
                  <a:gd name="connsiteX8" fmla="*/ 363194 w 1567789"/>
                  <a:gd name="connsiteY8" fmla="*/ 2388280 h 2555149"/>
                  <a:gd name="connsiteX9" fmla="*/ 321284 w 1567789"/>
                  <a:gd name="connsiteY9" fmla="*/ 2052683 h 2555149"/>
                  <a:gd name="connsiteX10" fmla="*/ 64109 w 1567789"/>
                  <a:gd name="connsiteY10" fmla="*/ 1876470 h 2555149"/>
                  <a:gd name="connsiteX11" fmla="*/ 6959 w 1567789"/>
                  <a:gd name="connsiteY11" fmla="*/ 1590720 h 2555149"/>
                  <a:gd name="connsiteX12" fmla="*/ 54584 w 1567789"/>
                  <a:gd name="connsiteY12" fmla="*/ 1057320 h 2555149"/>
                  <a:gd name="connsiteX13" fmla="*/ 306996 w 1567789"/>
                  <a:gd name="connsiteY13" fmla="*/ 338182 h 2555149"/>
                  <a:gd name="connsiteX14" fmla="*/ 607034 w 1567789"/>
                  <a:gd name="connsiteY14" fmla="*/ 47670 h 2555149"/>
                  <a:gd name="connsiteX15" fmla="*/ 835634 w 1567789"/>
                  <a:gd name="connsiteY15" fmla="*/ 45 h 2555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7789" h="2555149">
                    <a:moveTo>
                      <a:pt x="835634" y="45"/>
                    </a:moveTo>
                    <a:cubicBezTo>
                      <a:pt x="902309" y="-1543"/>
                      <a:pt x="1001528" y="39732"/>
                      <a:pt x="1064234" y="95295"/>
                    </a:cubicBezTo>
                    <a:cubicBezTo>
                      <a:pt x="1126940" y="150858"/>
                      <a:pt x="1134084" y="293733"/>
                      <a:pt x="1211871" y="333420"/>
                    </a:cubicBezTo>
                    <a:cubicBezTo>
                      <a:pt x="1418247" y="344533"/>
                      <a:pt x="1428566" y="333421"/>
                      <a:pt x="1554772" y="338183"/>
                    </a:cubicBezTo>
                    <a:lnTo>
                      <a:pt x="1567789" y="339122"/>
                    </a:lnTo>
                    <a:lnTo>
                      <a:pt x="1567789" y="2552970"/>
                    </a:lnTo>
                    <a:lnTo>
                      <a:pt x="1550009" y="2552745"/>
                    </a:lnTo>
                    <a:cubicBezTo>
                      <a:pt x="1311884" y="2565445"/>
                      <a:pt x="1001686" y="2525122"/>
                      <a:pt x="797534" y="2495595"/>
                    </a:cubicBezTo>
                    <a:cubicBezTo>
                      <a:pt x="573379" y="2450828"/>
                      <a:pt x="520674" y="2428285"/>
                      <a:pt x="363194" y="2388280"/>
                    </a:cubicBezTo>
                    <a:cubicBezTo>
                      <a:pt x="356844" y="2286680"/>
                      <a:pt x="364782" y="2178731"/>
                      <a:pt x="321284" y="2052683"/>
                    </a:cubicBezTo>
                    <a:cubicBezTo>
                      <a:pt x="277787" y="1945686"/>
                      <a:pt x="130784" y="2024108"/>
                      <a:pt x="64109" y="1876470"/>
                    </a:cubicBezTo>
                    <a:cubicBezTo>
                      <a:pt x="45059" y="1781220"/>
                      <a:pt x="21246" y="1795508"/>
                      <a:pt x="6959" y="1590720"/>
                    </a:cubicBezTo>
                    <a:cubicBezTo>
                      <a:pt x="-12091" y="1495470"/>
                      <a:pt x="9340" y="1356563"/>
                      <a:pt x="54584" y="1057320"/>
                    </a:cubicBezTo>
                    <a:cubicBezTo>
                      <a:pt x="104590" y="848564"/>
                      <a:pt x="184759" y="615995"/>
                      <a:pt x="306996" y="338182"/>
                    </a:cubicBezTo>
                    <a:cubicBezTo>
                      <a:pt x="524484" y="77832"/>
                      <a:pt x="507022" y="141332"/>
                      <a:pt x="607034" y="47670"/>
                    </a:cubicBezTo>
                    <a:cubicBezTo>
                      <a:pt x="683234" y="31795"/>
                      <a:pt x="768959" y="1633"/>
                      <a:pt x="835634" y="4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p:cNvSpPr/>
              <p:nvPr/>
            </p:nvSpPr>
            <p:spPr>
              <a:xfrm>
                <a:off x="6651017" y="2628108"/>
                <a:ext cx="1567789" cy="2555149"/>
              </a:xfrm>
              <a:custGeom>
                <a:avLst/>
                <a:gdLst>
                  <a:gd name="connsiteX0" fmla="*/ 835634 w 1567789"/>
                  <a:gd name="connsiteY0" fmla="*/ 45 h 2555149"/>
                  <a:gd name="connsiteX1" fmla="*/ 1064234 w 1567789"/>
                  <a:gd name="connsiteY1" fmla="*/ 95295 h 2555149"/>
                  <a:gd name="connsiteX2" fmla="*/ 1211871 w 1567789"/>
                  <a:gd name="connsiteY2" fmla="*/ 333420 h 2555149"/>
                  <a:gd name="connsiteX3" fmla="*/ 1554772 w 1567789"/>
                  <a:gd name="connsiteY3" fmla="*/ 338183 h 2555149"/>
                  <a:gd name="connsiteX4" fmla="*/ 1567789 w 1567789"/>
                  <a:gd name="connsiteY4" fmla="*/ 339122 h 2555149"/>
                  <a:gd name="connsiteX5" fmla="*/ 1567789 w 1567789"/>
                  <a:gd name="connsiteY5" fmla="*/ 2552970 h 2555149"/>
                  <a:gd name="connsiteX6" fmla="*/ 1550009 w 1567789"/>
                  <a:gd name="connsiteY6" fmla="*/ 2552745 h 2555149"/>
                  <a:gd name="connsiteX7" fmla="*/ 797534 w 1567789"/>
                  <a:gd name="connsiteY7" fmla="*/ 2495595 h 2555149"/>
                  <a:gd name="connsiteX8" fmla="*/ 363194 w 1567789"/>
                  <a:gd name="connsiteY8" fmla="*/ 2388280 h 2555149"/>
                  <a:gd name="connsiteX9" fmla="*/ 321284 w 1567789"/>
                  <a:gd name="connsiteY9" fmla="*/ 2052683 h 2555149"/>
                  <a:gd name="connsiteX10" fmla="*/ 64109 w 1567789"/>
                  <a:gd name="connsiteY10" fmla="*/ 1876470 h 2555149"/>
                  <a:gd name="connsiteX11" fmla="*/ 6959 w 1567789"/>
                  <a:gd name="connsiteY11" fmla="*/ 1590720 h 2555149"/>
                  <a:gd name="connsiteX12" fmla="*/ 54584 w 1567789"/>
                  <a:gd name="connsiteY12" fmla="*/ 1057320 h 2555149"/>
                  <a:gd name="connsiteX13" fmla="*/ 306996 w 1567789"/>
                  <a:gd name="connsiteY13" fmla="*/ 338182 h 2555149"/>
                  <a:gd name="connsiteX14" fmla="*/ 607034 w 1567789"/>
                  <a:gd name="connsiteY14" fmla="*/ 47670 h 2555149"/>
                  <a:gd name="connsiteX15" fmla="*/ 835634 w 1567789"/>
                  <a:gd name="connsiteY15" fmla="*/ 45 h 2555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7789" h="2555149">
                    <a:moveTo>
                      <a:pt x="835634" y="45"/>
                    </a:moveTo>
                    <a:cubicBezTo>
                      <a:pt x="902309" y="-1543"/>
                      <a:pt x="1001528" y="39732"/>
                      <a:pt x="1064234" y="95295"/>
                    </a:cubicBezTo>
                    <a:cubicBezTo>
                      <a:pt x="1126940" y="150858"/>
                      <a:pt x="1134084" y="293733"/>
                      <a:pt x="1211871" y="333420"/>
                    </a:cubicBezTo>
                    <a:cubicBezTo>
                      <a:pt x="1418247" y="344533"/>
                      <a:pt x="1428566" y="333421"/>
                      <a:pt x="1554772" y="338183"/>
                    </a:cubicBezTo>
                    <a:lnTo>
                      <a:pt x="1567789" y="339122"/>
                    </a:lnTo>
                    <a:lnTo>
                      <a:pt x="1567789" y="2552970"/>
                    </a:lnTo>
                    <a:lnTo>
                      <a:pt x="1550009" y="2552745"/>
                    </a:lnTo>
                    <a:cubicBezTo>
                      <a:pt x="1311884" y="2565445"/>
                      <a:pt x="1001686" y="2525122"/>
                      <a:pt x="797534" y="2495595"/>
                    </a:cubicBezTo>
                    <a:cubicBezTo>
                      <a:pt x="573379" y="2450828"/>
                      <a:pt x="520674" y="2428285"/>
                      <a:pt x="363194" y="2388280"/>
                    </a:cubicBezTo>
                    <a:cubicBezTo>
                      <a:pt x="356844" y="2286680"/>
                      <a:pt x="364782" y="2178731"/>
                      <a:pt x="321284" y="2052683"/>
                    </a:cubicBezTo>
                    <a:cubicBezTo>
                      <a:pt x="277787" y="1945686"/>
                      <a:pt x="130784" y="2024108"/>
                      <a:pt x="64109" y="1876470"/>
                    </a:cubicBezTo>
                    <a:cubicBezTo>
                      <a:pt x="45059" y="1781220"/>
                      <a:pt x="21246" y="1795508"/>
                      <a:pt x="6959" y="1590720"/>
                    </a:cubicBezTo>
                    <a:cubicBezTo>
                      <a:pt x="-12091" y="1495470"/>
                      <a:pt x="9340" y="1356563"/>
                      <a:pt x="54584" y="1057320"/>
                    </a:cubicBezTo>
                    <a:cubicBezTo>
                      <a:pt x="104590" y="848564"/>
                      <a:pt x="184759" y="615995"/>
                      <a:pt x="306996" y="338182"/>
                    </a:cubicBezTo>
                    <a:cubicBezTo>
                      <a:pt x="524484" y="77832"/>
                      <a:pt x="507022" y="141332"/>
                      <a:pt x="607034" y="47670"/>
                    </a:cubicBezTo>
                    <a:cubicBezTo>
                      <a:pt x="683234" y="31795"/>
                      <a:pt x="768959" y="1633"/>
                      <a:pt x="835634" y="4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891463" y="4192036"/>
                <a:ext cx="604837" cy="347663"/>
              </a:xfrm>
              <a:prstGeom prst="ellipse">
                <a:avLst/>
              </a:prstGeom>
              <a:solidFill>
                <a:srgbClr val="614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8962483" y="3895455"/>
                <a:ext cx="544832" cy="544830"/>
              </a:xfrm>
              <a:prstGeom prst="ellipse">
                <a:avLst/>
              </a:prstGeom>
              <a:solidFill>
                <a:srgbClr val="614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p:cNvSpPr/>
              <p:nvPr/>
            </p:nvSpPr>
            <p:spPr>
              <a:xfrm>
                <a:off x="6388100" y="1494634"/>
                <a:ext cx="1206500" cy="1388265"/>
              </a:xfrm>
              <a:custGeom>
                <a:avLst/>
                <a:gdLst>
                  <a:gd name="connsiteX0" fmla="*/ 50800 w 1206500"/>
                  <a:gd name="connsiteY0" fmla="*/ 0 h 1384300"/>
                  <a:gd name="connsiteX1" fmla="*/ 0 w 1206500"/>
                  <a:gd name="connsiteY1" fmla="*/ 622300 h 1384300"/>
                  <a:gd name="connsiteX2" fmla="*/ 114300 w 1206500"/>
                  <a:gd name="connsiteY2" fmla="*/ 1384300 h 1384300"/>
                  <a:gd name="connsiteX3" fmla="*/ 1206500 w 1206500"/>
                  <a:gd name="connsiteY3" fmla="*/ 317500 h 1384300"/>
                  <a:gd name="connsiteX4" fmla="*/ 660400 w 1206500"/>
                  <a:gd name="connsiteY4" fmla="*/ 0 h 1384300"/>
                  <a:gd name="connsiteX5" fmla="*/ 50800 w 1206500"/>
                  <a:gd name="connsiteY5" fmla="*/ 0 h 1384300"/>
                  <a:gd name="connsiteX0" fmla="*/ 70647 w 1226347"/>
                  <a:gd name="connsiteY0" fmla="*/ 60209 h 1444509"/>
                  <a:gd name="connsiteX1" fmla="*/ 19847 w 1226347"/>
                  <a:gd name="connsiteY1" fmla="*/ 682509 h 1444509"/>
                  <a:gd name="connsiteX2" fmla="*/ 134147 w 1226347"/>
                  <a:gd name="connsiteY2" fmla="*/ 1444509 h 1444509"/>
                  <a:gd name="connsiteX3" fmla="*/ 1226347 w 1226347"/>
                  <a:gd name="connsiteY3" fmla="*/ 377709 h 1444509"/>
                  <a:gd name="connsiteX4" fmla="*/ 680247 w 1226347"/>
                  <a:gd name="connsiteY4" fmla="*/ 60209 h 1444509"/>
                  <a:gd name="connsiteX5" fmla="*/ 70647 w 1226347"/>
                  <a:gd name="connsiteY5" fmla="*/ 60209 h 1444509"/>
                  <a:gd name="connsiteX0" fmla="*/ 81533 w 1237233"/>
                  <a:gd name="connsiteY0" fmla="*/ 60209 h 1444509"/>
                  <a:gd name="connsiteX1" fmla="*/ 30733 w 1237233"/>
                  <a:gd name="connsiteY1" fmla="*/ 682509 h 1444509"/>
                  <a:gd name="connsiteX2" fmla="*/ 145033 w 1237233"/>
                  <a:gd name="connsiteY2" fmla="*/ 1444509 h 1444509"/>
                  <a:gd name="connsiteX3" fmla="*/ 1237233 w 1237233"/>
                  <a:gd name="connsiteY3" fmla="*/ 377709 h 1444509"/>
                  <a:gd name="connsiteX4" fmla="*/ 691133 w 1237233"/>
                  <a:gd name="connsiteY4" fmla="*/ 60209 h 1444509"/>
                  <a:gd name="connsiteX5" fmla="*/ 81533 w 1237233"/>
                  <a:gd name="connsiteY5" fmla="*/ 60209 h 1444509"/>
                  <a:gd name="connsiteX0" fmla="*/ 81533 w 1237233"/>
                  <a:gd name="connsiteY0" fmla="*/ 60209 h 1482624"/>
                  <a:gd name="connsiteX1" fmla="*/ 30733 w 1237233"/>
                  <a:gd name="connsiteY1" fmla="*/ 682509 h 1482624"/>
                  <a:gd name="connsiteX2" fmla="*/ 145033 w 1237233"/>
                  <a:gd name="connsiteY2" fmla="*/ 1444509 h 1482624"/>
                  <a:gd name="connsiteX3" fmla="*/ 1237233 w 1237233"/>
                  <a:gd name="connsiteY3" fmla="*/ 377709 h 1482624"/>
                  <a:gd name="connsiteX4" fmla="*/ 691133 w 1237233"/>
                  <a:gd name="connsiteY4" fmla="*/ 60209 h 1482624"/>
                  <a:gd name="connsiteX5" fmla="*/ 81533 w 1237233"/>
                  <a:gd name="connsiteY5" fmla="*/ 60209 h 1482624"/>
                  <a:gd name="connsiteX0" fmla="*/ 81533 w 1257929"/>
                  <a:gd name="connsiteY0" fmla="*/ 60209 h 1444509"/>
                  <a:gd name="connsiteX1" fmla="*/ 30733 w 1257929"/>
                  <a:gd name="connsiteY1" fmla="*/ 682509 h 1444509"/>
                  <a:gd name="connsiteX2" fmla="*/ 145033 w 1257929"/>
                  <a:gd name="connsiteY2" fmla="*/ 1444509 h 1444509"/>
                  <a:gd name="connsiteX3" fmla="*/ 1237233 w 1257929"/>
                  <a:gd name="connsiteY3" fmla="*/ 377709 h 1444509"/>
                  <a:gd name="connsiteX4" fmla="*/ 691133 w 1257929"/>
                  <a:gd name="connsiteY4" fmla="*/ 60209 h 1444509"/>
                  <a:gd name="connsiteX5" fmla="*/ 81533 w 1257929"/>
                  <a:gd name="connsiteY5" fmla="*/ 60209 h 1444509"/>
                  <a:gd name="connsiteX0" fmla="*/ 81533 w 1257929"/>
                  <a:gd name="connsiteY0" fmla="*/ 78583 h 1462883"/>
                  <a:gd name="connsiteX1" fmla="*/ 30733 w 1257929"/>
                  <a:gd name="connsiteY1" fmla="*/ 700883 h 1462883"/>
                  <a:gd name="connsiteX2" fmla="*/ 145033 w 1257929"/>
                  <a:gd name="connsiteY2" fmla="*/ 1462883 h 1462883"/>
                  <a:gd name="connsiteX3" fmla="*/ 1237233 w 1257929"/>
                  <a:gd name="connsiteY3" fmla="*/ 396083 h 1462883"/>
                  <a:gd name="connsiteX4" fmla="*/ 691133 w 1257929"/>
                  <a:gd name="connsiteY4" fmla="*/ 78583 h 1462883"/>
                  <a:gd name="connsiteX5" fmla="*/ 81533 w 1257929"/>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64483 w 1220183"/>
                  <a:gd name="connsiteY0" fmla="*/ 78583 h 1462883"/>
                  <a:gd name="connsiteX1" fmla="*/ 13683 w 1220183"/>
                  <a:gd name="connsiteY1" fmla="*/ 700883 h 1462883"/>
                  <a:gd name="connsiteX2" fmla="*/ 127983 w 1220183"/>
                  <a:gd name="connsiteY2" fmla="*/ 1462883 h 1462883"/>
                  <a:gd name="connsiteX3" fmla="*/ 1220183 w 1220183"/>
                  <a:gd name="connsiteY3" fmla="*/ 396083 h 1462883"/>
                  <a:gd name="connsiteX4" fmla="*/ 674083 w 1220183"/>
                  <a:gd name="connsiteY4" fmla="*/ 78583 h 1462883"/>
                  <a:gd name="connsiteX5" fmla="*/ 64483 w 1220183"/>
                  <a:gd name="connsiteY5" fmla="*/ 78583 h 1462883"/>
                  <a:gd name="connsiteX0" fmla="*/ 85725 w 1206500"/>
                  <a:gd name="connsiteY0" fmla="*/ 72663 h 1425213"/>
                  <a:gd name="connsiteX1" fmla="*/ 0 w 1206500"/>
                  <a:gd name="connsiteY1" fmla="*/ 663213 h 1425213"/>
                  <a:gd name="connsiteX2" fmla="*/ 114300 w 1206500"/>
                  <a:gd name="connsiteY2" fmla="*/ 1425213 h 1425213"/>
                  <a:gd name="connsiteX3" fmla="*/ 1206500 w 1206500"/>
                  <a:gd name="connsiteY3" fmla="*/ 358413 h 1425213"/>
                  <a:gd name="connsiteX4" fmla="*/ 660400 w 1206500"/>
                  <a:gd name="connsiteY4" fmla="*/ 40913 h 1425213"/>
                  <a:gd name="connsiteX5" fmla="*/ 85725 w 1206500"/>
                  <a:gd name="connsiteY5" fmla="*/ 72663 h 1425213"/>
                  <a:gd name="connsiteX0" fmla="*/ 85725 w 1206500"/>
                  <a:gd name="connsiteY0" fmla="*/ 61164 h 1413714"/>
                  <a:gd name="connsiteX1" fmla="*/ 0 w 1206500"/>
                  <a:gd name="connsiteY1" fmla="*/ 651714 h 1413714"/>
                  <a:gd name="connsiteX2" fmla="*/ 114300 w 1206500"/>
                  <a:gd name="connsiteY2" fmla="*/ 1413714 h 1413714"/>
                  <a:gd name="connsiteX3" fmla="*/ 1206500 w 1206500"/>
                  <a:gd name="connsiteY3" fmla="*/ 346914 h 1413714"/>
                  <a:gd name="connsiteX4" fmla="*/ 660400 w 1206500"/>
                  <a:gd name="connsiteY4" fmla="*/ 29414 h 1413714"/>
                  <a:gd name="connsiteX5" fmla="*/ 85725 w 1206500"/>
                  <a:gd name="connsiteY5" fmla="*/ 61164 h 1413714"/>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38894 h 1391444"/>
                  <a:gd name="connsiteX1" fmla="*/ 0 w 1206500"/>
                  <a:gd name="connsiteY1" fmla="*/ 629444 h 1391444"/>
                  <a:gd name="connsiteX2" fmla="*/ 114300 w 1206500"/>
                  <a:gd name="connsiteY2" fmla="*/ 1391444 h 1391444"/>
                  <a:gd name="connsiteX3" fmla="*/ 1206500 w 1206500"/>
                  <a:gd name="connsiteY3" fmla="*/ 324644 h 1391444"/>
                  <a:gd name="connsiteX4" fmla="*/ 660400 w 1206500"/>
                  <a:gd name="connsiteY4" fmla="*/ 7144 h 1391444"/>
                  <a:gd name="connsiteX5" fmla="*/ 85725 w 1206500"/>
                  <a:gd name="connsiteY5" fmla="*/ 38894 h 1391444"/>
                  <a:gd name="connsiteX0" fmla="*/ 85725 w 1206500"/>
                  <a:gd name="connsiteY0" fmla="*/ 20584 h 1373134"/>
                  <a:gd name="connsiteX1" fmla="*/ 0 w 1206500"/>
                  <a:gd name="connsiteY1" fmla="*/ 611134 h 1373134"/>
                  <a:gd name="connsiteX2" fmla="*/ 114300 w 1206500"/>
                  <a:gd name="connsiteY2" fmla="*/ 1373134 h 1373134"/>
                  <a:gd name="connsiteX3" fmla="*/ 1206500 w 1206500"/>
                  <a:gd name="connsiteY3" fmla="*/ 306334 h 1373134"/>
                  <a:gd name="connsiteX4" fmla="*/ 666750 w 1206500"/>
                  <a:gd name="connsiteY4" fmla="*/ 20584 h 1373134"/>
                  <a:gd name="connsiteX5" fmla="*/ 85725 w 1206500"/>
                  <a:gd name="connsiteY5" fmla="*/ 20584 h 1373134"/>
                  <a:gd name="connsiteX0" fmla="*/ 85725 w 1206500"/>
                  <a:gd name="connsiteY0" fmla="*/ 35715 h 1388265"/>
                  <a:gd name="connsiteX1" fmla="*/ 0 w 1206500"/>
                  <a:gd name="connsiteY1" fmla="*/ 626265 h 1388265"/>
                  <a:gd name="connsiteX2" fmla="*/ 11430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 name="connsiteX0" fmla="*/ 85725 w 1206500"/>
                  <a:gd name="connsiteY0" fmla="*/ 35715 h 1388265"/>
                  <a:gd name="connsiteX1" fmla="*/ 0 w 1206500"/>
                  <a:gd name="connsiteY1" fmla="*/ 626265 h 1388265"/>
                  <a:gd name="connsiteX2" fmla="*/ 13335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388265">
                    <a:moveTo>
                      <a:pt x="85725" y="35715"/>
                    </a:moveTo>
                    <a:cubicBezTo>
                      <a:pt x="42333" y="136257"/>
                      <a:pt x="6350" y="245265"/>
                      <a:pt x="0" y="626265"/>
                    </a:cubicBezTo>
                    <a:cubicBezTo>
                      <a:pt x="3175" y="908840"/>
                      <a:pt x="95250" y="1134265"/>
                      <a:pt x="133350" y="1388265"/>
                    </a:cubicBezTo>
                    <a:cubicBezTo>
                      <a:pt x="639233" y="813590"/>
                      <a:pt x="639233" y="738448"/>
                      <a:pt x="1206500" y="321465"/>
                    </a:cubicBezTo>
                    <a:cubicBezTo>
                      <a:pt x="1024467" y="215632"/>
                      <a:pt x="853546" y="83340"/>
                      <a:pt x="666750" y="35715"/>
                    </a:cubicBezTo>
                    <a:cubicBezTo>
                      <a:pt x="448204" y="-21435"/>
                      <a:pt x="319617" y="-1327"/>
                      <a:pt x="85725" y="3571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15810" y="2966290"/>
                <a:ext cx="358776" cy="157163"/>
              </a:xfrm>
              <a:custGeom>
                <a:avLst/>
                <a:gdLst>
                  <a:gd name="connsiteX0" fmla="*/ 0 w 603250"/>
                  <a:gd name="connsiteY0" fmla="*/ 301625 h 603250"/>
                  <a:gd name="connsiteX1" fmla="*/ 301625 w 603250"/>
                  <a:gd name="connsiteY1" fmla="*/ 0 h 603250"/>
                  <a:gd name="connsiteX2" fmla="*/ 603250 w 603250"/>
                  <a:gd name="connsiteY2" fmla="*/ 301625 h 603250"/>
                  <a:gd name="connsiteX3" fmla="*/ 301625 w 603250"/>
                  <a:gd name="connsiteY3" fmla="*/ 603250 h 603250"/>
                  <a:gd name="connsiteX4" fmla="*/ 0 w 603250"/>
                  <a:gd name="connsiteY4" fmla="*/ 301625 h 603250"/>
                  <a:gd name="connsiteX0" fmla="*/ 301625 w 603250"/>
                  <a:gd name="connsiteY0" fmla="*/ 603250 h 694690"/>
                  <a:gd name="connsiteX1" fmla="*/ 0 w 603250"/>
                  <a:gd name="connsiteY1" fmla="*/ 301625 h 694690"/>
                  <a:gd name="connsiteX2" fmla="*/ 301625 w 603250"/>
                  <a:gd name="connsiteY2" fmla="*/ 0 h 694690"/>
                  <a:gd name="connsiteX3" fmla="*/ 603250 w 603250"/>
                  <a:gd name="connsiteY3" fmla="*/ 301625 h 694690"/>
                  <a:gd name="connsiteX4" fmla="*/ 393065 w 603250"/>
                  <a:gd name="connsiteY4" fmla="*/ 694690 h 694690"/>
                  <a:gd name="connsiteX0" fmla="*/ 301625 w 603250"/>
                  <a:gd name="connsiteY0" fmla="*/ 603250 h 603250"/>
                  <a:gd name="connsiteX1" fmla="*/ 0 w 603250"/>
                  <a:gd name="connsiteY1" fmla="*/ 301625 h 603250"/>
                  <a:gd name="connsiteX2" fmla="*/ 301625 w 603250"/>
                  <a:gd name="connsiteY2" fmla="*/ 0 h 603250"/>
                  <a:gd name="connsiteX3" fmla="*/ 603250 w 603250"/>
                  <a:gd name="connsiteY3" fmla="*/ 301625 h 603250"/>
                  <a:gd name="connsiteX0" fmla="*/ 0 w 603250"/>
                  <a:gd name="connsiteY0" fmla="*/ 301625 h 301625"/>
                  <a:gd name="connsiteX1" fmla="*/ 301625 w 603250"/>
                  <a:gd name="connsiteY1" fmla="*/ 0 h 301625"/>
                  <a:gd name="connsiteX2" fmla="*/ 603250 w 603250"/>
                  <a:gd name="connsiteY2" fmla="*/ 301625 h 301625"/>
                </a:gdLst>
                <a:ahLst/>
                <a:cxnLst>
                  <a:cxn ang="0">
                    <a:pos x="connsiteX0" y="connsiteY0"/>
                  </a:cxn>
                  <a:cxn ang="0">
                    <a:pos x="connsiteX1" y="connsiteY1"/>
                  </a:cxn>
                  <a:cxn ang="0">
                    <a:pos x="connsiteX2" y="connsiteY2"/>
                  </a:cxn>
                </a:cxnLst>
                <a:rect l="l" t="t" r="r" b="b"/>
                <a:pathLst>
                  <a:path w="603250" h="301625">
                    <a:moveTo>
                      <a:pt x="0" y="301625"/>
                    </a:moveTo>
                    <a:cubicBezTo>
                      <a:pt x="0" y="135042"/>
                      <a:pt x="135042" y="0"/>
                      <a:pt x="301625" y="0"/>
                    </a:cubicBezTo>
                    <a:cubicBezTo>
                      <a:pt x="468208" y="0"/>
                      <a:pt x="603250" y="135042"/>
                      <a:pt x="603250" y="301625"/>
                    </a:cubicBezTo>
                  </a:path>
                </a:pathLst>
              </a:custGeom>
              <a:noFill/>
              <a:ln w="38100">
                <a:solidFill>
                  <a:srgbClr val="614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64083" y="4023249"/>
                <a:ext cx="128908" cy="1071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p:cNvSpPr/>
              <p:nvPr/>
            </p:nvSpPr>
            <p:spPr>
              <a:xfrm rot="1750512">
                <a:off x="9262733" y="458125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p:cNvSpPr/>
              <p:nvPr/>
            </p:nvSpPr>
            <p:spPr>
              <a:xfrm rot="1750512">
                <a:off x="8971217" y="458125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985601" y="4294429"/>
                <a:ext cx="208280" cy="92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心形 55"/>
              <p:cNvSpPr/>
              <p:nvPr/>
            </p:nvSpPr>
            <p:spPr>
              <a:xfrm>
                <a:off x="7823747" y="4596624"/>
                <a:ext cx="740267" cy="497694"/>
              </a:xfrm>
              <a:custGeom>
                <a:avLst/>
                <a:gdLst>
                  <a:gd name="connsiteX0" fmla="*/ 385827 w 771653"/>
                  <a:gd name="connsiteY0" fmla="*/ 129778 h 519112"/>
                  <a:gd name="connsiteX1" fmla="*/ 385827 w 771653"/>
                  <a:gd name="connsiteY1" fmla="*/ 519112 h 519112"/>
                  <a:gd name="connsiteX2" fmla="*/ 385827 w 771653"/>
                  <a:gd name="connsiteY2" fmla="*/ 129778 h 519112"/>
                  <a:gd name="connsiteX0" fmla="*/ 328549 w 717188"/>
                  <a:gd name="connsiteY0" fmla="*/ 123347 h 512681"/>
                  <a:gd name="connsiteX1" fmla="*/ 328549 w 717188"/>
                  <a:gd name="connsiteY1" fmla="*/ 512681 h 512681"/>
                  <a:gd name="connsiteX2" fmla="*/ 0 w 717188"/>
                  <a:gd name="connsiteY2" fmla="*/ 36431 h 512681"/>
                  <a:gd name="connsiteX3" fmla="*/ 328549 w 717188"/>
                  <a:gd name="connsiteY3" fmla="*/ 123347 h 512681"/>
                  <a:gd name="connsiteX0" fmla="*/ 328549 w 664368"/>
                  <a:gd name="connsiteY0" fmla="*/ 112012 h 501347"/>
                  <a:gd name="connsiteX1" fmla="*/ 664368 w 664368"/>
                  <a:gd name="connsiteY1" fmla="*/ 29859 h 501347"/>
                  <a:gd name="connsiteX2" fmla="*/ 328549 w 664368"/>
                  <a:gd name="connsiteY2" fmla="*/ 501346 h 501347"/>
                  <a:gd name="connsiteX3" fmla="*/ 0 w 664368"/>
                  <a:gd name="connsiteY3" fmla="*/ 25096 h 501347"/>
                  <a:gd name="connsiteX4" fmla="*/ 328549 w 664368"/>
                  <a:gd name="connsiteY4" fmla="*/ 112012 h 501347"/>
                  <a:gd name="connsiteX0" fmla="*/ 328549 w 683418"/>
                  <a:gd name="connsiteY0" fmla="*/ 112012 h 501347"/>
                  <a:gd name="connsiteX1" fmla="*/ 683418 w 683418"/>
                  <a:gd name="connsiteY1" fmla="*/ 15571 h 501347"/>
                  <a:gd name="connsiteX2" fmla="*/ 328549 w 683418"/>
                  <a:gd name="connsiteY2" fmla="*/ 501346 h 501347"/>
                  <a:gd name="connsiteX3" fmla="*/ 0 w 683418"/>
                  <a:gd name="connsiteY3" fmla="*/ 25096 h 501347"/>
                  <a:gd name="connsiteX4" fmla="*/ 328549 w 683418"/>
                  <a:gd name="connsiteY4" fmla="*/ 112012 h 501347"/>
                  <a:gd name="connsiteX0" fmla="*/ 364268 w 719137"/>
                  <a:gd name="connsiteY0" fmla="*/ 130042 h 519377"/>
                  <a:gd name="connsiteX1" fmla="*/ 719137 w 719137"/>
                  <a:gd name="connsiteY1" fmla="*/ 33601 h 519377"/>
                  <a:gd name="connsiteX2" fmla="*/ 364268 w 719137"/>
                  <a:gd name="connsiteY2" fmla="*/ 519376 h 519377"/>
                  <a:gd name="connsiteX3" fmla="*/ 0 w 719137"/>
                  <a:gd name="connsiteY3" fmla="*/ 21694 h 519377"/>
                  <a:gd name="connsiteX4" fmla="*/ 364268 w 719137"/>
                  <a:gd name="connsiteY4" fmla="*/ 130042 h 519377"/>
                  <a:gd name="connsiteX0" fmla="*/ 364268 w 719140"/>
                  <a:gd name="connsiteY0" fmla="*/ 130042 h 519387"/>
                  <a:gd name="connsiteX1" fmla="*/ 719137 w 719140"/>
                  <a:gd name="connsiteY1" fmla="*/ 33601 h 519387"/>
                  <a:gd name="connsiteX2" fmla="*/ 364268 w 719140"/>
                  <a:gd name="connsiteY2" fmla="*/ 519376 h 519387"/>
                  <a:gd name="connsiteX3" fmla="*/ 0 w 719140"/>
                  <a:gd name="connsiteY3" fmla="*/ 21694 h 519387"/>
                  <a:gd name="connsiteX4" fmla="*/ 364268 w 719140"/>
                  <a:gd name="connsiteY4" fmla="*/ 130042 h 519387"/>
                  <a:gd name="connsiteX0" fmla="*/ 392843 w 719140"/>
                  <a:gd name="connsiteY0" fmla="*/ 96867 h 526693"/>
                  <a:gd name="connsiteX1" fmla="*/ 719137 w 719140"/>
                  <a:gd name="connsiteY1" fmla="*/ 40907 h 526693"/>
                  <a:gd name="connsiteX2" fmla="*/ 364268 w 719140"/>
                  <a:gd name="connsiteY2" fmla="*/ 526682 h 526693"/>
                  <a:gd name="connsiteX3" fmla="*/ 0 w 719140"/>
                  <a:gd name="connsiteY3" fmla="*/ 29000 h 526693"/>
                  <a:gd name="connsiteX4" fmla="*/ 392843 w 719140"/>
                  <a:gd name="connsiteY4" fmla="*/ 96867 h 526693"/>
                  <a:gd name="connsiteX0" fmla="*/ 392843 w 719140"/>
                  <a:gd name="connsiteY0" fmla="*/ 93762 h 523588"/>
                  <a:gd name="connsiteX1" fmla="*/ 719137 w 719140"/>
                  <a:gd name="connsiteY1" fmla="*/ 37802 h 523588"/>
                  <a:gd name="connsiteX2" fmla="*/ 364268 w 719140"/>
                  <a:gd name="connsiteY2" fmla="*/ 523577 h 523588"/>
                  <a:gd name="connsiteX3" fmla="*/ 0 w 719140"/>
                  <a:gd name="connsiteY3" fmla="*/ 25895 h 523588"/>
                  <a:gd name="connsiteX4" fmla="*/ 392843 w 719140"/>
                  <a:gd name="connsiteY4" fmla="*/ 93762 h 523588"/>
                  <a:gd name="connsiteX0" fmla="*/ 392843 w 719140"/>
                  <a:gd name="connsiteY0" fmla="*/ 78389 h 508215"/>
                  <a:gd name="connsiteX1" fmla="*/ 719137 w 719140"/>
                  <a:gd name="connsiteY1" fmla="*/ 22429 h 508215"/>
                  <a:gd name="connsiteX2" fmla="*/ 364268 w 719140"/>
                  <a:gd name="connsiteY2" fmla="*/ 508204 h 508215"/>
                  <a:gd name="connsiteX3" fmla="*/ 0 w 719140"/>
                  <a:gd name="connsiteY3" fmla="*/ 10522 h 508215"/>
                  <a:gd name="connsiteX4" fmla="*/ 392843 w 719140"/>
                  <a:gd name="connsiteY4" fmla="*/ 78389 h 508215"/>
                  <a:gd name="connsiteX0" fmla="*/ 392843 w 719140"/>
                  <a:gd name="connsiteY0" fmla="*/ 78389 h 508215"/>
                  <a:gd name="connsiteX1" fmla="*/ 719137 w 719140"/>
                  <a:gd name="connsiteY1" fmla="*/ 22429 h 508215"/>
                  <a:gd name="connsiteX2" fmla="*/ 364268 w 719140"/>
                  <a:gd name="connsiteY2" fmla="*/ 508204 h 508215"/>
                  <a:gd name="connsiteX3" fmla="*/ 0 w 719140"/>
                  <a:gd name="connsiteY3" fmla="*/ 10522 h 508215"/>
                  <a:gd name="connsiteX4" fmla="*/ 392843 w 719140"/>
                  <a:gd name="connsiteY4" fmla="*/ 78389 h 508215"/>
                  <a:gd name="connsiteX0" fmla="*/ 392843 w 719140"/>
                  <a:gd name="connsiteY0" fmla="*/ 67867 h 497693"/>
                  <a:gd name="connsiteX1" fmla="*/ 719137 w 719140"/>
                  <a:gd name="connsiteY1" fmla="*/ 11907 h 497693"/>
                  <a:gd name="connsiteX2" fmla="*/ 364268 w 719140"/>
                  <a:gd name="connsiteY2" fmla="*/ 497682 h 497693"/>
                  <a:gd name="connsiteX3" fmla="*/ 0 w 719140"/>
                  <a:gd name="connsiteY3" fmla="*/ 0 h 497693"/>
                  <a:gd name="connsiteX4" fmla="*/ 392843 w 719140"/>
                  <a:gd name="connsiteY4" fmla="*/ 67867 h 497693"/>
                  <a:gd name="connsiteX0" fmla="*/ 392843 w 719140"/>
                  <a:gd name="connsiteY0" fmla="*/ 67867 h 497693"/>
                  <a:gd name="connsiteX1" fmla="*/ 719137 w 719140"/>
                  <a:gd name="connsiteY1" fmla="*/ 11907 h 497693"/>
                  <a:gd name="connsiteX2" fmla="*/ 364268 w 719140"/>
                  <a:gd name="connsiteY2" fmla="*/ 497682 h 497693"/>
                  <a:gd name="connsiteX3" fmla="*/ 0 w 719140"/>
                  <a:gd name="connsiteY3" fmla="*/ 0 h 497693"/>
                  <a:gd name="connsiteX4" fmla="*/ 392843 w 719140"/>
                  <a:gd name="connsiteY4" fmla="*/ 67867 h 497693"/>
                  <a:gd name="connsiteX0" fmla="*/ 392843 w 719140"/>
                  <a:gd name="connsiteY0" fmla="*/ 67867 h 497693"/>
                  <a:gd name="connsiteX1" fmla="*/ 719137 w 719140"/>
                  <a:gd name="connsiteY1" fmla="*/ 11907 h 497693"/>
                  <a:gd name="connsiteX2" fmla="*/ 364268 w 719140"/>
                  <a:gd name="connsiteY2" fmla="*/ 497682 h 497693"/>
                  <a:gd name="connsiteX3" fmla="*/ 0 w 719140"/>
                  <a:gd name="connsiteY3" fmla="*/ 0 h 497693"/>
                  <a:gd name="connsiteX4" fmla="*/ 392843 w 719140"/>
                  <a:gd name="connsiteY4" fmla="*/ 67867 h 497693"/>
                  <a:gd name="connsiteX0" fmla="*/ 0 w 740267"/>
                  <a:gd name="connsiteY0" fmla="*/ 55784 h 553478"/>
                  <a:gd name="connsiteX1" fmla="*/ 719137 w 740267"/>
                  <a:gd name="connsiteY1" fmla="*/ 67691 h 553478"/>
                  <a:gd name="connsiteX2" fmla="*/ 364268 w 740267"/>
                  <a:gd name="connsiteY2" fmla="*/ 553466 h 553478"/>
                  <a:gd name="connsiteX3" fmla="*/ 0 w 740267"/>
                  <a:gd name="connsiteY3" fmla="*/ 55784 h 553478"/>
                  <a:gd name="connsiteX0" fmla="*/ 0 w 740267"/>
                  <a:gd name="connsiteY0" fmla="*/ 47932 h 545626"/>
                  <a:gd name="connsiteX1" fmla="*/ 719137 w 740267"/>
                  <a:gd name="connsiteY1" fmla="*/ 59839 h 545626"/>
                  <a:gd name="connsiteX2" fmla="*/ 364268 w 740267"/>
                  <a:gd name="connsiteY2" fmla="*/ 545614 h 545626"/>
                  <a:gd name="connsiteX3" fmla="*/ 0 w 740267"/>
                  <a:gd name="connsiteY3" fmla="*/ 47932 h 545626"/>
                  <a:gd name="connsiteX0" fmla="*/ 0 w 740267"/>
                  <a:gd name="connsiteY0" fmla="*/ 35160 h 532854"/>
                  <a:gd name="connsiteX1" fmla="*/ 719137 w 740267"/>
                  <a:gd name="connsiteY1" fmla="*/ 47067 h 532854"/>
                  <a:gd name="connsiteX2" fmla="*/ 364268 w 740267"/>
                  <a:gd name="connsiteY2" fmla="*/ 532842 h 532854"/>
                  <a:gd name="connsiteX3" fmla="*/ 0 w 740267"/>
                  <a:gd name="connsiteY3" fmla="*/ 35160 h 532854"/>
                  <a:gd name="connsiteX0" fmla="*/ 0 w 740267"/>
                  <a:gd name="connsiteY0" fmla="*/ 34214 h 531908"/>
                  <a:gd name="connsiteX1" fmla="*/ 719137 w 740267"/>
                  <a:gd name="connsiteY1" fmla="*/ 46121 h 531908"/>
                  <a:gd name="connsiteX2" fmla="*/ 364268 w 740267"/>
                  <a:gd name="connsiteY2" fmla="*/ 531896 h 531908"/>
                  <a:gd name="connsiteX3" fmla="*/ 0 w 740267"/>
                  <a:gd name="connsiteY3" fmla="*/ 34214 h 531908"/>
                  <a:gd name="connsiteX0" fmla="*/ 0 w 740267"/>
                  <a:gd name="connsiteY0" fmla="*/ 30517 h 528211"/>
                  <a:gd name="connsiteX1" fmla="*/ 719137 w 740267"/>
                  <a:gd name="connsiteY1" fmla="*/ 42424 h 528211"/>
                  <a:gd name="connsiteX2" fmla="*/ 364268 w 740267"/>
                  <a:gd name="connsiteY2" fmla="*/ 528199 h 528211"/>
                  <a:gd name="connsiteX3" fmla="*/ 0 w 740267"/>
                  <a:gd name="connsiteY3" fmla="*/ 30517 h 528211"/>
                  <a:gd name="connsiteX0" fmla="*/ 0 w 740267"/>
                  <a:gd name="connsiteY0" fmla="*/ 20414 h 518108"/>
                  <a:gd name="connsiteX1" fmla="*/ 719137 w 740267"/>
                  <a:gd name="connsiteY1" fmla="*/ 32321 h 518108"/>
                  <a:gd name="connsiteX2" fmla="*/ 364268 w 740267"/>
                  <a:gd name="connsiteY2" fmla="*/ 518096 h 518108"/>
                  <a:gd name="connsiteX3" fmla="*/ 0 w 740267"/>
                  <a:gd name="connsiteY3" fmla="*/ 20414 h 518108"/>
                  <a:gd name="connsiteX0" fmla="*/ 0 w 740267"/>
                  <a:gd name="connsiteY0" fmla="*/ 5518 h 503212"/>
                  <a:gd name="connsiteX1" fmla="*/ 719137 w 740267"/>
                  <a:gd name="connsiteY1" fmla="*/ 17425 h 503212"/>
                  <a:gd name="connsiteX2" fmla="*/ 364268 w 740267"/>
                  <a:gd name="connsiteY2" fmla="*/ 503200 h 503212"/>
                  <a:gd name="connsiteX3" fmla="*/ 0 w 740267"/>
                  <a:gd name="connsiteY3" fmla="*/ 5518 h 503212"/>
                  <a:gd name="connsiteX0" fmla="*/ 0 w 740267"/>
                  <a:gd name="connsiteY0" fmla="*/ 183 h 497877"/>
                  <a:gd name="connsiteX1" fmla="*/ 719137 w 740267"/>
                  <a:gd name="connsiteY1" fmla="*/ 12090 h 497877"/>
                  <a:gd name="connsiteX2" fmla="*/ 364268 w 740267"/>
                  <a:gd name="connsiteY2" fmla="*/ 497865 h 497877"/>
                  <a:gd name="connsiteX3" fmla="*/ 0 w 740267"/>
                  <a:gd name="connsiteY3" fmla="*/ 183 h 497877"/>
                  <a:gd name="connsiteX0" fmla="*/ 0 w 740267"/>
                  <a:gd name="connsiteY0" fmla="*/ 0 h 497694"/>
                  <a:gd name="connsiteX1" fmla="*/ 719137 w 740267"/>
                  <a:gd name="connsiteY1" fmla="*/ 11907 h 497694"/>
                  <a:gd name="connsiteX2" fmla="*/ 364268 w 740267"/>
                  <a:gd name="connsiteY2" fmla="*/ 497682 h 497694"/>
                  <a:gd name="connsiteX3" fmla="*/ 0 w 740267"/>
                  <a:gd name="connsiteY3" fmla="*/ 0 h 497694"/>
                  <a:gd name="connsiteX0" fmla="*/ 0 w 740267"/>
                  <a:gd name="connsiteY0" fmla="*/ 0 h 497694"/>
                  <a:gd name="connsiteX1" fmla="*/ 719137 w 740267"/>
                  <a:gd name="connsiteY1" fmla="*/ 11907 h 497694"/>
                  <a:gd name="connsiteX2" fmla="*/ 364268 w 740267"/>
                  <a:gd name="connsiteY2" fmla="*/ 497682 h 497694"/>
                  <a:gd name="connsiteX3" fmla="*/ 0 w 740267"/>
                  <a:gd name="connsiteY3" fmla="*/ 0 h 497694"/>
                </a:gdLst>
                <a:ahLst/>
                <a:cxnLst>
                  <a:cxn ang="0">
                    <a:pos x="connsiteX0" y="connsiteY0"/>
                  </a:cxn>
                  <a:cxn ang="0">
                    <a:pos x="connsiteX1" y="connsiteY1"/>
                  </a:cxn>
                  <a:cxn ang="0">
                    <a:pos x="connsiteX2" y="connsiteY2"/>
                  </a:cxn>
                  <a:cxn ang="0">
                    <a:pos x="connsiteX3" y="connsiteY3"/>
                  </a:cxn>
                </a:cxnLst>
                <a:rect l="l" t="t" r="r" b="b"/>
                <a:pathLst>
                  <a:path w="740267" h="497694">
                    <a:moveTo>
                      <a:pt x="0" y="0"/>
                    </a:moveTo>
                    <a:cubicBezTo>
                      <a:pt x="385378" y="52388"/>
                      <a:pt x="384583" y="19449"/>
                      <a:pt x="719137" y="11907"/>
                    </a:cubicBezTo>
                    <a:cubicBezTo>
                      <a:pt x="779848" y="94854"/>
                      <a:pt x="723826" y="500262"/>
                      <a:pt x="364268" y="497682"/>
                    </a:cubicBezTo>
                    <a:cubicBezTo>
                      <a:pt x="4710" y="495102"/>
                      <a:pt x="0" y="64889"/>
                      <a:pt x="0" y="0"/>
                    </a:cubicBezTo>
                    <a:close/>
                  </a:path>
                </a:pathLst>
              </a:custGeom>
              <a:solidFill>
                <a:srgbClr val="59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922409" y="4735348"/>
                <a:ext cx="542944" cy="273916"/>
              </a:xfrm>
              <a:custGeom>
                <a:avLst/>
                <a:gdLst>
                  <a:gd name="connsiteX0" fmla="*/ 0 w 473075"/>
                  <a:gd name="connsiteY0" fmla="*/ 107322 h 214643"/>
                  <a:gd name="connsiteX1" fmla="*/ 236538 w 473075"/>
                  <a:gd name="connsiteY1" fmla="*/ 0 h 214643"/>
                  <a:gd name="connsiteX2" fmla="*/ 473076 w 473075"/>
                  <a:gd name="connsiteY2" fmla="*/ 107322 h 214643"/>
                  <a:gd name="connsiteX3" fmla="*/ 236538 w 473075"/>
                  <a:gd name="connsiteY3" fmla="*/ 214644 h 214643"/>
                  <a:gd name="connsiteX4" fmla="*/ 0 w 473075"/>
                  <a:gd name="connsiteY4" fmla="*/ 107322 h 214643"/>
                  <a:gd name="connsiteX0" fmla="*/ 0 w 473076"/>
                  <a:gd name="connsiteY0" fmla="*/ 142247 h 249569"/>
                  <a:gd name="connsiteX1" fmla="*/ 236538 w 473076"/>
                  <a:gd name="connsiteY1" fmla="*/ 0 h 249569"/>
                  <a:gd name="connsiteX2" fmla="*/ 473076 w 473076"/>
                  <a:gd name="connsiteY2" fmla="*/ 142247 h 249569"/>
                  <a:gd name="connsiteX3" fmla="*/ 236538 w 473076"/>
                  <a:gd name="connsiteY3" fmla="*/ 249569 h 249569"/>
                  <a:gd name="connsiteX4" fmla="*/ 0 w 473076"/>
                  <a:gd name="connsiteY4" fmla="*/ 142247 h 249569"/>
                  <a:gd name="connsiteX0" fmla="*/ 30 w 473106"/>
                  <a:gd name="connsiteY0" fmla="*/ 142247 h 271794"/>
                  <a:gd name="connsiteX1" fmla="*/ 236568 w 473106"/>
                  <a:gd name="connsiteY1" fmla="*/ 0 h 271794"/>
                  <a:gd name="connsiteX2" fmla="*/ 473106 w 473106"/>
                  <a:gd name="connsiteY2" fmla="*/ 142247 h 271794"/>
                  <a:gd name="connsiteX3" fmla="*/ 249268 w 473106"/>
                  <a:gd name="connsiteY3" fmla="*/ 271794 h 271794"/>
                  <a:gd name="connsiteX4" fmla="*/ 30 w 473106"/>
                  <a:gd name="connsiteY4" fmla="*/ 142247 h 271794"/>
                  <a:gd name="connsiteX0" fmla="*/ 22 w 514373"/>
                  <a:gd name="connsiteY0" fmla="*/ 142591 h 272362"/>
                  <a:gd name="connsiteX1" fmla="*/ 236560 w 514373"/>
                  <a:gd name="connsiteY1" fmla="*/ 344 h 272362"/>
                  <a:gd name="connsiteX2" fmla="*/ 514373 w 514373"/>
                  <a:gd name="connsiteY2" fmla="*/ 110841 h 272362"/>
                  <a:gd name="connsiteX3" fmla="*/ 249260 w 514373"/>
                  <a:gd name="connsiteY3" fmla="*/ 272138 h 272362"/>
                  <a:gd name="connsiteX4" fmla="*/ 22 w 514373"/>
                  <a:gd name="connsiteY4" fmla="*/ 142591 h 272362"/>
                  <a:gd name="connsiteX0" fmla="*/ 18 w 542944"/>
                  <a:gd name="connsiteY0" fmla="*/ 70182 h 273065"/>
                  <a:gd name="connsiteX1" fmla="*/ 265131 w 542944"/>
                  <a:gd name="connsiteY1" fmla="*/ 960 h 273065"/>
                  <a:gd name="connsiteX2" fmla="*/ 542944 w 542944"/>
                  <a:gd name="connsiteY2" fmla="*/ 111457 h 273065"/>
                  <a:gd name="connsiteX3" fmla="*/ 277831 w 542944"/>
                  <a:gd name="connsiteY3" fmla="*/ 272754 h 273065"/>
                  <a:gd name="connsiteX4" fmla="*/ 18 w 542944"/>
                  <a:gd name="connsiteY4" fmla="*/ 70182 h 273065"/>
                  <a:gd name="connsiteX0" fmla="*/ 18 w 542944"/>
                  <a:gd name="connsiteY0" fmla="*/ 70182 h 272786"/>
                  <a:gd name="connsiteX1" fmla="*/ 265131 w 542944"/>
                  <a:gd name="connsiteY1" fmla="*/ 960 h 272786"/>
                  <a:gd name="connsiteX2" fmla="*/ 542944 w 542944"/>
                  <a:gd name="connsiteY2" fmla="*/ 111457 h 272786"/>
                  <a:gd name="connsiteX3" fmla="*/ 277831 w 542944"/>
                  <a:gd name="connsiteY3" fmla="*/ 272754 h 272786"/>
                  <a:gd name="connsiteX4" fmla="*/ 18 w 542944"/>
                  <a:gd name="connsiteY4" fmla="*/ 70182 h 272786"/>
                  <a:gd name="connsiteX0" fmla="*/ 18 w 542944"/>
                  <a:gd name="connsiteY0" fmla="*/ 70182 h 272786"/>
                  <a:gd name="connsiteX1" fmla="*/ 265131 w 542944"/>
                  <a:gd name="connsiteY1" fmla="*/ 960 h 272786"/>
                  <a:gd name="connsiteX2" fmla="*/ 542944 w 542944"/>
                  <a:gd name="connsiteY2" fmla="*/ 111457 h 272786"/>
                  <a:gd name="connsiteX3" fmla="*/ 277831 w 542944"/>
                  <a:gd name="connsiteY3" fmla="*/ 272754 h 272786"/>
                  <a:gd name="connsiteX4" fmla="*/ 18 w 542944"/>
                  <a:gd name="connsiteY4" fmla="*/ 70182 h 272786"/>
                  <a:gd name="connsiteX0" fmla="*/ 18 w 542944"/>
                  <a:gd name="connsiteY0" fmla="*/ 70182 h 273916"/>
                  <a:gd name="connsiteX1" fmla="*/ 265131 w 542944"/>
                  <a:gd name="connsiteY1" fmla="*/ 960 h 273916"/>
                  <a:gd name="connsiteX2" fmla="*/ 542944 w 542944"/>
                  <a:gd name="connsiteY2" fmla="*/ 111457 h 273916"/>
                  <a:gd name="connsiteX3" fmla="*/ 277831 w 542944"/>
                  <a:gd name="connsiteY3" fmla="*/ 272754 h 273916"/>
                  <a:gd name="connsiteX4" fmla="*/ 18 w 542944"/>
                  <a:gd name="connsiteY4" fmla="*/ 70182 h 273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44" h="273916">
                    <a:moveTo>
                      <a:pt x="18" y="70182"/>
                    </a:moveTo>
                    <a:cubicBezTo>
                      <a:pt x="-2099" y="24883"/>
                      <a:pt x="174643" y="-5919"/>
                      <a:pt x="265131" y="960"/>
                    </a:cubicBezTo>
                    <a:cubicBezTo>
                      <a:pt x="355619" y="7839"/>
                      <a:pt x="542944" y="52185"/>
                      <a:pt x="542944" y="111457"/>
                    </a:cubicBezTo>
                    <a:cubicBezTo>
                      <a:pt x="523894" y="183429"/>
                      <a:pt x="441344" y="285983"/>
                      <a:pt x="277831" y="272754"/>
                    </a:cubicBezTo>
                    <a:cubicBezTo>
                      <a:pt x="114318" y="259525"/>
                      <a:pt x="2135" y="115481"/>
                      <a:pt x="18" y="70182"/>
                    </a:cubicBezTo>
                    <a:close/>
                  </a:path>
                </a:pathLst>
              </a:custGeom>
              <a:solidFill>
                <a:srgbClr val="F49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953447" y="3919621"/>
                <a:ext cx="544832" cy="544830"/>
              </a:xfrm>
              <a:prstGeom prst="ellipse">
                <a:avLst/>
              </a:prstGeom>
              <a:solidFill>
                <a:srgbClr val="614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46"/>
              <p:cNvSpPr/>
              <p:nvPr/>
            </p:nvSpPr>
            <p:spPr>
              <a:xfrm>
                <a:off x="7139503" y="2922830"/>
                <a:ext cx="358776" cy="157163"/>
              </a:xfrm>
              <a:custGeom>
                <a:avLst/>
                <a:gdLst>
                  <a:gd name="connsiteX0" fmla="*/ 0 w 603250"/>
                  <a:gd name="connsiteY0" fmla="*/ 301625 h 603250"/>
                  <a:gd name="connsiteX1" fmla="*/ 301625 w 603250"/>
                  <a:gd name="connsiteY1" fmla="*/ 0 h 603250"/>
                  <a:gd name="connsiteX2" fmla="*/ 603250 w 603250"/>
                  <a:gd name="connsiteY2" fmla="*/ 301625 h 603250"/>
                  <a:gd name="connsiteX3" fmla="*/ 301625 w 603250"/>
                  <a:gd name="connsiteY3" fmla="*/ 603250 h 603250"/>
                  <a:gd name="connsiteX4" fmla="*/ 0 w 603250"/>
                  <a:gd name="connsiteY4" fmla="*/ 301625 h 603250"/>
                  <a:gd name="connsiteX0" fmla="*/ 301625 w 603250"/>
                  <a:gd name="connsiteY0" fmla="*/ 603250 h 694690"/>
                  <a:gd name="connsiteX1" fmla="*/ 0 w 603250"/>
                  <a:gd name="connsiteY1" fmla="*/ 301625 h 694690"/>
                  <a:gd name="connsiteX2" fmla="*/ 301625 w 603250"/>
                  <a:gd name="connsiteY2" fmla="*/ 0 h 694690"/>
                  <a:gd name="connsiteX3" fmla="*/ 603250 w 603250"/>
                  <a:gd name="connsiteY3" fmla="*/ 301625 h 694690"/>
                  <a:gd name="connsiteX4" fmla="*/ 393065 w 603250"/>
                  <a:gd name="connsiteY4" fmla="*/ 694690 h 694690"/>
                  <a:gd name="connsiteX0" fmla="*/ 301625 w 603250"/>
                  <a:gd name="connsiteY0" fmla="*/ 603250 h 603250"/>
                  <a:gd name="connsiteX1" fmla="*/ 0 w 603250"/>
                  <a:gd name="connsiteY1" fmla="*/ 301625 h 603250"/>
                  <a:gd name="connsiteX2" fmla="*/ 301625 w 603250"/>
                  <a:gd name="connsiteY2" fmla="*/ 0 h 603250"/>
                  <a:gd name="connsiteX3" fmla="*/ 603250 w 603250"/>
                  <a:gd name="connsiteY3" fmla="*/ 301625 h 603250"/>
                  <a:gd name="connsiteX0" fmla="*/ 0 w 603250"/>
                  <a:gd name="connsiteY0" fmla="*/ 301625 h 301625"/>
                  <a:gd name="connsiteX1" fmla="*/ 301625 w 603250"/>
                  <a:gd name="connsiteY1" fmla="*/ 0 h 301625"/>
                  <a:gd name="connsiteX2" fmla="*/ 603250 w 603250"/>
                  <a:gd name="connsiteY2" fmla="*/ 301625 h 301625"/>
                </a:gdLst>
                <a:ahLst/>
                <a:cxnLst>
                  <a:cxn ang="0">
                    <a:pos x="connsiteX0" y="connsiteY0"/>
                  </a:cxn>
                  <a:cxn ang="0">
                    <a:pos x="connsiteX1" y="connsiteY1"/>
                  </a:cxn>
                  <a:cxn ang="0">
                    <a:pos x="connsiteX2" y="connsiteY2"/>
                  </a:cxn>
                </a:cxnLst>
                <a:rect l="l" t="t" r="r" b="b"/>
                <a:pathLst>
                  <a:path w="603250" h="301625">
                    <a:moveTo>
                      <a:pt x="0" y="301625"/>
                    </a:moveTo>
                    <a:cubicBezTo>
                      <a:pt x="0" y="135042"/>
                      <a:pt x="135042" y="0"/>
                      <a:pt x="301625" y="0"/>
                    </a:cubicBezTo>
                    <a:cubicBezTo>
                      <a:pt x="468208" y="0"/>
                      <a:pt x="603250" y="135042"/>
                      <a:pt x="603250" y="301625"/>
                    </a:cubicBezTo>
                  </a:path>
                </a:pathLst>
              </a:custGeom>
              <a:noFill/>
              <a:ln w="38100">
                <a:solidFill>
                  <a:srgbClr val="614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076797" y="4047415"/>
                <a:ext cx="107157" cy="1071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p:cNvSpPr/>
              <p:nvPr/>
            </p:nvSpPr>
            <p:spPr>
              <a:xfrm rot="1750512">
                <a:off x="7397935" y="453779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p:cNvSpPr/>
              <p:nvPr/>
            </p:nvSpPr>
            <p:spPr>
              <a:xfrm rot="1750512">
                <a:off x="7106419" y="4537796"/>
                <a:ext cx="66169" cy="288715"/>
              </a:xfrm>
              <a:prstGeom prst="roundRect">
                <a:avLst>
                  <a:gd name="adj" fmla="val 50000"/>
                </a:avLst>
              </a:prstGeom>
              <a:solidFill>
                <a:srgbClr val="F99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p:cNvSpPr/>
              <p:nvPr/>
            </p:nvSpPr>
            <p:spPr>
              <a:xfrm flipH="1">
                <a:off x="8881872" y="1419628"/>
                <a:ext cx="1206500" cy="1403505"/>
              </a:xfrm>
              <a:custGeom>
                <a:avLst/>
                <a:gdLst>
                  <a:gd name="connsiteX0" fmla="*/ 50800 w 1206500"/>
                  <a:gd name="connsiteY0" fmla="*/ 0 h 1384300"/>
                  <a:gd name="connsiteX1" fmla="*/ 0 w 1206500"/>
                  <a:gd name="connsiteY1" fmla="*/ 622300 h 1384300"/>
                  <a:gd name="connsiteX2" fmla="*/ 114300 w 1206500"/>
                  <a:gd name="connsiteY2" fmla="*/ 1384300 h 1384300"/>
                  <a:gd name="connsiteX3" fmla="*/ 1206500 w 1206500"/>
                  <a:gd name="connsiteY3" fmla="*/ 317500 h 1384300"/>
                  <a:gd name="connsiteX4" fmla="*/ 660400 w 1206500"/>
                  <a:gd name="connsiteY4" fmla="*/ 0 h 1384300"/>
                  <a:gd name="connsiteX5" fmla="*/ 50800 w 1206500"/>
                  <a:gd name="connsiteY5" fmla="*/ 0 h 1384300"/>
                  <a:gd name="connsiteX0" fmla="*/ 70647 w 1226347"/>
                  <a:gd name="connsiteY0" fmla="*/ 60209 h 1444509"/>
                  <a:gd name="connsiteX1" fmla="*/ 19847 w 1226347"/>
                  <a:gd name="connsiteY1" fmla="*/ 682509 h 1444509"/>
                  <a:gd name="connsiteX2" fmla="*/ 134147 w 1226347"/>
                  <a:gd name="connsiteY2" fmla="*/ 1444509 h 1444509"/>
                  <a:gd name="connsiteX3" fmla="*/ 1226347 w 1226347"/>
                  <a:gd name="connsiteY3" fmla="*/ 377709 h 1444509"/>
                  <a:gd name="connsiteX4" fmla="*/ 680247 w 1226347"/>
                  <a:gd name="connsiteY4" fmla="*/ 60209 h 1444509"/>
                  <a:gd name="connsiteX5" fmla="*/ 70647 w 1226347"/>
                  <a:gd name="connsiteY5" fmla="*/ 60209 h 1444509"/>
                  <a:gd name="connsiteX0" fmla="*/ 81533 w 1237233"/>
                  <a:gd name="connsiteY0" fmla="*/ 60209 h 1444509"/>
                  <a:gd name="connsiteX1" fmla="*/ 30733 w 1237233"/>
                  <a:gd name="connsiteY1" fmla="*/ 682509 h 1444509"/>
                  <a:gd name="connsiteX2" fmla="*/ 145033 w 1237233"/>
                  <a:gd name="connsiteY2" fmla="*/ 1444509 h 1444509"/>
                  <a:gd name="connsiteX3" fmla="*/ 1237233 w 1237233"/>
                  <a:gd name="connsiteY3" fmla="*/ 377709 h 1444509"/>
                  <a:gd name="connsiteX4" fmla="*/ 691133 w 1237233"/>
                  <a:gd name="connsiteY4" fmla="*/ 60209 h 1444509"/>
                  <a:gd name="connsiteX5" fmla="*/ 81533 w 1237233"/>
                  <a:gd name="connsiteY5" fmla="*/ 60209 h 1444509"/>
                  <a:gd name="connsiteX0" fmla="*/ 81533 w 1237233"/>
                  <a:gd name="connsiteY0" fmla="*/ 60209 h 1482624"/>
                  <a:gd name="connsiteX1" fmla="*/ 30733 w 1237233"/>
                  <a:gd name="connsiteY1" fmla="*/ 682509 h 1482624"/>
                  <a:gd name="connsiteX2" fmla="*/ 145033 w 1237233"/>
                  <a:gd name="connsiteY2" fmla="*/ 1444509 h 1482624"/>
                  <a:gd name="connsiteX3" fmla="*/ 1237233 w 1237233"/>
                  <a:gd name="connsiteY3" fmla="*/ 377709 h 1482624"/>
                  <a:gd name="connsiteX4" fmla="*/ 691133 w 1237233"/>
                  <a:gd name="connsiteY4" fmla="*/ 60209 h 1482624"/>
                  <a:gd name="connsiteX5" fmla="*/ 81533 w 1237233"/>
                  <a:gd name="connsiteY5" fmla="*/ 60209 h 1482624"/>
                  <a:gd name="connsiteX0" fmla="*/ 81533 w 1257929"/>
                  <a:gd name="connsiteY0" fmla="*/ 60209 h 1444509"/>
                  <a:gd name="connsiteX1" fmla="*/ 30733 w 1257929"/>
                  <a:gd name="connsiteY1" fmla="*/ 682509 h 1444509"/>
                  <a:gd name="connsiteX2" fmla="*/ 145033 w 1257929"/>
                  <a:gd name="connsiteY2" fmla="*/ 1444509 h 1444509"/>
                  <a:gd name="connsiteX3" fmla="*/ 1237233 w 1257929"/>
                  <a:gd name="connsiteY3" fmla="*/ 377709 h 1444509"/>
                  <a:gd name="connsiteX4" fmla="*/ 691133 w 1257929"/>
                  <a:gd name="connsiteY4" fmla="*/ 60209 h 1444509"/>
                  <a:gd name="connsiteX5" fmla="*/ 81533 w 1257929"/>
                  <a:gd name="connsiteY5" fmla="*/ 60209 h 1444509"/>
                  <a:gd name="connsiteX0" fmla="*/ 81533 w 1257929"/>
                  <a:gd name="connsiteY0" fmla="*/ 78583 h 1462883"/>
                  <a:gd name="connsiteX1" fmla="*/ 30733 w 1257929"/>
                  <a:gd name="connsiteY1" fmla="*/ 700883 h 1462883"/>
                  <a:gd name="connsiteX2" fmla="*/ 145033 w 1257929"/>
                  <a:gd name="connsiteY2" fmla="*/ 1462883 h 1462883"/>
                  <a:gd name="connsiteX3" fmla="*/ 1237233 w 1257929"/>
                  <a:gd name="connsiteY3" fmla="*/ 396083 h 1462883"/>
                  <a:gd name="connsiteX4" fmla="*/ 691133 w 1257929"/>
                  <a:gd name="connsiteY4" fmla="*/ 78583 h 1462883"/>
                  <a:gd name="connsiteX5" fmla="*/ 81533 w 1257929"/>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81533 w 1237233"/>
                  <a:gd name="connsiteY0" fmla="*/ 78583 h 1462883"/>
                  <a:gd name="connsiteX1" fmla="*/ 30733 w 1237233"/>
                  <a:gd name="connsiteY1" fmla="*/ 700883 h 1462883"/>
                  <a:gd name="connsiteX2" fmla="*/ 145033 w 1237233"/>
                  <a:gd name="connsiteY2" fmla="*/ 1462883 h 1462883"/>
                  <a:gd name="connsiteX3" fmla="*/ 1237233 w 1237233"/>
                  <a:gd name="connsiteY3" fmla="*/ 396083 h 1462883"/>
                  <a:gd name="connsiteX4" fmla="*/ 691133 w 1237233"/>
                  <a:gd name="connsiteY4" fmla="*/ 78583 h 1462883"/>
                  <a:gd name="connsiteX5" fmla="*/ 81533 w 1237233"/>
                  <a:gd name="connsiteY5" fmla="*/ 78583 h 1462883"/>
                  <a:gd name="connsiteX0" fmla="*/ 64483 w 1220183"/>
                  <a:gd name="connsiteY0" fmla="*/ 78583 h 1462883"/>
                  <a:gd name="connsiteX1" fmla="*/ 13683 w 1220183"/>
                  <a:gd name="connsiteY1" fmla="*/ 700883 h 1462883"/>
                  <a:gd name="connsiteX2" fmla="*/ 127983 w 1220183"/>
                  <a:gd name="connsiteY2" fmla="*/ 1462883 h 1462883"/>
                  <a:gd name="connsiteX3" fmla="*/ 1220183 w 1220183"/>
                  <a:gd name="connsiteY3" fmla="*/ 396083 h 1462883"/>
                  <a:gd name="connsiteX4" fmla="*/ 674083 w 1220183"/>
                  <a:gd name="connsiteY4" fmla="*/ 78583 h 1462883"/>
                  <a:gd name="connsiteX5" fmla="*/ 64483 w 1220183"/>
                  <a:gd name="connsiteY5" fmla="*/ 78583 h 1462883"/>
                  <a:gd name="connsiteX0" fmla="*/ 85725 w 1206500"/>
                  <a:gd name="connsiteY0" fmla="*/ 72663 h 1425213"/>
                  <a:gd name="connsiteX1" fmla="*/ 0 w 1206500"/>
                  <a:gd name="connsiteY1" fmla="*/ 663213 h 1425213"/>
                  <a:gd name="connsiteX2" fmla="*/ 114300 w 1206500"/>
                  <a:gd name="connsiteY2" fmla="*/ 1425213 h 1425213"/>
                  <a:gd name="connsiteX3" fmla="*/ 1206500 w 1206500"/>
                  <a:gd name="connsiteY3" fmla="*/ 358413 h 1425213"/>
                  <a:gd name="connsiteX4" fmla="*/ 660400 w 1206500"/>
                  <a:gd name="connsiteY4" fmla="*/ 40913 h 1425213"/>
                  <a:gd name="connsiteX5" fmla="*/ 85725 w 1206500"/>
                  <a:gd name="connsiteY5" fmla="*/ 72663 h 1425213"/>
                  <a:gd name="connsiteX0" fmla="*/ 85725 w 1206500"/>
                  <a:gd name="connsiteY0" fmla="*/ 61164 h 1413714"/>
                  <a:gd name="connsiteX1" fmla="*/ 0 w 1206500"/>
                  <a:gd name="connsiteY1" fmla="*/ 651714 h 1413714"/>
                  <a:gd name="connsiteX2" fmla="*/ 114300 w 1206500"/>
                  <a:gd name="connsiteY2" fmla="*/ 1413714 h 1413714"/>
                  <a:gd name="connsiteX3" fmla="*/ 1206500 w 1206500"/>
                  <a:gd name="connsiteY3" fmla="*/ 346914 h 1413714"/>
                  <a:gd name="connsiteX4" fmla="*/ 660400 w 1206500"/>
                  <a:gd name="connsiteY4" fmla="*/ 29414 h 1413714"/>
                  <a:gd name="connsiteX5" fmla="*/ 85725 w 1206500"/>
                  <a:gd name="connsiteY5" fmla="*/ 61164 h 1413714"/>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52392 h 1404942"/>
                  <a:gd name="connsiteX1" fmla="*/ 0 w 1206500"/>
                  <a:gd name="connsiteY1" fmla="*/ 642942 h 1404942"/>
                  <a:gd name="connsiteX2" fmla="*/ 114300 w 1206500"/>
                  <a:gd name="connsiteY2" fmla="*/ 1404942 h 1404942"/>
                  <a:gd name="connsiteX3" fmla="*/ 1206500 w 1206500"/>
                  <a:gd name="connsiteY3" fmla="*/ 338142 h 1404942"/>
                  <a:gd name="connsiteX4" fmla="*/ 660400 w 1206500"/>
                  <a:gd name="connsiteY4" fmla="*/ 20642 h 1404942"/>
                  <a:gd name="connsiteX5" fmla="*/ 85725 w 1206500"/>
                  <a:gd name="connsiteY5" fmla="*/ 52392 h 1404942"/>
                  <a:gd name="connsiteX0" fmla="*/ 85725 w 1206500"/>
                  <a:gd name="connsiteY0" fmla="*/ 38894 h 1391444"/>
                  <a:gd name="connsiteX1" fmla="*/ 0 w 1206500"/>
                  <a:gd name="connsiteY1" fmla="*/ 629444 h 1391444"/>
                  <a:gd name="connsiteX2" fmla="*/ 114300 w 1206500"/>
                  <a:gd name="connsiteY2" fmla="*/ 1391444 h 1391444"/>
                  <a:gd name="connsiteX3" fmla="*/ 1206500 w 1206500"/>
                  <a:gd name="connsiteY3" fmla="*/ 324644 h 1391444"/>
                  <a:gd name="connsiteX4" fmla="*/ 660400 w 1206500"/>
                  <a:gd name="connsiteY4" fmla="*/ 7144 h 1391444"/>
                  <a:gd name="connsiteX5" fmla="*/ 85725 w 1206500"/>
                  <a:gd name="connsiteY5" fmla="*/ 38894 h 1391444"/>
                  <a:gd name="connsiteX0" fmla="*/ 85725 w 1206500"/>
                  <a:gd name="connsiteY0" fmla="*/ 20584 h 1373134"/>
                  <a:gd name="connsiteX1" fmla="*/ 0 w 1206500"/>
                  <a:gd name="connsiteY1" fmla="*/ 611134 h 1373134"/>
                  <a:gd name="connsiteX2" fmla="*/ 114300 w 1206500"/>
                  <a:gd name="connsiteY2" fmla="*/ 1373134 h 1373134"/>
                  <a:gd name="connsiteX3" fmla="*/ 1206500 w 1206500"/>
                  <a:gd name="connsiteY3" fmla="*/ 306334 h 1373134"/>
                  <a:gd name="connsiteX4" fmla="*/ 666750 w 1206500"/>
                  <a:gd name="connsiteY4" fmla="*/ 20584 h 1373134"/>
                  <a:gd name="connsiteX5" fmla="*/ 85725 w 1206500"/>
                  <a:gd name="connsiteY5" fmla="*/ 20584 h 1373134"/>
                  <a:gd name="connsiteX0" fmla="*/ 85725 w 1206500"/>
                  <a:gd name="connsiteY0" fmla="*/ 35715 h 1388265"/>
                  <a:gd name="connsiteX1" fmla="*/ 0 w 1206500"/>
                  <a:gd name="connsiteY1" fmla="*/ 626265 h 1388265"/>
                  <a:gd name="connsiteX2" fmla="*/ 11430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 name="connsiteX0" fmla="*/ 85725 w 1206500"/>
                  <a:gd name="connsiteY0" fmla="*/ 35715 h 1388265"/>
                  <a:gd name="connsiteX1" fmla="*/ 0 w 1206500"/>
                  <a:gd name="connsiteY1" fmla="*/ 626265 h 1388265"/>
                  <a:gd name="connsiteX2" fmla="*/ 133350 w 1206500"/>
                  <a:gd name="connsiteY2" fmla="*/ 1388265 h 1388265"/>
                  <a:gd name="connsiteX3" fmla="*/ 1206500 w 1206500"/>
                  <a:gd name="connsiteY3" fmla="*/ 321465 h 1388265"/>
                  <a:gd name="connsiteX4" fmla="*/ 666750 w 1206500"/>
                  <a:gd name="connsiteY4" fmla="*/ 35715 h 1388265"/>
                  <a:gd name="connsiteX5" fmla="*/ 85725 w 1206500"/>
                  <a:gd name="connsiteY5" fmla="*/ 35715 h 1388265"/>
                  <a:gd name="connsiteX0" fmla="*/ 85725 w 1206500"/>
                  <a:gd name="connsiteY0" fmla="*/ 35715 h 1403505"/>
                  <a:gd name="connsiteX1" fmla="*/ 0 w 1206500"/>
                  <a:gd name="connsiteY1" fmla="*/ 626265 h 1403505"/>
                  <a:gd name="connsiteX2" fmla="*/ 224790 w 1206500"/>
                  <a:gd name="connsiteY2" fmla="*/ 1403505 h 1403505"/>
                  <a:gd name="connsiteX3" fmla="*/ 1206500 w 1206500"/>
                  <a:gd name="connsiteY3" fmla="*/ 321465 h 1403505"/>
                  <a:gd name="connsiteX4" fmla="*/ 666750 w 1206500"/>
                  <a:gd name="connsiteY4" fmla="*/ 35715 h 1403505"/>
                  <a:gd name="connsiteX5" fmla="*/ 85725 w 1206500"/>
                  <a:gd name="connsiteY5" fmla="*/ 35715 h 1403505"/>
                  <a:gd name="connsiteX0" fmla="*/ 85725 w 1206500"/>
                  <a:gd name="connsiteY0" fmla="*/ 35715 h 1403505"/>
                  <a:gd name="connsiteX1" fmla="*/ 0 w 1206500"/>
                  <a:gd name="connsiteY1" fmla="*/ 626265 h 1403505"/>
                  <a:gd name="connsiteX2" fmla="*/ 224790 w 1206500"/>
                  <a:gd name="connsiteY2" fmla="*/ 1403505 h 1403505"/>
                  <a:gd name="connsiteX3" fmla="*/ 1206500 w 1206500"/>
                  <a:gd name="connsiteY3" fmla="*/ 321465 h 1403505"/>
                  <a:gd name="connsiteX4" fmla="*/ 666750 w 1206500"/>
                  <a:gd name="connsiteY4" fmla="*/ 35715 h 1403505"/>
                  <a:gd name="connsiteX5" fmla="*/ 85725 w 1206500"/>
                  <a:gd name="connsiteY5" fmla="*/ 35715 h 1403505"/>
                  <a:gd name="connsiteX0" fmla="*/ 85725 w 1206500"/>
                  <a:gd name="connsiteY0" fmla="*/ 35715 h 1403505"/>
                  <a:gd name="connsiteX1" fmla="*/ 0 w 1206500"/>
                  <a:gd name="connsiteY1" fmla="*/ 626265 h 1403505"/>
                  <a:gd name="connsiteX2" fmla="*/ 224790 w 1206500"/>
                  <a:gd name="connsiteY2" fmla="*/ 1403505 h 1403505"/>
                  <a:gd name="connsiteX3" fmla="*/ 1206500 w 1206500"/>
                  <a:gd name="connsiteY3" fmla="*/ 321465 h 1403505"/>
                  <a:gd name="connsiteX4" fmla="*/ 666750 w 1206500"/>
                  <a:gd name="connsiteY4" fmla="*/ 35715 h 1403505"/>
                  <a:gd name="connsiteX5" fmla="*/ 85725 w 1206500"/>
                  <a:gd name="connsiteY5" fmla="*/ 35715 h 140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403505">
                    <a:moveTo>
                      <a:pt x="85725" y="35715"/>
                    </a:moveTo>
                    <a:cubicBezTo>
                      <a:pt x="42333" y="136257"/>
                      <a:pt x="6350" y="245265"/>
                      <a:pt x="0" y="626265"/>
                    </a:cubicBezTo>
                    <a:cubicBezTo>
                      <a:pt x="18415" y="962180"/>
                      <a:pt x="118110" y="1149505"/>
                      <a:pt x="224790" y="1403505"/>
                    </a:cubicBezTo>
                    <a:cubicBezTo>
                      <a:pt x="730673" y="828830"/>
                      <a:pt x="639233" y="738448"/>
                      <a:pt x="1206500" y="321465"/>
                    </a:cubicBezTo>
                    <a:cubicBezTo>
                      <a:pt x="1024467" y="215632"/>
                      <a:pt x="853546" y="83340"/>
                      <a:pt x="666750" y="35715"/>
                    </a:cubicBezTo>
                    <a:cubicBezTo>
                      <a:pt x="448204" y="-21435"/>
                      <a:pt x="319617" y="-1327"/>
                      <a:pt x="85725" y="35715"/>
                    </a:cubicBezTo>
                    <a:close/>
                  </a:path>
                </a:pathLst>
              </a:custGeom>
              <a:solidFill>
                <a:srgbClr val="F4D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组合 25"/>
          <p:cNvGrpSpPr/>
          <p:nvPr/>
        </p:nvGrpSpPr>
        <p:grpSpPr>
          <a:xfrm>
            <a:off x="4064209" y="5160103"/>
            <a:ext cx="4063583" cy="1491522"/>
            <a:chOff x="3986135" y="5160103"/>
            <a:chExt cx="4063583" cy="1491522"/>
          </a:xfrm>
        </p:grpSpPr>
        <p:pic>
          <p:nvPicPr>
            <p:cNvPr id="27" name="图片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6135" y="5160103"/>
              <a:ext cx="1491522" cy="1491522"/>
            </a:xfrm>
            <a:prstGeom prst="rect">
              <a:avLst/>
            </a:prstGeom>
          </p:spPr>
        </p:pic>
        <p:grpSp>
          <p:nvGrpSpPr>
            <p:cNvPr id="28" name="组合 27"/>
            <p:cNvGrpSpPr/>
            <p:nvPr userDrawn="1"/>
          </p:nvGrpSpPr>
          <p:grpSpPr>
            <a:xfrm>
              <a:off x="5591331" y="5398033"/>
              <a:ext cx="2458387" cy="1015663"/>
              <a:chOff x="5591331" y="5361325"/>
              <a:chExt cx="2458387" cy="1015663"/>
            </a:xfrm>
          </p:grpSpPr>
          <p:sp>
            <p:nvSpPr>
              <p:cNvPr id="29" name="文本框 28"/>
              <p:cNvSpPr txBox="1"/>
              <p:nvPr userDrawn="1"/>
            </p:nvSpPr>
            <p:spPr>
              <a:xfrm>
                <a:off x="5591331" y="5361325"/>
                <a:ext cx="2458387" cy="646331"/>
              </a:xfrm>
              <a:prstGeom prst="rect">
                <a:avLst/>
              </a:prstGeom>
              <a:noFill/>
            </p:spPr>
            <p:txBody>
              <a:bodyPr wrap="square" rtlCol="0">
                <a:spAutoFit/>
              </a:bodyPr>
              <a:lstStyle/>
              <a:p>
                <a:pPr algn="l"/>
                <a:r>
                  <a:rPr lang="zh-CN" altLang="en-US" sz="3600" b="1" dirty="0">
                    <a:solidFill>
                      <a:srgbClr val="1D273B"/>
                    </a:solidFill>
                    <a:latin typeface="微软雅黑" panose="020B0503020204020204" pitchFamily="34" charset="-122"/>
                    <a:ea typeface="微软雅黑" panose="020B0503020204020204" pitchFamily="34" charset="-122"/>
                  </a:rPr>
                  <a:t>小白学个</a:t>
                </a:r>
                <a:r>
                  <a:rPr lang="en-US" altLang="zh-CN" sz="3600" b="1" dirty="0">
                    <a:solidFill>
                      <a:srgbClr val="1D273B"/>
                    </a:solidFill>
                    <a:latin typeface="微软雅黑" panose="020B0503020204020204" pitchFamily="34" charset="-122"/>
                    <a:ea typeface="微软雅黑" panose="020B0503020204020204" pitchFamily="34" charset="-122"/>
                  </a:rPr>
                  <a:t>P</a:t>
                </a:r>
                <a:endParaRPr lang="zh-CN" altLang="en-US" sz="3600" b="1" dirty="0">
                  <a:solidFill>
                    <a:srgbClr val="1D273B"/>
                  </a:solidFill>
                  <a:latin typeface="微软雅黑" panose="020B0503020204020204" pitchFamily="34" charset="-122"/>
                  <a:ea typeface="微软雅黑" panose="020B0503020204020204" pitchFamily="34" charset="-122"/>
                </a:endParaRPr>
              </a:p>
            </p:txBody>
          </p:sp>
          <p:sp>
            <p:nvSpPr>
              <p:cNvPr id="30" name="文本框 29"/>
              <p:cNvSpPr txBox="1"/>
              <p:nvPr userDrawn="1"/>
            </p:nvSpPr>
            <p:spPr>
              <a:xfrm>
                <a:off x="5591331" y="6007656"/>
                <a:ext cx="2458387" cy="369332"/>
              </a:xfrm>
              <a:prstGeom prst="rect">
                <a:avLst/>
              </a:prstGeom>
              <a:noFill/>
            </p:spPr>
            <p:txBody>
              <a:bodyPr wrap="square" rtlCol="0">
                <a:spAutoFit/>
              </a:bodyPr>
              <a:lstStyle/>
              <a:p>
                <a:pPr algn="dist"/>
                <a:r>
                  <a:rPr lang="zh-CN" altLang="en-US" sz="1800" dirty="0">
                    <a:solidFill>
                      <a:srgbClr val="1D273B"/>
                    </a:solidFill>
                    <a:latin typeface="微软雅黑" panose="020B0503020204020204" pitchFamily="34" charset="-122"/>
                    <a:ea typeface="微软雅黑" panose="020B0503020204020204" pitchFamily="34" charset="-122"/>
                  </a:rPr>
                  <a:t>每周更新</a:t>
                </a:r>
                <a:r>
                  <a:rPr lang="en-US" altLang="zh-CN" sz="1800" dirty="0">
                    <a:solidFill>
                      <a:srgbClr val="1D273B"/>
                    </a:solidFill>
                    <a:latin typeface="微软雅黑" panose="020B0503020204020204" pitchFamily="34" charset="-122"/>
                    <a:ea typeface="微软雅黑" panose="020B0503020204020204" pitchFamily="34" charset="-122"/>
                  </a:rPr>
                  <a:t>,</a:t>
                </a:r>
                <a:r>
                  <a:rPr lang="zh-CN" altLang="en-US" sz="1800" dirty="0">
                    <a:solidFill>
                      <a:srgbClr val="1D273B"/>
                    </a:solidFill>
                    <a:latin typeface="微软雅黑" panose="020B0503020204020204" pitchFamily="34" charset="-122"/>
                    <a:ea typeface="微软雅黑" panose="020B0503020204020204" pitchFamily="34" charset="-122"/>
                  </a:rPr>
                  <a:t>福利不断</a:t>
                </a:r>
              </a:p>
            </p:txBody>
          </p:sp>
        </p:grpSp>
      </p:grpSp>
    </p:spTree>
    <p:extLst>
      <p:ext uri="{BB962C8B-B14F-4D97-AF65-F5344CB8AC3E}">
        <p14:creationId xmlns:p14="http://schemas.microsoft.com/office/powerpoint/2010/main" val="25870402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2250" y="2191194"/>
            <a:ext cx="5870065" cy="3970318"/>
          </a:xfrm>
          <a:prstGeom prst="rect">
            <a:avLst/>
          </a:prstGeom>
          <a:noFill/>
        </p:spPr>
        <p:txBody>
          <a:bodyPr wrap="square" rtlCol="0">
            <a:spAutoFit/>
          </a:bodyPr>
          <a:lstStyle/>
          <a:p>
            <a:pPr algn="l"/>
            <a:r>
              <a:rPr lang="zh-CN" altLang="en-US" sz="3600" b="1" dirty="0">
                <a:solidFill>
                  <a:srgbClr val="1D273B"/>
                </a:solidFill>
                <a:latin typeface="微软雅黑" panose="020B0503020204020204" pitchFamily="34" charset="-122"/>
                <a:ea typeface="微软雅黑" panose="020B0503020204020204" pitchFamily="34" charset="-122"/>
              </a:rPr>
              <a:t>小白学个</a:t>
            </a:r>
            <a:r>
              <a:rPr lang="en-US" altLang="zh-CN" sz="3600" b="1" dirty="0" smtClean="0">
                <a:solidFill>
                  <a:srgbClr val="1D273B"/>
                </a:solidFill>
                <a:latin typeface="微软雅黑" panose="020B0503020204020204" pitchFamily="34" charset="-122"/>
                <a:ea typeface="微软雅黑" panose="020B0503020204020204" pitchFamily="34" charset="-122"/>
              </a:rPr>
              <a:t>P   </a:t>
            </a:r>
            <a:r>
              <a:rPr lang="zh-CN" altLang="en-US" sz="3600" b="1" dirty="0" smtClean="0">
                <a:solidFill>
                  <a:srgbClr val="1D273B"/>
                </a:solidFill>
                <a:latin typeface="微软雅黑" panose="020B0503020204020204" pitchFamily="34" charset="-122"/>
                <a:ea typeface="微软雅黑" panose="020B0503020204020204" pitchFamily="34" charset="-122"/>
              </a:rPr>
              <a:t>原创作品</a:t>
            </a:r>
            <a:endParaRPr lang="en-US" altLang="zh-CN" sz="3600" b="1" dirty="0" smtClean="0">
              <a:solidFill>
                <a:srgbClr val="1D273B"/>
              </a:solidFill>
              <a:latin typeface="微软雅黑" panose="020B0503020204020204" pitchFamily="34" charset="-122"/>
              <a:ea typeface="微软雅黑" panose="020B0503020204020204" pitchFamily="34" charset="-122"/>
            </a:endParaRPr>
          </a:p>
          <a:p>
            <a:pPr algn="l"/>
            <a:endParaRPr lang="en-US" altLang="zh-CN" sz="3600" b="1" dirty="0">
              <a:solidFill>
                <a:srgbClr val="1D273B"/>
              </a:solidFill>
              <a:latin typeface="微软雅黑" panose="020B0503020204020204" pitchFamily="34" charset="-122"/>
              <a:ea typeface="微软雅黑" panose="020B0503020204020204" pitchFamily="34" charset="-122"/>
            </a:endParaRPr>
          </a:p>
          <a:p>
            <a:pPr algn="l"/>
            <a:endParaRPr lang="en-US" altLang="zh-CN" sz="3600" b="1" dirty="0" smtClean="0">
              <a:solidFill>
                <a:srgbClr val="1D273B"/>
              </a:solidFill>
              <a:latin typeface="微软雅黑" panose="020B0503020204020204" pitchFamily="34" charset="-122"/>
              <a:ea typeface="微软雅黑" panose="020B0503020204020204" pitchFamily="34" charset="-122"/>
            </a:endParaRPr>
          </a:p>
          <a:p>
            <a:pPr algn="l"/>
            <a:endParaRPr lang="en-US" altLang="zh-CN" sz="3600" b="1" dirty="0">
              <a:solidFill>
                <a:srgbClr val="1D273B"/>
              </a:solidFill>
              <a:latin typeface="微软雅黑" panose="020B0503020204020204" pitchFamily="34" charset="-122"/>
              <a:ea typeface="微软雅黑" panose="020B0503020204020204" pitchFamily="34" charset="-122"/>
            </a:endParaRPr>
          </a:p>
          <a:p>
            <a:pPr algn="l"/>
            <a:r>
              <a:rPr lang="en-US" altLang="zh-CN" sz="3600" b="1" dirty="0" smtClean="0">
                <a:solidFill>
                  <a:srgbClr val="1D273B"/>
                </a:solidFill>
                <a:latin typeface="微软雅黑" panose="020B0503020204020204" pitchFamily="34" charset="-122"/>
                <a:ea typeface="微软雅黑" panose="020B0503020204020204" pitchFamily="34" charset="-122"/>
              </a:rPr>
              <a:t>51PPT</a:t>
            </a:r>
            <a:r>
              <a:rPr lang="zh-CN" altLang="en-US" sz="3600" b="1" dirty="0" smtClean="0">
                <a:solidFill>
                  <a:srgbClr val="1D273B"/>
                </a:solidFill>
                <a:latin typeface="微软雅黑" panose="020B0503020204020204" pitchFamily="34" charset="-122"/>
                <a:ea typeface="微软雅黑" panose="020B0503020204020204" pitchFamily="34" charset="-122"/>
              </a:rPr>
              <a:t>模板网    </a:t>
            </a:r>
            <a:r>
              <a:rPr lang="en-US" altLang="zh-CN" sz="3600" b="1" dirty="0" smtClean="0">
                <a:solidFill>
                  <a:srgbClr val="1D273B"/>
                </a:solidFill>
                <a:latin typeface="微软雅黑" panose="020B0503020204020204" pitchFamily="34" charset="-122"/>
                <a:ea typeface="微软雅黑" panose="020B0503020204020204" pitchFamily="34" charset="-122"/>
                <a:hlinkClick r:id="rId2"/>
              </a:rPr>
              <a:t>www.51pptmoban.com</a:t>
            </a:r>
            <a:r>
              <a:rPr lang="en-US" altLang="zh-CN" sz="3600" b="1" dirty="0" smtClean="0">
                <a:solidFill>
                  <a:srgbClr val="1D273B"/>
                </a:solidFill>
                <a:latin typeface="微软雅黑" panose="020B0503020204020204" pitchFamily="34" charset="-122"/>
                <a:ea typeface="微软雅黑" panose="020B0503020204020204" pitchFamily="34" charset="-122"/>
              </a:rPr>
              <a:t>   </a:t>
            </a:r>
            <a:r>
              <a:rPr lang="zh-CN" altLang="en-US" sz="3600" b="1" dirty="0" smtClean="0">
                <a:solidFill>
                  <a:srgbClr val="1D273B"/>
                </a:solidFill>
                <a:latin typeface="微软雅黑" panose="020B0503020204020204" pitchFamily="34" charset="-122"/>
                <a:ea typeface="微软雅黑" panose="020B0503020204020204" pitchFamily="34" charset="-122"/>
              </a:rPr>
              <a:t>授权发布</a:t>
            </a:r>
            <a:endParaRPr lang="zh-CN" altLang="en-US" sz="3600" b="1" dirty="0">
              <a:solidFill>
                <a:srgbClr val="1D273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8539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A47CA92-04AC-4247-A2F2-F9018823624A}"/>
              </a:ext>
            </a:extLst>
          </p:cNvPr>
          <p:cNvSpPr/>
          <p:nvPr/>
        </p:nvSpPr>
        <p:spPr>
          <a:xfrm>
            <a:off x="0" y="3429000"/>
            <a:ext cx="12192000" cy="3429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等腰三角形 2">
            <a:extLst>
              <a:ext uri="{FF2B5EF4-FFF2-40B4-BE49-F238E27FC236}">
                <a16:creationId xmlns:a16="http://schemas.microsoft.com/office/drawing/2014/main" xmlns="" id="{AA2C39AC-0FD3-4E94-A3EE-CC08801C25C4}"/>
              </a:ext>
            </a:extLst>
          </p:cNvPr>
          <p:cNvSpPr/>
          <p:nvPr/>
        </p:nvSpPr>
        <p:spPr>
          <a:xfrm>
            <a:off x="1236398" y="1130300"/>
            <a:ext cx="4147080" cy="3575050"/>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21CF5AAD-F739-4044-9CA1-48F8211F9C49}"/>
              </a:ext>
            </a:extLst>
          </p:cNvPr>
          <p:cNvSpPr txBox="1"/>
          <p:nvPr/>
        </p:nvSpPr>
        <p:spPr>
          <a:xfrm>
            <a:off x="3021278" y="1550640"/>
            <a:ext cx="3074722" cy="3154710"/>
          </a:xfrm>
          <a:prstGeom prst="rect">
            <a:avLst/>
          </a:prstGeom>
          <a:noFill/>
        </p:spPr>
        <p:txBody>
          <a:bodyPr wrap="square" rtlCol="0">
            <a:spAutoFit/>
          </a:bodyPr>
          <a:lstStyle/>
          <a:p>
            <a:r>
              <a:rPr lang="en-US" altLang="zh-CN" sz="19900" dirty="0">
                <a:solidFill>
                  <a:schemeClr val="bg1"/>
                </a:solidFill>
              </a:rPr>
              <a:t>0</a:t>
            </a:r>
            <a:r>
              <a:rPr lang="en-US" altLang="zh-CN" sz="19900" dirty="0">
                <a:solidFill>
                  <a:srgbClr val="1D273B"/>
                </a:solidFill>
              </a:rPr>
              <a:t>1</a:t>
            </a:r>
            <a:endParaRPr lang="zh-CN" altLang="en-US" sz="19900" dirty="0">
              <a:solidFill>
                <a:srgbClr val="1D273B"/>
              </a:solidFill>
            </a:endParaRPr>
          </a:p>
        </p:txBody>
      </p:sp>
      <p:sp>
        <p:nvSpPr>
          <p:cNvPr id="5" name="文本框 4">
            <a:extLst>
              <a:ext uri="{FF2B5EF4-FFF2-40B4-BE49-F238E27FC236}">
                <a16:creationId xmlns:a16="http://schemas.microsoft.com/office/drawing/2014/main" xmlns="" id="{25D3CB30-3D63-425A-AA8A-2493433AD465}"/>
              </a:ext>
            </a:extLst>
          </p:cNvPr>
          <p:cNvSpPr txBox="1"/>
          <p:nvPr/>
        </p:nvSpPr>
        <p:spPr>
          <a:xfrm>
            <a:off x="5903686" y="3657600"/>
            <a:ext cx="3106964" cy="523220"/>
          </a:xfrm>
          <a:prstGeom prst="rect">
            <a:avLst/>
          </a:prstGeom>
          <a:noFill/>
        </p:spPr>
        <p:txBody>
          <a:bodyPr wrap="square" rtlCol="0">
            <a:spAutoFit/>
          </a:bodyPr>
          <a:lstStyle/>
          <a:p>
            <a:r>
              <a:rPr lang="zh-CN" altLang="en-US" sz="2800" dirty="0">
                <a:latin typeface="微软雅黑 Light" panose="020B0502040204020203" pitchFamily="34" charset="-122"/>
                <a:ea typeface="微软雅黑 Light" panose="020B0502040204020203" pitchFamily="34" charset="-122"/>
              </a:rPr>
              <a:t>请输入你的标题</a:t>
            </a:r>
          </a:p>
        </p:txBody>
      </p:sp>
      <p:cxnSp>
        <p:nvCxnSpPr>
          <p:cNvPr id="6" name="直接连接符 5">
            <a:extLst>
              <a:ext uri="{FF2B5EF4-FFF2-40B4-BE49-F238E27FC236}">
                <a16:creationId xmlns:a16="http://schemas.microsoft.com/office/drawing/2014/main" xmlns="" id="{EEB7CDFC-D0EE-46D9-ABCD-5D026A3B72D0}"/>
              </a:ext>
            </a:extLst>
          </p:cNvPr>
          <p:cNvCxnSpPr>
            <a:cxnSpLocks/>
          </p:cNvCxnSpPr>
          <p:nvPr/>
        </p:nvCxnSpPr>
        <p:spPr>
          <a:xfrm flipH="1">
            <a:off x="4951431" y="4180820"/>
            <a:ext cx="3641026" cy="0"/>
          </a:xfrm>
          <a:prstGeom prst="line">
            <a:avLst/>
          </a:prstGeom>
          <a:ln>
            <a:solidFill>
              <a:srgbClr val="1D273B">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7022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A74A326-E7E2-4AC2-8E4C-FF20D2206AC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1458"/>
          <a:stretch/>
        </p:blipFill>
        <p:spPr>
          <a:xfrm>
            <a:off x="0" y="0"/>
            <a:ext cx="5353050" cy="6858000"/>
          </a:xfrm>
          <a:prstGeom prst="rect">
            <a:avLst/>
          </a:prstGeom>
        </p:spPr>
      </p:pic>
      <p:sp>
        <p:nvSpPr>
          <p:cNvPr id="4" name="矩形 3">
            <a:extLst>
              <a:ext uri="{FF2B5EF4-FFF2-40B4-BE49-F238E27FC236}">
                <a16:creationId xmlns:a16="http://schemas.microsoft.com/office/drawing/2014/main" xmlns="" id="{0F8CE394-16F8-4D09-95AB-007399973507}"/>
              </a:ext>
            </a:extLst>
          </p:cNvPr>
          <p:cNvSpPr/>
          <p:nvPr/>
        </p:nvSpPr>
        <p:spPr>
          <a:xfrm>
            <a:off x="3638550" y="873919"/>
            <a:ext cx="7881938" cy="5110163"/>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 name="组合 7">
            <a:extLst>
              <a:ext uri="{FF2B5EF4-FFF2-40B4-BE49-F238E27FC236}">
                <a16:creationId xmlns:a16="http://schemas.microsoft.com/office/drawing/2014/main" xmlns="" id="{CE6B0F5B-19E3-4C37-843F-30EAF903AB17}"/>
              </a:ext>
            </a:extLst>
          </p:cNvPr>
          <p:cNvGrpSpPr/>
          <p:nvPr/>
        </p:nvGrpSpPr>
        <p:grpSpPr>
          <a:xfrm>
            <a:off x="4049335" y="1509521"/>
            <a:ext cx="7060368" cy="3457318"/>
            <a:chOff x="3972393" y="1744828"/>
            <a:chExt cx="7060368" cy="3457318"/>
          </a:xfrm>
        </p:grpSpPr>
        <p:sp>
          <p:nvSpPr>
            <p:cNvPr id="5" name="文本框 4">
              <a:extLst>
                <a:ext uri="{FF2B5EF4-FFF2-40B4-BE49-F238E27FC236}">
                  <a16:creationId xmlns:a16="http://schemas.microsoft.com/office/drawing/2014/main" xmlns="" id="{84DA4976-4849-4C25-990C-84F9FEE4AA62}"/>
                </a:ext>
              </a:extLst>
            </p:cNvPr>
            <p:cNvSpPr txBox="1"/>
            <p:nvPr/>
          </p:nvSpPr>
          <p:spPr>
            <a:xfrm>
              <a:off x="4032078" y="1744828"/>
              <a:ext cx="3388053"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6" name="文本框 5">
              <a:extLst>
                <a:ext uri="{FF2B5EF4-FFF2-40B4-BE49-F238E27FC236}">
                  <a16:creationId xmlns:a16="http://schemas.microsoft.com/office/drawing/2014/main" xmlns="" id="{EEE827A7-3D99-40A5-B23E-AF768DFCD5EF}"/>
                </a:ext>
              </a:extLst>
            </p:cNvPr>
            <p:cNvSpPr txBox="1"/>
            <p:nvPr/>
          </p:nvSpPr>
          <p:spPr>
            <a:xfrm>
              <a:off x="3972393" y="2443397"/>
              <a:ext cx="7060368" cy="129170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a:t>
              </a:r>
            </a:p>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a:t>
              </a:r>
            </a:p>
          </p:txBody>
        </p:sp>
        <p:sp>
          <p:nvSpPr>
            <p:cNvPr id="7" name="文本框 6">
              <a:extLst>
                <a:ext uri="{FF2B5EF4-FFF2-40B4-BE49-F238E27FC236}">
                  <a16:creationId xmlns:a16="http://schemas.microsoft.com/office/drawing/2014/main" xmlns="" id="{C2E6A49F-D32A-42FC-9D97-AB0E1A0E5483}"/>
                </a:ext>
              </a:extLst>
            </p:cNvPr>
            <p:cNvSpPr txBox="1"/>
            <p:nvPr/>
          </p:nvSpPr>
          <p:spPr>
            <a:xfrm>
              <a:off x="3972393" y="3910446"/>
              <a:ext cx="7060368" cy="129170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a:t>
              </a:r>
            </a:p>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a:t>
              </a:r>
            </a:p>
          </p:txBody>
        </p:sp>
      </p:grpSp>
      <p:cxnSp>
        <p:nvCxnSpPr>
          <p:cNvPr id="9" name="直接连接符 8">
            <a:extLst>
              <a:ext uri="{FF2B5EF4-FFF2-40B4-BE49-F238E27FC236}">
                <a16:creationId xmlns:a16="http://schemas.microsoft.com/office/drawing/2014/main" xmlns="" id="{B2778A3E-28A0-42EA-80EE-13102079DA7F}"/>
              </a:ext>
            </a:extLst>
          </p:cNvPr>
          <p:cNvCxnSpPr/>
          <p:nvPr/>
        </p:nvCxnSpPr>
        <p:spPr>
          <a:xfrm>
            <a:off x="3638550" y="1273762"/>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
        <p:nvSpPr>
          <p:cNvPr id="11" name="qq-social-logo-of-a-penguin_49013">
            <a:extLst>
              <a:ext uri="{FF2B5EF4-FFF2-40B4-BE49-F238E27FC236}">
                <a16:creationId xmlns:a16="http://schemas.microsoft.com/office/drawing/2014/main" xmlns="" id="{5B1441EE-4DD0-4A98-A2D3-E9CE51B2952B}"/>
              </a:ext>
            </a:extLst>
          </p:cNvPr>
          <p:cNvSpPr>
            <a:spLocks noChangeAspect="1"/>
          </p:cNvSpPr>
          <p:nvPr/>
        </p:nvSpPr>
        <p:spPr bwMode="auto">
          <a:xfrm>
            <a:off x="4109020" y="5326355"/>
            <a:ext cx="285308" cy="230826"/>
          </a:xfrm>
          <a:custGeom>
            <a:avLst/>
            <a:gdLst>
              <a:gd name="connsiteX0" fmla="*/ 188582 w 594496"/>
              <a:gd name="connsiteY0" fmla="*/ 329337 h 480973"/>
              <a:gd name="connsiteX1" fmla="*/ 168300 w 594496"/>
              <a:gd name="connsiteY1" fmla="*/ 344705 h 480973"/>
              <a:gd name="connsiteX2" fmla="*/ 178441 w 594496"/>
              <a:gd name="connsiteY2" fmla="*/ 383845 h 480973"/>
              <a:gd name="connsiteX3" fmla="*/ 223616 w 594496"/>
              <a:gd name="connsiteY3" fmla="*/ 369110 h 480973"/>
              <a:gd name="connsiteX4" fmla="*/ 213013 w 594496"/>
              <a:gd name="connsiteY4" fmla="*/ 329510 h 480973"/>
              <a:gd name="connsiteX5" fmla="*/ 188582 w 594496"/>
              <a:gd name="connsiteY5" fmla="*/ 329337 h 480973"/>
              <a:gd name="connsiteX6" fmla="*/ 250352 w 594496"/>
              <a:gd name="connsiteY6" fmla="*/ 314315 h 480973"/>
              <a:gd name="connsiteX7" fmla="*/ 233757 w 594496"/>
              <a:gd name="connsiteY7" fmla="*/ 320301 h 480973"/>
              <a:gd name="connsiteX8" fmla="*/ 238367 w 594496"/>
              <a:gd name="connsiteY8" fmla="*/ 335036 h 480973"/>
              <a:gd name="connsiteX9" fmla="*/ 254961 w 594496"/>
              <a:gd name="connsiteY9" fmla="*/ 329049 h 480973"/>
              <a:gd name="connsiteX10" fmla="*/ 250352 w 594496"/>
              <a:gd name="connsiteY10" fmla="*/ 314315 h 480973"/>
              <a:gd name="connsiteX11" fmla="*/ 223860 w 594496"/>
              <a:gd name="connsiteY11" fmla="*/ 258951 h 480973"/>
              <a:gd name="connsiteX12" fmla="*/ 259571 w 594496"/>
              <a:gd name="connsiteY12" fmla="*/ 261822 h 480973"/>
              <a:gd name="connsiteX13" fmla="*/ 313043 w 594496"/>
              <a:gd name="connsiteY13" fmla="*/ 364505 h 480973"/>
              <a:gd name="connsiteX14" fmla="*/ 186277 w 594496"/>
              <a:gd name="connsiteY14" fmla="*/ 417919 h 480973"/>
              <a:gd name="connsiteX15" fmla="*/ 139720 w 594496"/>
              <a:gd name="connsiteY15" fmla="*/ 314315 h 480973"/>
              <a:gd name="connsiteX16" fmla="*/ 223860 w 594496"/>
              <a:gd name="connsiteY16" fmla="*/ 258951 h 480973"/>
              <a:gd name="connsiteX17" fmla="*/ 226382 w 594496"/>
              <a:gd name="connsiteY17" fmla="*/ 212086 h 480973"/>
              <a:gd name="connsiteX18" fmla="*/ 59938 w 594496"/>
              <a:gd name="connsiteY18" fmla="*/ 346530 h 480973"/>
              <a:gd name="connsiteX19" fmla="*/ 249896 w 594496"/>
              <a:gd name="connsiteY19" fmla="*/ 445981 h 480973"/>
              <a:gd name="connsiteX20" fmla="*/ 416339 w 594496"/>
              <a:gd name="connsiteY20" fmla="*/ 311538 h 480973"/>
              <a:gd name="connsiteX21" fmla="*/ 226382 w 594496"/>
              <a:gd name="connsiteY21" fmla="*/ 212086 h 480973"/>
              <a:gd name="connsiteX22" fmla="*/ 420931 w 594496"/>
              <a:gd name="connsiteY22" fmla="*/ 82261 h 480973"/>
              <a:gd name="connsiteX23" fmla="*/ 493805 w 594496"/>
              <a:gd name="connsiteY23" fmla="*/ 105741 h 480973"/>
              <a:gd name="connsiteX24" fmla="*/ 509948 w 594496"/>
              <a:gd name="connsiteY24" fmla="*/ 180783 h 480973"/>
              <a:gd name="connsiteX25" fmla="*/ 485503 w 594496"/>
              <a:gd name="connsiteY25" fmla="*/ 193214 h 480973"/>
              <a:gd name="connsiteX26" fmla="*/ 472588 w 594496"/>
              <a:gd name="connsiteY26" fmla="*/ 168813 h 480973"/>
              <a:gd name="connsiteX27" fmla="*/ 464747 w 594496"/>
              <a:gd name="connsiteY27" fmla="*/ 131983 h 480973"/>
              <a:gd name="connsiteX28" fmla="*/ 429233 w 594496"/>
              <a:gd name="connsiteY28" fmla="*/ 120473 h 480973"/>
              <a:gd name="connsiteX29" fmla="*/ 406171 w 594496"/>
              <a:gd name="connsiteY29" fmla="*/ 105741 h 480973"/>
              <a:gd name="connsiteX30" fmla="*/ 420931 w 594496"/>
              <a:gd name="connsiteY30" fmla="*/ 82261 h 480973"/>
              <a:gd name="connsiteX31" fmla="*/ 249838 w 594496"/>
              <a:gd name="connsiteY31" fmla="*/ 67995 h 480973"/>
              <a:gd name="connsiteX32" fmla="*/ 283553 w 594496"/>
              <a:gd name="connsiteY32" fmla="*/ 80405 h 480973"/>
              <a:gd name="connsiteX33" fmla="*/ 290469 w 594496"/>
              <a:gd name="connsiteY33" fmla="*/ 149929 h 480973"/>
              <a:gd name="connsiteX34" fmla="*/ 304301 w 594496"/>
              <a:gd name="connsiteY34" fmla="*/ 156375 h 480973"/>
              <a:gd name="connsiteX35" fmla="*/ 437087 w 594496"/>
              <a:gd name="connsiteY35" fmla="*/ 157295 h 480973"/>
              <a:gd name="connsiteX36" fmla="*/ 437087 w 594496"/>
              <a:gd name="connsiteY36" fmla="*/ 216230 h 480973"/>
              <a:gd name="connsiteX37" fmla="*/ 446769 w 594496"/>
              <a:gd name="connsiteY37" fmla="*/ 231424 h 480973"/>
              <a:gd name="connsiteX38" fmla="*/ 518695 w 594496"/>
              <a:gd name="connsiteY38" fmla="*/ 312458 h 480973"/>
              <a:gd name="connsiteX39" fmla="*/ 249435 w 594496"/>
              <a:gd name="connsiteY39" fmla="*/ 480973 h 480973"/>
              <a:gd name="connsiteX40" fmla="*/ 0 w 594496"/>
              <a:gd name="connsiteY40" fmla="*/ 323048 h 480973"/>
              <a:gd name="connsiteX41" fmla="*/ 88524 w 594496"/>
              <a:gd name="connsiteY41" fmla="*/ 156375 h 480973"/>
              <a:gd name="connsiteX42" fmla="*/ 249838 w 594496"/>
              <a:gd name="connsiteY42" fmla="*/ 67995 h 480973"/>
              <a:gd name="connsiteX43" fmla="*/ 444588 w 594496"/>
              <a:gd name="connsiteY43" fmla="*/ 161 h 480973"/>
              <a:gd name="connsiteX44" fmla="*/ 553734 w 594496"/>
              <a:gd name="connsiteY44" fmla="*/ 51888 h 480973"/>
              <a:gd name="connsiteX45" fmla="*/ 586938 w 594496"/>
              <a:gd name="connsiteY45" fmla="*/ 205653 h 480973"/>
              <a:gd name="connsiteX46" fmla="*/ 558346 w 594496"/>
              <a:gd name="connsiteY46" fmla="*/ 220385 h 480973"/>
              <a:gd name="connsiteX47" fmla="*/ 543588 w 594496"/>
              <a:gd name="connsiteY47" fmla="*/ 191842 h 480973"/>
              <a:gd name="connsiteX48" fmla="*/ 520069 w 594496"/>
              <a:gd name="connsiteY48" fmla="*/ 82273 h 480973"/>
              <a:gd name="connsiteX49" fmla="*/ 413539 w 594496"/>
              <a:gd name="connsiteY49" fmla="*/ 48205 h 480973"/>
              <a:gd name="connsiteX50" fmla="*/ 386791 w 594496"/>
              <a:gd name="connsiteY50" fmla="*/ 30711 h 480973"/>
              <a:gd name="connsiteX51" fmla="*/ 404315 w 594496"/>
              <a:gd name="connsiteY51" fmla="*/ 3549 h 480973"/>
              <a:gd name="connsiteX52" fmla="*/ 444588 w 594496"/>
              <a:gd name="connsiteY52" fmla="*/ 161 h 48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4496" h="480973">
                <a:moveTo>
                  <a:pt x="188582" y="329337"/>
                </a:moveTo>
                <a:cubicBezTo>
                  <a:pt x="180515" y="332042"/>
                  <a:pt x="173140" y="337338"/>
                  <a:pt x="168300" y="344705"/>
                </a:cubicBezTo>
                <a:cubicBezTo>
                  <a:pt x="159080" y="359440"/>
                  <a:pt x="163229" y="376938"/>
                  <a:pt x="178441" y="383845"/>
                </a:cubicBezTo>
                <a:cubicBezTo>
                  <a:pt x="194114" y="390752"/>
                  <a:pt x="214396" y="384305"/>
                  <a:pt x="223616" y="369110"/>
                </a:cubicBezTo>
                <a:cubicBezTo>
                  <a:pt x="233296" y="353915"/>
                  <a:pt x="228225" y="336417"/>
                  <a:pt x="213013" y="329510"/>
                </a:cubicBezTo>
                <a:cubicBezTo>
                  <a:pt x="205407" y="326517"/>
                  <a:pt x="196649" y="326632"/>
                  <a:pt x="188582" y="329337"/>
                </a:cubicBezTo>
                <a:close/>
                <a:moveTo>
                  <a:pt x="250352" y="314315"/>
                </a:moveTo>
                <a:cubicBezTo>
                  <a:pt x="244359" y="312012"/>
                  <a:pt x="237445" y="314775"/>
                  <a:pt x="233757" y="320301"/>
                </a:cubicBezTo>
                <a:cubicBezTo>
                  <a:pt x="230530" y="326287"/>
                  <a:pt x="232374" y="332733"/>
                  <a:pt x="238367" y="335036"/>
                </a:cubicBezTo>
                <a:cubicBezTo>
                  <a:pt x="243898" y="337798"/>
                  <a:pt x="251735" y="334575"/>
                  <a:pt x="254961" y="329049"/>
                </a:cubicBezTo>
                <a:cubicBezTo>
                  <a:pt x="258649" y="323063"/>
                  <a:pt x="256344" y="316157"/>
                  <a:pt x="250352" y="314315"/>
                </a:cubicBezTo>
                <a:close/>
                <a:moveTo>
                  <a:pt x="223860" y="258951"/>
                </a:moveTo>
                <a:cubicBezTo>
                  <a:pt x="235716" y="257850"/>
                  <a:pt x="247816" y="258714"/>
                  <a:pt x="259571" y="261822"/>
                </a:cubicBezTo>
                <a:cubicBezTo>
                  <a:pt x="307973" y="274254"/>
                  <a:pt x="332865" y="319840"/>
                  <a:pt x="313043" y="364505"/>
                </a:cubicBezTo>
                <a:cubicBezTo>
                  <a:pt x="292761" y="409631"/>
                  <a:pt x="235140" y="434035"/>
                  <a:pt x="186277" y="417919"/>
                </a:cubicBezTo>
                <a:cubicBezTo>
                  <a:pt x="138798" y="402724"/>
                  <a:pt x="118976" y="356217"/>
                  <a:pt x="139720" y="314315"/>
                </a:cubicBezTo>
                <a:cubicBezTo>
                  <a:pt x="154932" y="283233"/>
                  <a:pt x="188294" y="262253"/>
                  <a:pt x="223860" y="258951"/>
                </a:cubicBezTo>
                <a:close/>
                <a:moveTo>
                  <a:pt x="226382" y="212086"/>
                </a:moveTo>
                <a:cubicBezTo>
                  <a:pt x="128175" y="221755"/>
                  <a:pt x="53483" y="282071"/>
                  <a:pt x="59938" y="346530"/>
                </a:cubicBezTo>
                <a:cubicBezTo>
                  <a:pt x="66393" y="410989"/>
                  <a:pt x="151228" y="455650"/>
                  <a:pt x="249896" y="445981"/>
                </a:cubicBezTo>
                <a:cubicBezTo>
                  <a:pt x="348102" y="435852"/>
                  <a:pt x="422794" y="375997"/>
                  <a:pt x="416339" y="311538"/>
                </a:cubicBezTo>
                <a:cubicBezTo>
                  <a:pt x="409884" y="246617"/>
                  <a:pt x="325049" y="202417"/>
                  <a:pt x="226382" y="212086"/>
                </a:cubicBezTo>
                <a:close/>
                <a:moveTo>
                  <a:pt x="420931" y="82261"/>
                </a:moveTo>
                <a:cubicBezTo>
                  <a:pt x="446759" y="76737"/>
                  <a:pt x="474894" y="85024"/>
                  <a:pt x="493805" y="105741"/>
                </a:cubicBezTo>
                <a:cubicBezTo>
                  <a:pt x="513176" y="126919"/>
                  <a:pt x="518250" y="155462"/>
                  <a:pt x="509948" y="180783"/>
                </a:cubicBezTo>
                <a:cubicBezTo>
                  <a:pt x="506719" y="190912"/>
                  <a:pt x="495650" y="196897"/>
                  <a:pt x="485503" y="193214"/>
                </a:cubicBezTo>
                <a:cubicBezTo>
                  <a:pt x="474894" y="189991"/>
                  <a:pt x="469360" y="178942"/>
                  <a:pt x="472588" y="168813"/>
                </a:cubicBezTo>
                <a:cubicBezTo>
                  <a:pt x="476739" y="156383"/>
                  <a:pt x="473972" y="142572"/>
                  <a:pt x="464747" y="131983"/>
                </a:cubicBezTo>
                <a:cubicBezTo>
                  <a:pt x="455523" y="121854"/>
                  <a:pt x="441686" y="118171"/>
                  <a:pt x="429233" y="120473"/>
                </a:cubicBezTo>
                <a:cubicBezTo>
                  <a:pt x="418624" y="122775"/>
                  <a:pt x="408016" y="116330"/>
                  <a:pt x="406171" y="105741"/>
                </a:cubicBezTo>
                <a:cubicBezTo>
                  <a:pt x="403865" y="95152"/>
                  <a:pt x="410322" y="84563"/>
                  <a:pt x="420931" y="82261"/>
                </a:cubicBezTo>
                <a:close/>
                <a:moveTo>
                  <a:pt x="249838" y="67995"/>
                </a:moveTo>
                <a:cubicBezTo>
                  <a:pt x="263785" y="68232"/>
                  <a:pt x="275369" y="72232"/>
                  <a:pt x="283553" y="80405"/>
                </a:cubicBezTo>
                <a:cubicBezTo>
                  <a:pt x="298307" y="94678"/>
                  <a:pt x="299690" y="120001"/>
                  <a:pt x="290469" y="149929"/>
                </a:cubicBezTo>
                <a:cubicBezTo>
                  <a:pt x="285397" y="164662"/>
                  <a:pt x="304301" y="156375"/>
                  <a:pt x="304301" y="156375"/>
                </a:cubicBezTo>
                <a:cubicBezTo>
                  <a:pt x="364700" y="131051"/>
                  <a:pt x="417722" y="129670"/>
                  <a:pt x="437087" y="157295"/>
                </a:cubicBezTo>
                <a:cubicBezTo>
                  <a:pt x="447230" y="172029"/>
                  <a:pt x="446308" y="192288"/>
                  <a:pt x="437087" y="216230"/>
                </a:cubicBezTo>
                <a:cubicBezTo>
                  <a:pt x="432476" y="227280"/>
                  <a:pt x="438009" y="229121"/>
                  <a:pt x="446769" y="231424"/>
                </a:cubicBezTo>
                <a:cubicBezTo>
                  <a:pt x="480888" y="242013"/>
                  <a:pt x="518695" y="267797"/>
                  <a:pt x="518695" y="312458"/>
                </a:cubicBezTo>
                <a:cubicBezTo>
                  <a:pt x="518695" y="387047"/>
                  <a:pt x="411267" y="480973"/>
                  <a:pt x="249435" y="480973"/>
                </a:cubicBezTo>
                <a:cubicBezTo>
                  <a:pt x="125870" y="480973"/>
                  <a:pt x="0" y="421118"/>
                  <a:pt x="0" y="323048"/>
                </a:cubicBezTo>
                <a:cubicBezTo>
                  <a:pt x="0" y="271941"/>
                  <a:pt x="32735" y="212546"/>
                  <a:pt x="88524" y="156375"/>
                </a:cubicBezTo>
                <a:cubicBezTo>
                  <a:pt x="144889" y="100433"/>
                  <a:pt x="207997" y="67283"/>
                  <a:pt x="249838" y="67995"/>
                </a:cubicBezTo>
                <a:close/>
                <a:moveTo>
                  <a:pt x="444588" y="161"/>
                </a:moveTo>
                <a:cubicBezTo>
                  <a:pt x="484991" y="1995"/>
                  <a:pt x="524680" y="19432"/>
                  <a:pt x="553734" y="51888"/>
                </a:cubicBezTo>
                <a:cubicBezTo>
                  <a:pt x="592933" y="95163"/>
                  <a:pt x="603540" y="154091"/>
                  <a:pt x="586938" y="205653"/>
                </a:cubicBezTo>
                <a:cubicBezTo>
                  <a:pt x="582787" y="217623"/>
                  <a:pt x="570336" y="224068"/>
                  <a:pt x="558346" y="220385"/>
                </a:cubicBezTo>
                <a:cubicBezTo>
                  <a:pt x="546355" y="216241"/>
                  <a:pt x="539899" y="203811"/>
                  <a:pt x="543588" y="191842"/>
                </a:cubicBezTo>
                <a:cubicBezTo>
                  <a:pt x="555579" y="155012"/>
                  <a:pt x="547739" y="113118"/>
                  <a:pt x="520069" y="82273"/>
                </a:cubicBezTo>
                <a:cubicBezTo>
                  <a:pt x="492398" y="51888"/>
                  <a:pt x="451355" y="39919"/>
                  <a:pt x="413539" y="48205"/>
                </a:cubicBezTo>
                <a:cubicBezTo>
                  <a:pt x="401548" y="50507"/>
                  <a:pt x="389097" y="42681"/>
                  <a:pt x="386791" y="30711"/>
                </a:cubicBezTo>
                <a:cubicBezTo>
                  <a:pt x="384024" y="18281"/>
                  <a:pt x="391864" y="6311"/>
                  <a:pt x="404315" y="3549"/>
                </a:cubicBezTo>
                <a:cubicBezTo>
                  <a:pt x="417574" y="672"/>
                  <a:pt x="431121" y="-450"/>
                  <a:pt x="444588" y="161"/>
                </a:cubicBezTo>
                <a:close/>
              </a:path>
            </a:pathLst>
          </a:custGeom>
          <a:solidFill>
            <a:srgbClr val="1D273B">
              <a:alpha val="40000"/>
            </a:srgbClr>
          </a:solidFill>
          <a:ln>
            <a:noFill/>
          </a:ln>
        </p:spPr>
        <p:txBody>
          <a:bodyPr/>
          <a:lstStyle/>
          <a:p>
            <a:endParaRPr lang="zh-CN" altLang="en-US"/>
          </a:p>
        </p:txBody>
      </p:sp>
      <p:sp>
        <p:nvSpPr>
          <p:cNvPr id="12" name="live-chat_72439">
            <a:extLst>
              <a:ext uri="{FF2B5EF4-FFF2-40B4-BE49-F238E27FC236}">
                <a16:creationId xmlns:a16="http://schemas.microsoft.com/office/drawing/2014/main" xmlns="" id="{D55080BD-F3CE-430F-9CFF-C225073856D3}"/>
              </a:ext>
            </a:extLst>
          </p:cNvPr>
          <p:cNvSpPr>
            <a:spLocks noChangeAspect="1"/>
          </p:cNvSpPr>
          <p:nvPr/>
        </p:nvSpPr>
        <p:spPr bwMode="auto">
          <a:xfrm>
            <a:off x="4692090" y="5317238"/>
            <a:ext cx="285308" cy="249058"/>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1D273B">
              <a:alpha val="40000"/>
            </a:srgbClr>
          </a:solidFill>
          <a:ln>
            <a:noFill/>
          </a:ln>
        </p:spPr>
      </p:sp>
      <p:sp>
        <p:nvSpPr>
          <p:cNvPr id="13" name="google-plus-logo-symbol_38324">
            <a:extLst>
              <a:ext uri="{FF2B5EF4-FFF2-40B4-BE49-F238E27FC236}">
                <a16:creationId xmlns:a16="http://schemas.microsoft.com/office/drawing/2014/main" xmlns="" id="{96F6FF1F-7514-4EAA-B66A-E3EE216C5476}"/>
              </a:ext>
            </a:extLst>
          </p:cNvPr>
          <p:cNvSpPr>
            <a:spLocks noChangeAspect="1"/>
          </p:cNvSpPr>
          <p:nvPr/>
        </p:nvSpPr>
        <p:spPr bwMode="auto">
          <a:xfrm>
            <a:off x="5275160" y="5299355"/>
            <a:ext cx="285308" cy="284824"/>
          </a:xfrm>
          <a:custGeom>
            <a:avLst/>
            <a:gdLst>
              <a:gd name="T0" fmla="*/ 378 w 378"/>
              <a:gd name="T1" fmla="*/ 57 h 378"/>
              <a:gd name="T2" fmla="*/ 378 w 378"/>
              <a:gd name="T3" fmla="*/ 82 h 378"/>
              <a:gd name="T4" fmla="*/ 326 w 378"/>
              <a:gd name="T5" fmla="*/ 82 h 378"/>
              <a:gd name="T6" fmla="*/ 326 w 378"/>
              <a:gd name="T7" fmla="*/ 134 h 378"/>
              <a:gd name="T8" fmla="*/ 301 w 378"/>
              <a:gd name="T9" fmla="*/ 134 h 378"/>
              <a:gd name="T10" fmla="*/ 301 w 378"/>
              <a:gd name="T11" fmla="*/ 82 h 378"/>
              <a:gd name="T12" fmla="*/ 249 w 378"/>
              <a:gd name="T13" fmla="*/ 82 h 378"/>
              <a:gd name="T14" fmla="*/ 249 w 378"/>
              <a:gd name="T15" fmla="*/ 57 h 378"/>
              <a:gd name="T16" fmla="*/ 301 w 378"/>
              <a:gd name="T17" fmla="*/ 57 h 378"/>
              <a:gd name="T18" fmla="*/ 301 w 378"/>
              <a:gd name="T19" fmla="*/ 5 h 378"/>
              <a:gd name="T20" fmla="*/ 326 w 378"/>
              <a:gd name="T21" fmla="*/ 5 h 378"/>
              <a:gd name="T22" fmla="*/ 326 w 378"/>
              <a:gd name="T23" fmla="*/ 57 h 378"/>
              <a:gd name="T24" fmla="*/ 378 w 378"/>
              <a:gd name="T25" fmla="*/ 57 h 378"/>
              <a:gd name="T26" fmla="*/ 215 w 378"/>
              <a:gd name="T27" fmla="*/ 26 h 378"/>
              <a:gd name="T28" fmla="*/ 186 w 378"/>
              <a:gd name="T29" fmla="*/ 26 h 378"/>
              <a:gd name="T30" fmla="*/ 218 w 378"/>
              <a:gd name="T31" fmla="*/ 89 h 378"/>
              <a:gd name="T32" fmla="*/ 185 w 378"/>
              <a:gd name="T33" fmla="*/ 149 h 378"/>
              <a:gd name="T34" fmla="*/ 163 w 378"/>
              <a:gd name="T35" fmla="*/ 182 h 378"/>
              <a:gd name="T36" fmla="*/ 195 w 378"/>
              <a:gd name="T37" fmla="*/ 216 h 378"/>
              <a:gd name="T38" fmla="*/ 239 w 378"/>
              <a:gd name="T39" fmla="*/ 294 h 378"/>
              <a:gd name="T40" fmla="*/ 119 w 378"/>
              <a:gd name="T41" fmla="*/ 378 h 378"/>
              <a:gd name="T42" fmla="*/ 0 w 378"/>
              <a:gd name="T43" fmla="*/ 309 h 378"/>
              <a:gd name="T44" fmla="*/ 110 w 378"/>
              <a:gd name="T45" fmla="*/ 222 h 378"/>
              <a:gd name="T46" fmla="*/ 130 w 378"/>
              <a:gd name="T47" fmla="*/ 222 h 378"/>
              <a:gd name="T48" fmla="*/ 114 w 378"/>
              <a:gd name="T49" fmla="*/ 193 h 378"/>
              <a:gd name="T50" fmla="*/ 120 w 378"/>
              <a:gd name="T51" fmla="*/ 171 h 378"/>
              <a:gd name="T52" fmla="*/ 109 w 378"/>
              <a:gd name="T53" fmla="*/ 172 h 378"/>
              <a:gd name="T54" fmla="*/ 25 w 378"/>
              <a:gd name="T55" fmla="*/ 87 h 378"/>
              <a:gd name="T56" fmla="*/ 129 w 378"/>
              <a:gd name="T57" fmla="*/ 0 h 378"/>
              <a:gd name="T58" fmla="*/ 240 w 378"/>
              <a:gd name="T59" fmla="*/ 0 h 378"/>
              <a:gd name="T60" fmla="*/ 215 w 378"/>
              <a:gd name="T61" fmla="*/ 26 h 378"/>
              <a:gd name="T62" fmla="*/ 154 w 378"/>
              <a:gd name="T63" fmla="*/ 240 h 378"/>
              <a:gd name="T64" fmla="*/ 125 w 378"/>
              <a:gd name="T65" fmla="*/ 235 h 378"/>
              <a:gd name="T66" fmla="*/ 42 w 378"/>
              <a:gd name="T67" fmla="*/ 297 h 378"/>
              <a:gd name="T68" fmla="*/ 119 w 378"/>
              <a:gd name="T69" fmla="*/ 359 h 378"/>
              <a:gd name="T70" fmla="*/ 204 w 378"/>
              <a:gd name="T71" fmla="*/ 299 h 378"/>
              <a:gd name="T72" fmla="*/ 203 w 378"/>
              <a:gd name="T73" fmla="*/ 287 h 378"/>
              <a:gd name="T74" fmla="*/ 154 w 378"/>
              <a:gd name="T75" fmla="*/ 240 h 378"/>
              <a:gd name="T76" fmla="*/ 173 w 378"/>
              <a:gd name="T77" fmla="*/ 91 h 378"/>
              <a:gd name="T78" fmla="*/ 112 w 378"/>
              <a:gd name="T79" fmla="*/ 18 h 378"/>
              <a:gd name="T80" fmla="*/ 67 w 378"/>
              <a:gd name="T81" fmla="*/ 87 h 378"/>
              <a:gd name="T82" fmla="*/ 131 w 378"/>
              <a:gd name="T83" fmla="*/ 155 h 378"/>
              <a:gd name="T84" fmla="*/ 173 w 378"/>
              <a:gd name="T85" fmla="*/ 9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8" h="378">
                <a:moveTo>
                  <a:pt x="378" y="57"/>
                </a:moveTo>
                <a:lnTo>
                  <a:pt x="378" y="82"/>
                </a:lnTo>
                <a:lnTo>
                  <a:pt x="326" y="82"/>
                </a:lnTo>
                <a:lnTo>
                  <a:pt x="326" y="134"/>
                </a:lnTo>
                <a:lnTo>
                  <a:pt x="301" y="134"/>
                </a:lnTo>
                <a:lnTo>
                  <a:pt x="301" y="82"/>
                </a:lnTo>
                <a:lnTo>
                  <a:pt x="249" y="82"/>
                </a:lnTo>
                <a:lnTo>
                  <a:pt x="249" y="57"/>
                </a:lnTo>
                <a:lnTo>
                  <a:pt x="301" y="57"/>
                </a:lnTo>
                <a:lnTo>
                  <a:pt x="301" y="5"/>
                </a:lnTo>
                <a:lnTo>
                  <a:pt x="326" y="5"/>
                </a:lnTo>
                <a:lnTo>
                  <a:pt x="326" y="57"/>
                </a:lnTo>
                <a:lnTo>
                  <a:pt x="378" y="57"/>
                </a:lnTo>
                <a:close/>
                <a:moveTo>
                  <a:pt x="215" y="26"/>
                </a:moveTo>
                <a:lnTo>
                  <a:pt x="186" y="26"/>
                </a:lnTo>
                <a:cubicBezTo>
                  <a:pt x="207" y="38"/>
                  <a:pt x="218" y="62"/>
                  <a:pt x="218" y="89"/>
                </a:cubicBezTo>
                <a:cubicBezTo>
                  <a:pt x="218" y="114"/>
                  <a:pt x="204" y="134"/>
                  <a:pt x="185" y="149"/>
                </a:cubicBezTo>
                <a:cubicBezTo>
                  <a:pt x="166" y="163"/>
                  <a:pt x="163" y="169"/>
                  <a:pt x="163" y="182"/>
                </a:cubicBezTo>
                <a:cubicBezTo>
                  <a:pt x="163" y="193"/>
                  <a:pt x="185" y="208"/>
                  <a:pt x="195" y="216"/>
                </a:cubicBezTo>
                <a:cubicBezTo>
                  <a:pt x="231" y="243"/>
                  <a:pt x="239" y="260"/>
                  <a:pt x="239" y="294"/>
                </a:cubicBezTo>
                <a:cubicBezTo>
                  <a:pt x="239" y="336"/>
                  <a:pt x="193" y="378"/>
                  <a:pt x="119" y="378"/>
                </a:cubicBezTo>
                <a:cubicBezTo>
                  <a:pt x="55" y="378"/>
                  <a:pt x="0" y="351"/>
                  <a:pt x="0" y="309"/>
                </a:cubicBezTo>
                <a:cubicBezTo>
                  <a:pt x="0" y="267"/>
                  <a:pt x="45" y="222"/>
                  <a:pt x="110" y="222"/>
                </a:cubicBezTo>
                <a:cubicBezTo>
                  <a:pt x="117" y="222"/>
                  <a:pt x="124" y="222"/>
                  <a:pt x="130" y="222"/>
                </a:cubicBezTo>
                <a:cubicBezTo>
                  <a:pt x="121" y="213"/>
                  <a:pt x="114" y="206"/>
                  <a:pt x="114" y="193"/>
                </a:cubicBezTo>
                <a:cubicBezTo>
                  <a:pt x="114" y="185"/>
                  <a:pt x="117" y="178"/>
                  <a:pt x="120" y="171"/>
                </a:cubicBezTo>
                <a:cubicBezTo>
                  <a:pt x="117" y="171"/>
                  <a:pt x="113" y="172"/>
                  <a:pt x="109" y="172"/>
                </a:cubicBezTo>
                <a:cubicBezTo>
                  <a:pt x="56" y="172"/>
                  <a:pt x="25" y="134"/>
                  <a:pt x="25" y="87"/>
                </a:cubicBezTo>
                <a:cubicBezTo>
                  <a:pt x="25" y="42"/>
                  <a:pt x="72" y="0"/>
                  <a:pt x="129" y="0"/>
                </a:cubicBezTo>
                <a:lnTo>
                  <a:pt x="240" y="0"/>
                </a:lnTo>
                <a:lnTo>
                  <a:pt x="215" y="26"/>
                </a:lnTo>
                <a:close/>
                <a:moveTo>
                  <a:pt x="154" y="240"/>
                </a:moveTo>
                <a:cubicBezTo>
                  <a:pt x="145" y="237"/>
                  <a:pt x="135" y="235"/>
                  <a:pt x="125" y="235"/>
                </a:cubicBezTo>
                <a:cubicBezTo>
                  <a:pt x="80" y="235"/>
                  <a:pt x="42" y="264"/>
                  <a:pt x="42" y="297"/>
                </a:cubicBezTo>
                <a:cubicBezTo>
                  <a:pt x="42" y="331"/>
                  <a:pt x="74" y="359"/>
                  <a:pt x="119" y="359"/>
                </a:cubicBezTo>
                <a:cubicBezTo>
                  <a:pt x="182" y="359"/>
                  <a:pt x="204" y="333"/>
                  <a:pt x="204" y="299"/>
                </a:cubicBezTo>
                <a:cubicBezTo>
                  <a:pt x="204" y="294"/>
                  <a:pt x="203" y="290"/>
                  <a:pt x="203" y="287"/>
                </a:cubicBezTo>
                <a:cubicBezTo>
                  <a:pt x="198" y="267"/>
                  <a:pt x="178" y="257"/>
                  <a:pt x="154" y="240"/>
                </a:cubicBezTo>
                <a:close/>
                <a:moveTo>
                  <a:pt x="173" y="91"/>
                </a:moveTo>
                <a:cubicBezTo>
                  <a:pt x="168" y="51"/>
                  <a:pt x="142" y="19"/>
                  <a:pt x="112" y="18"/>
                </a:cubicBezTo>
                <a:cubicBezTo>
                  <a:pt x="82" y="17"/>
                  <a:pt x="62" y="47"/>
                  <a:pt x="67" y="87"/>
                </a:cubicBezTo>
                <a:cubicBezTo>
                  <a:pt x="72" y="126"/>
                  <a:pt x="101" y="154"/>
                  <a:pt x="131" y="155"/>
                </a:cubicBezTo>
                <a:cubicBezTo>
                  <a:pt x="161" y="156"/>
                  <a:pt x="178" y="130"/>
                  <a:pt x="173" y="91"/>
                </a:cubicBezTo>
                <a:close/>
              </a:path>
            </a:pathLst>
          </a:custGeom>
          <a:solidFill>
            <a:srgbClr val="1D273B">
              <a:alpha val="40000"/>
            </a:srgbClr>
          </a:solidFill>
          <a:ln>
            <a:noFill/>
          </a:ln>
        </p:spPr>
      </p:sp>
      <p:sp>
        <p:nvSpPr>
          <p:cNvPr id="15" name="facebook-logo_37409">
            <a:extLst>
              <a:ext uri="{FF2B5EF4-FFF2-40B4-BE49-F238E27FC236}">
                <a16:creationId xmlns:a16="http://schemas.microsoft.com/office/drawing/2014/main" xmlns="" id="{D2148C22-5E05-4091-AB62-284F254B1A28}"/>
              </a:ext>
            </a:extLst>
          </p:cNvPr>
          <p:cNvSpPr>
            <a:spLocks noChangeAspect="1"/>
          </p:cNvSpPr>
          <p:nvPr/>
        </p:nvSpPr>
        <p:spPr bwMode="auto">
          <a:xfrm>
            <a:off x="6441302" y="5299295"/>
            <a:ext cx="285308" cy="284944"/>
          </a:xfrm>
          <a:custGeom>
            <a:avLst/>
            <a:gdLst>
              <a:gd name="T0" fmla="*/ 6633 w 6884"/>
              <a:gd name="T1" fmla="*/ 0 h 6885"/>
              <a:gd name="T2" fmla="*/ 252 w 6884"/>
              <a:gd name="T3" fmla="*/ 0 h 6885"/>
              <a:gd name="T4" fmla="*/ 0 w 6884"/>
              <a:gd name="T5" fmla="*/ 252 h 6885"/>
              <a:gd name="T6" fmla="*/ 0 w 6884"/>
              <a:gd name="T7" fmla="*/ 6633 h 6885"/>
              <a:gd name="T8" fmla="*/ 252 w 6884"/>
              <a:gd name="T9" fmla="*/ 6885 h 6885"/>
              <a:gd name="T10" fmla="*/ 1503 w 6884"/>
              <a:gd name="T11" fmla="*/ 6885 h 6885"/>
              <a:gd name="T12" fmla="*/ 1503 w 6884"/>
              <a:gd name="T13" fmla="*/ 4215 h 6885"/>
              <a:gd name="T14" fmla="*/ 1340 w 6884"/>
              <a:gd name="T15" fmla="*/ 4052 h 6885"/>
              <a:gd name="T16" fmla="*/ 1082 w 6884"/>
              <a:gd name="T17" fmla="*/ 4052 h 6885"/>
              <a:gd name="T18" fmla="*/ 919 w 6884"/>
              <a:gd name="T19" fmla="*/ 3889 h 6885"/>
              <a:gd name="T20" fmla="*/ 919 w 6884"/>
              <a:gd name="T21" fmla="*/ 3239 h 6885"/>
              <a:gd name="T22" fmla="*/ 1082 w 6884"/>
              <a:gd name="T23" fmla="*/ 3076 h 6885"/>
              <a:gd name="T24" fmla="*/ 1340 w 6884"/>
              <a:gd name="T25" fmla="*/ 3076 h 6885"/>
              <a:gd name="T26" fmla="*/ 1503 w 6884"/>
              <a:gd name="T27" fmla="*/ 2912 h 6885"/>
              <a:gd name="T28" fmla="*/ 1503 w 6884"/>
              <a:gd name="T29" fmla="*/ 2488 h 6885"/>
              <a:gd name="T30" fmla="*/ 1799 w 6884"/>
              <a:gd name="T31" fmla="*/ 1541 h 6885"/>
              <a:gd name="T32" fmla="*/ 2772 w 6884"/>
              <a:gd name="T33" fmla="*/ 1219 h 6885"/>
              <a:gd name="T34" fmla="*/ 3389 w 6884"/>
              <a:gd name="T35" fmla="*/ 1219 h 6885"/>
              <a:gd name="T36" fmla="*/ 3552 w 6884"/>
              <a:gd name="T37" fmla="*/ 1383 h 6885"/>
              <a:gd name="T38" fmla="*/ 3552 w 6884"/>
              <a:gd name="T39" fmla="*/ 2032 h 6885"/>
              <a:gd name="T40" fmla="*/ 3389 w 6884"/>
              <a:gd name="T41" fmla="*/ 2196 h 6885"/>
              <a:gd name="T42" fmla="*/ 3064 w 6884"/>
              <a:gd name="T43" fmla="*/ 2196 h 6885"/>
              <a:gd name="T44" fmla="*/ 2849 w 6884"/>
              <a:gd name="T45" fmla="*/ 2218 h 6885"/>
              <a:gd name="T46" fmla="*/ 2732 w 6884"/>
              <a:gd name="T47" fmla="*/ 2299 h 6885"/>
              <a:gd name="T48" fmla="*/ 2686 w 6884"/>
              <a:gd name="T49" fmla="*/ 2417 h 6885"/>
              <a:gd name="T50" fmla="*/ 2676 w 6884"/>
              <a:gd name="T51" fmla="*/ 2588 h 6885"/>
              <a:gd name="T52" fmla="*/ 2676 w 6884"/>
              <a:gd name="T53" fmla="*/ 2913 h 6885"/>
              <a:gd name="T54" fmla="*/ 2839 w 6884"/>
              <a:gd name="T55" fmla="*/ 3076 h 6885"/>
              <a:gd name="T56" fmla="*/ 3396 w 6884"/>
              <a:gd name="T57" fmla="*/ 3076 h 6885"/>
              <a:gd name="T58" fmla="*/ 3542 w 6884"/>
              <a:gd name="T59" fmla="*/ 3238 h 6885"/>
              <a:gd name="T60" fmla="*/ 3473 w 6884"/>
              <a:gd name="T61" fmla="*/ 3890 h 6885"/>
              <a:gd name="T62" fmla="*/ 3293 w 6884"/>
              <a:gd name="T63" fmla="*/ 4052 h 6885"/>
              <a:gd name="T64" fmla="*/ 2839 w 6884"/>
              <a:gd name="T65" fmla="*/ 4052 h 6885"/>
              <a:gd name="T66" fmla="*/ 2676 w 6884"/>
              <a:gd name="T67" fmla="*/ 4215 h 6885"/>
              <a:gd name="T68" fmla="*/ 2676 w 6884"/>
              <a:gd name="T69" fmla="*/ 6885 h 6885"/>
              <a:gd name="T70" fmla="*/ 6633 w 6884"/>
              <a:gd name="T71" fmla="*/ 6885 h 6885"/>
              <a:gd name="T72" fmla="*/ 6884 w 6884"/>
              <a:gd name="T73" fmla="*/ 6633 h 6885"/>
              <a:gd name="T74" fmla="*/ 6884 w 6884"/>
              <a:gd name="T75" fmla="*/ 252 h 6885"/>
              <a:gd name="T76" fmla="*/ 6633 w 6884"/>
              <a:gd name="T77" fmla="*/ 0 h 6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84" h="6885">
                <a:moveTo>
                  <a:pt x="6633" y="0"/>
                </a:moveTo>
                <a:lnTo>
                  <a:pt x="252" y="0"/>
                </a:lnTo>
                <a:cubicBezTo>
                  <a:pt x="113" y="0"/>
                  <a:pt x="0" y="113"/>
                  <a:pt x="0" y="252"/>
                </a:cubicBezTo>
                <a:lnTo>
                  <a:pt x="0" y="6633"/>
                </a:lnTo>
                <a:cubicBezTo>
                  <a:pt x="0" y="6772"/>
                  <a:pt x="113" y="6885"/>
                  <a:pt x="252" y="6885"/>
                </a:cubicBezTo>
                <a:lnTo>
                  <a:pt x="1503" y="6885"/>
                </a:lnTo>
                <a:lnTo>
                  <a:pt x="1503" y="4215"/>
                </a:lnTo>
                <a:cubicBezTo>
                  <a:pt x="1503" y="4125"/>
                  <a:pt x="1430" y="4052"/>
                  <a:pt x="1340" y="4052"/>
                </a:cubicBezTo>
                <a:lnTo>
                  <a:pt x="1082" y="4052"/>
                </a:lnTo>
                <a:cubicBezTo>
                  <a:pt x="992" y="4052"/>
                  <a:pt x="919" y="3979"/>
                  <a:pt x="919" y="3889"/>
                </a:cubicBezTo>
                <a:lnTo>
                  <a:pt x="919" y="3239"/>
                </a:lnTo>
                <a:cubicBezTo>
                  <a:pt x="919" y="3149"/>
                  <a:pt x="992" y="3076"/>
                  <a:pt x="1082" y="3076"/>
                </a:cubicBezTo>
                <a:lnTo>
                  <a:pt x="1340" y="3076"/>
                </a:lnTo>
                <a:cubicBezTo>
                  <a:pt x="1430" y="3076"/>
                  <a:pt x="1503" y="3003"/>
                  <a:pt x="1503" y="2912"/>
                </a:cubicBezTo>
                <a:lnTo>
                  <a:pt x="1503" y="2488"/>
                </a:lnTo>
                <a:cubicBezTo>
                  <a:pt x="1503" y="2071"/>
                  <a:pt x="1602" y="1755"/>
                  <a:pt x="1799" y="1541"/>
                </a:cubicBezTo>
                <a:cubicBezTo>
                  <a:pt x="1996" y="1327"/>
                  <a:pt x="2320" y="1219"/>
                  <a:pt x="2772" y="1219"/>
                </a:cubicBezTo>
                <a:lnTo>
                  <a:pt x="3389" y="1219"/>
                </a:lnTo>
                <a:cubicBezTo>
                  <a:pt x="3479" y="1219"/>
                  <a:pt x="3552" y="1292"/>
                  <a:pt x="3552" y="1383"/>
                </a:cubicBezTo>
                <a:lnTo>
                  <a:pt x="3552" y="2032"/>
                </a:lnTo>
                <a:cubicBezTo>
                  <a:pt x="3552" y="2123"/>
                  <a:pt x="3479" y="2196"/>
                  <a:pt x="3389" y="2196"/>
                </a:cubicBezTo>
                <a:lnTo>
                  <a:pt x="3064" y="2196"/>
                </a:lnTo>
                <a:cubicBezTo>
                  <a:pt x="2975" y="2196"/>
                  <a:pt x="2903" y="2203"/>
                  <a:pt x="2849" y="2218"/>
                </a:cubicBezTo>
                <a:cubicBezTo>
                  <a:pt x="2795" y="2233"/>
                  <a:pt x="2756" y="2260"/>
                  <a:pt x="2732" y="2299"/>
                </a:cubicBezTo>
                <a:cubicBezTo>
                  <a:pt x="2708" y="2338"/>
                  <a:pt x="2693" y="2377"/>
                  <a:pt x="2686" y="2417"/>
                </a:cubicBezTo>
                <a:cubicBezTo>
                  <a:pt x="2679" y="2458"/>
                  <a:pt x="2676" y="2514"/>
                  <a:pt x="2676" y="2588"/>
                </a:cubicBezTo>
                <a:lnTo>
                  <a:pt x="2676" y="2913"/>
                </a:lnTo>
                <a:cubicBezTo>
                  <a:pt x="2676" y="3003"/>
                  <a:pt x="2749" y="3076"/>
                  <a:pt x="2839" y="3076"/>
                </a:cubicBezTo>
                <a:lnTo>
                  <a:pt x="3396" y="3076"/>
                </a:lnTo>
                <a:cubicBezTo>
                  <a:pt x="3486" y="3076"/>
                  <a:pt x="3551" y="3148"/>
                  <a:pt x="3542" y="3238"/>
                </a:cubicBezTo>
                <a:lnTo>
                  <a:pt x="3473" y="3890"/>
                </a:lnTo>
                <a:cubicBezTo>
                  <a:pt x="3464" y="3979"/>
                  <a:pt x="3383" y="4052"/>
                  <a:pt x="3293" y="4052"/>
                </a:cubicBezTo>
                <a:lnTo>
                  <a:pt x="2839" y="4052"/>
                </a:lnTo>
                <a:cubicBezTo>
                  <a:pt x="2749" y="4052"/>
                  <a:pt x="2676" y="4125"/>
                  <a:pt x="2676" y="4215"/>
                </a:cubicBezTo>
                <a:lnTo>
                  <a:pt x="2676" y="6885"/>
                </a:lnTo>
                <a:lnTo>
                  <a:pt x="6633" y="6885"/>
                </a:lnTo>
                <a:cubicBezTo>
                  <a:pt x="6772" y="6885"/>
                  <a:pt x="6884" y="6772"/>
                  <a:pt x="6884" y="6633"/>
                </a:cubicBezTo>
                <a:lnTo>
                  <a:pt x="6884" y="252"/>
                </a:lnTo>
                <a:cubicBezTo>
                  <a:pt x="6884" y="113"/>
                  <a:pt x="6772" y="0"/>
                  <a:pt x="6633" y="0"/>
                </a:cubicBezTo>
                <a:close/>
              </a:path>
            </a:pathLst>
          </a:custGeom>
          <a:solidFill>
            <a:srgbClr val="1D273B">
              <a:alpha val="40000"/>
            </a:srgbClr>
          </a:solidFill>
          <a:ln>
            <a:noFill/>
          </a:ln>
        </p:spPr>
      </p:sp>
      <p:sp>
        <p:nvSpPr>
          <p:cNvPr id="16" name="twitter-logo-on-badge_27902">
            <a:extLst>
              <a:ext uri="{FF2B5EF4-FFF2-40B4-BE49-F238E27FC236}">
                <a16:creationId xmlns:a16="http://schemas.microsoft.com/office/drawing/2014/main" xmlns="" id="{A2ED72F9-A7BA-4BCD-9764-98AE3AF1B225}"/>
              </a:ext>
            </a:extLst>
          </p:cNvPr>
          <p:cNvSpPr>
            <a:spLocks noChangeAspect="1"/>
          </p:cNvSpPr>
          <p:nvPr/>
        </p:nvSpPr>
        <p:spPr bwMode="auto">
          <a:xfrm>
            <a:off x="5858230" y="5299333"/>
            <a:ext cx="285308" cy="284870"/>
          </a:xfrm>
          <a:custGeom>
            <a:avLst/>
            <a:gdLst>
              <a:gd name="connsiteX0" fmla="*/ 362347 w 606279"/>
              <a:gd name="connsiteY0" fmla="*/ 200150 h 605351"/>
              <a:gd name="connsiteX1" fmla="*/ 339887 w 606279"/>
              <a:gd name="connsiteY1" fmla="*/ 210426 h 605351"/>
              <a:gd name="connsiteX2" fmla="*/ 343236 w 606279"/>
              <a:gd name="connsiteY2" fmla="*/ 202597 h 605351"/>
              <a:gd name="connsiteX3" fmla="*/ 333272 w 606279"/>
              <a:gd name="connsiteY3" fmla="*/ 210589 h 605351"/>
              <a:gd name="connsiteX4" fmla="*/ 318898 w 606279"/>
              <a:gd name="connsiteY4" fmla="*/ 228123 h 605351"/>
              <a:gd name="connsiteX5" fmla="*/ 318653 w 606279"/>
              <a:gd name="connsiteY5" fmla="*/ 228613 h 605351"/>
              <a:gd name="connsiteX6" fmla="*/ 298643 w 606279"/>
              <a:gd name="connsiteY6" fmla="*/ 272815 h 605351"/>
              <a:gd name="connsiteX7" fmla="*/ 297173 w 606279"/>
              <a:gd name="connsiteY7" fmla="*/ 273875 h 605351"/>
              <a:gd name="connsiteX8" fmla="*/ 296928 w 606279"/>
              <a:gd name="connsiteY8" fmla="*/ 274202 h 605351"/>
              <a:gd name="connsiteX9" fmla="*/ 276265 w 606279"/>
              <a:gd name="connsiteY9" fmla="*/ 257075 h 605351"/>
              <a:gd name="connsiteX10" fmla="*/ 242207 w 606279"/>
              <a:gd name="connsiteY10" fmla="*/ 239949 h 605351"/>
              <a:gd name="connsiteX11" fmla="*/ 198921 w 606279"/>
              <a:gd name="connsiteY11" fmla="*/ 222659 h 605351"/>
              <a:gd name="connsiteX12" fmla="*/ 222769 w 606279"/>
              <a:gd name="connsiteY12" fmla="*/ 259603 h 605351"/>
              <a:gd name="connsiteX13" fmla="*/ 222769 w 606279"/>
              <a:gd name="connsiteY13" fmla="*/ 259848 h 605351"/>
              <a:gd name="connsiteX14" fmla="*/ 206516 w 606279"/>
              <a:gd name="connsiteY14" fmla="*/ 262131 h 605351"/>
              <a:gd name="connsiteX15" fmla="*/ 238614 w 606279"/>
              <a:gd name="connsiteY15" fmla="*/ 291980 h 605351"/>
              <a:gd name="connsiteX16" fmla="*/ 238532 w 606279"/>
              <a:gd name="connsiteY16" fmla="*/ 292225 h 605351"/>
              <a:gd name="connsiteX17" fmla="*/ 218767 w 606279"/>
              <a:gd name="connsiteY17" fmla="*/ 299973 h 605351"/>
              <a:gd name="connsiteX18" fmla="*/ 254540 w 606279"/>
              <a:gd name="connsiteY18" fmla="*/ 317915 h 605351"/>
              <a:gd name="connsiteX19" fmla="*/ 246699 w 606279"/>
              <a:gd name="connsiteY19" fmla="*/ 323460 h 605351"/>
              <a:gd name="connsiteX20" fmla="*/ 243596 w 606279"/>
              <a:gd name="connsiteY20" fmla="*/ 334470 h 605351"/>
              <a:gd name="connsiteX21" fmla="*/ 263605 w 606279"/>
              <a:gd name="connsiteY21" fmla="*/ 343278 h 605351"/>
              <a:gd name="connsiteX22" fmla="*/ 264177 w 606279"/>
              <a:gd name="connsiteY22" fmla="*/ 343931 h 605351"/>
              <a:gd name="connsiteX23" fmla="*/ 263932 w 606279"/>
              <a:gd name="connsiteY23" fmla="*/ 344175 h 605351"/>
              <a:gd name="connsiteX24" fmla="*/ 203004 w 606279"/>
              <a:gd name="connsiteY24" fmla="*/ 366603 h 605351"/>
              <a:gd name="connsiteX25" fmla="*/ 202596 w 606279"/>
              <a:gd name="connsiteY25" fmla="*/ 366766 h 605351"/>
              <a:gd name="connsiteX26" fmla="*/ 155798 w 606279"/>
              <a:gd name="connsiteY26" fmla="*/ 346866 h 605351"/>
              <a:gd name="connsiteX27" fmla="*/ 222851 w 606279"/>
              <a:gd name="connsiteY27" fmla="*/ 397104 h 605351"/>
              <a:gd name="connsiteX28" fmla="*/ 318081 w 606279"/>
              <a:gd name="connsiteY28" fmla="*/ 399306 h 605351"/>
              <a:gd name="connsiteX29" fmla="*/ 318653 w 606279"/>
              <a:gd name="connsiteY29" fmla="*/ 399306 h 605351"/>
              <a:gd name="connsiteX30" fmla="*/ 397058 w 606279"/>
              <a:gd name="connsiteY30" fmla="*/ 347274 h 605351"/>
              <a:gd name="connsiteX31" fmla="*/ 415679 w 606279"/>
              <a:gd name="connsiteY31" fmla="*/ 307802 h 605351"/>
              <a:gd name="connsiteX32" fmla="*/ 450554 w 606279"/>
              <a:gd name="connsiteY32" fmla="*/ 294672 h 605351"/>
              <a:gd name="connsiteX33" fmla="*/ 450308 w 606279"/>
              <a:gd name="connsiteY33" fmla="*/ 294345 h 605351"/>
              <a:gd name="connsiteX34" fmla="*/ 419028 w 606279"/>
              <a:gd name="connsiteY34" fmla="*/ 292633 h 605351"/>
              <a:gd name="connsiteX35" fmla="*/ 419028 w 606279"/>
              <a:gd name="connsiteY35" fmla="*/ 291002 h 605351"/>
              <a:gd name="connsiteX36" fmla="*/ 419110 w 606279"/>
              <a:gd name="connsiteY36" fmla="*/ 291002 h 605351"/>
              <a:gd name="connsiteX37" fmla="*/ 449328 w 606279"/>
              <a:gd name="connsiteY37" fmla="*/ 275262 h 605351"/>
              <a:gd name="connsiteX38" fmla="*/ 414209 w 606279"/>
              <a:gd name="connsiteY38" fmla="*/ 275670 h 605351"/>
              <a:gd name="connsiteX39" fmla="*/ 391504 w 606279"/>
              <a:gd name="connsiteY39" fmla="*/ 233995 h 605351"/>
              <a:gd name="connsiteX40" fmla="*/ 391014 w 606279"/>
              <a:gd name="connsiteY40" fmla="*/ 233506 h 605351"/>
              <a:gd name="connsiteX41" fmla="*/ 352138 w 606279"/>
              <a:gd name="connsiteY41" fmla="*/ 219560 h 605351"/>
              <a:gd name="connsiteX42" fmla="*/ 351648 w 606279"/>
              <a:gd name="connsiteY42" fmla="*/ 218581 h 605351"/>
              <a:gd name="connsiteX43" fmla="*/ 351975 w 606279"/>
              <a:gd name="connsiteY43" fmla="*/ 218500 h 605351"/>
              <a:gd name="connsiteX44" fmla="*/ 375823 w 606279"/>
              <a:gd name="connsiteY44" fmla="*/ 209203 h 605351"/>
              <a:gd name="connsiteX45" fmla="*/ 372720 w 606279"/>
              <a:gd name="connsiteY45" fmla="*/ 204717 h 605351"/>
              <a:gd name="connsiteX46" fmla="*/ 354017 w 606279"/>
              <a:gd name="connsiteY46" fmla="*/ 209040 h 605351"/>
              <a:gd name="connsiteX47" fmla="*/ 362347 w 606279"/>
              <a:gd name="connsiteY47" fmla="*/ 200150 h 605351"/>
              <a:gd name="connsiteX48" fmla="*/ 303135 w 606279"/>
              <a:gd name="connsiteY48" fmla="*/ 107586 h 605351"/>
              <a:gd name="connsiteX49" fmla="*/ 498495 w 606279"/>
              <a:gd name="connsiteY49" fmla="*/ 302664 h 605351"/>
              <a:gd name="connsiteX50" fmla="*/ 303135 w 606279"/>
              <a:gd name="connsiteY50" fmla="*/ 497742 h 605351"/>
              <a:gd name="connsiteX51" fmla="*/ 107774 w 606279"/>
              <a:gd name="connsiteY51" fmla="*/ 302664 h 605351"/>
              <a:gd name="connsiteX52" fmla="*/ 303135 w 606279"/>
              <a:gd name="connsiteY52" fmla="*/ 107586 h 605351"/>
              <a:gd name="connsiteX53" fmla="*/ 303134 w 606279"/>
              <a:gd name="connsiteY53" fmla="*/ 87261 h 605351"/>
              <a:gd name="connsiteX54" fmla="*/ 87403 w 606279"/>
              <a:gd name="connsiteY54" fmla="*/ 302665 h 605351"/>
              <a:gd name="connsiteX55" fmla="*/ 303134 w 606279"/>
              <a:gd name="connsiteY55" fmla="*/ 518068 h 605351"/>
              <a:gd name="connsiteX56" fmla="*/ 518865 w 606279"/>
              <a:gd name="connsiteY56" fmla="*/ 302665 h 605351"/>
              <a:gd name="connsiteX57" fmla="*/ 303134 w 606279"/>
              <a:gd name="connsiteY57" fmla="*/ 87261 h 605351"/>
              <a:gd name="connsiteX58" fmla="*/ 304114 w 606279"/>
              <a:gd name="connsiteY58" fmla="*/ 276 h 605351"/>
              <a:gd name="connsiteX59" fmla="*/ 331969 w 606279"/>
              <a:gd name="connsiteY59" fmla="*/ 10512 h 605351"/>
              <a:gd name="connsiteX60" fmla="*/ 399441 w 606279"/>
              <a:gd name="connsiteY60" fmla="*/ 57165 h 605351"/>
              <a:gd name="connsiteX61" fmla="*/ 480718 w 606279"/>
              <a:gd name="connsiteY61" fmla="*/ 68665 h 605351"/>
              <a:gd name="connsiteX62" fmla="*/ 530464 w 606279"/>
              <a:gd name="connsiteY62" fmla="*/ 116460 h 605351"/>
              <a:gd name="connsiteX63" fmla="*/ 545167 w 606279"/>
              <a:gd name="connsiteY63" fmla="*/ 197124 h 605351"/>
              <a:gd name="connsiteX64" fmla="*/ 594423 w 606279"/>
              <a:gd name="connsiteY64" fmla="*/ 262618 h 605351"/>
              <a:gd name="connsiteX65" fmla="*/ 595812 w 606279"/>
              <a:gd name="connsiteY65" fmla="*/ 331537 h 605351"/>
              <a:gd name="connsiteX66" fmla="*/ 549088 w 606279"/>
              <a:gd name="connsiteY66" fmla="*/ 398907 h 605351"/>
              <a:gd name="connsiteX67" fmla="*/ 537570 w 606279"/>
              <a:gd name="connsiteY67" fmla="*/ 479979 h 605351"/>
              <a:gd name="connsiteX68" fmla="*/ 502773 w 606279"/>
              <a:gd name="connsiteY68" fmla="*/ 525735 h 605351"/>
              <a:gd name="connsiteX69" fmla="*/ 489703 w 606279"/>
              <a:gd name="connsiteY69" fmla="*/ 529731 h 605351"/>
              <a:gd name="connsiteX70" fmla="*/ 408916 w 606279"/>
              <a:gd name="connsiteY70" fmla="*/ 544331 h 605351"/>
              <a:gd name="connsiteX71" fmla="*/ 343323 w 606279"/>
              <a:gd name="connsiteY71" fmla="*/ 593594 h 605351"/>
              <a:gd name="connsiteX72" fmla="*/ 331561 w 606279"/>
              <a:gd name="connsiteY72" fmla="*/ 600445 h 605351"/>
              <a:gd name="connsiteX73" fmla="*/ 274299 w 606279"/>
              <a:gd name="connsiteY73" fmla="*/ 594899 h 605351"/>
              <a:gd name="connsiteX74" fmla="*/ 206828 w 606279"/>
              <a:gd name="connsiteY74" fmla="*/ 548246 h 605351"/>
              <a:gd name="connsiteX75" fmla="*/ 125633 w 606279"/>
              <a:gd name="connsiteY75" fmla="*/ 536745 h 605351"/>
              <a:gd name="connsiteX76" fmla="*/ 75804 w 606279"/>
              <a:gd name="connsiteY76" fmla="*/ 488951 h 605351"/>
              <a:gd name="connsiteX77" fmla="*/ 61182 w 606279"/>
              <a:gd name="connsiteY77" fmla="*/ 408368 h 605351"/>
              <a:gd name="connsiteX78" fmla="*/ 11845 w 606279"/>
              <a:gd name="connsiteY78" fmla="*/ 342874 h 605351"/>
              <a:gd name="connsiteX79" fmla="*/ 10538 w 606279"/>
              <a:gd name="connsiteY79" fmla="*/ 273955 h 605351"/>
              <a:gd name="connsiteX80" fmla="*/ 57262 w 606279"/>
              <a:gd name="connsiteY80" fmla="*/ 206585 h 605351"/>
              <a:gd name="connsiteX81" fmla="*/ 68779 w 606279"/>
              <a:gd name="connsiteY81" fmla="*/ 125432 h 605351"/>
              <a:gd name="connsiteX82" fmla="*/ 103495 w 606279"/>
              <a:gd name="connsiteY82" fmla="*/ 79757 h 605351"/>
              <a:gd name="connsiteX83" fmla="*/ 116647 w 606279"/>
              <a:gd name="connsiteY83" fmla="*/ 75761 h 605351"/>
              <a:gd name="connsiteX84" fmla="*/ 197352 w 606279"/>
              <a:gd name="connsiteY84" fmla="*/ 61080 h 605351"/>
              <a:gd name="connsiteX85" fmla="*/ 262945 w 606279"/>
              <a:gd name="connsiteY85" fmla="*/ 11898 h 605351"/>
              <a:gd name="connsiteX86" fmla="*/ 274790 w 606279"/>
              <a:gd name="connsiteY86" fmla="*/ 4966 h 605351"/>
              <a:gd name="connsiteX87" fmla="*/ 304114 w 606279"/>
              <a:gd name="connsiteY87" fmla="*/ 276 h 60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279" h="605351">
                <a:moveTo>
                  <a:pt x="362347" y="200150"/>
                </a:moveTo>
                <a:cubicBezTo>
                  <a:pt x="355323" y="200313"/>
                  <a:pt x="347810" y="203739"/>
                  <a:pt x="339887" y="210426"/>
                </a:cubicBezTo>
                <a:cubicBezTo>
                  <a:pt x="342828" y="205614"/>
                  <a:pt x="343971" y="203086"/>
                  <a:pt x="343236" y="202597"/>
                </a:cubicBezTo>
                <a:cubicBezTo>
                  <a:pt x="339479" y="205125"/>
                  <a:pt x="336130" y="207735"/>
                  <a:pt x="333272" y="210589"/>
                </a:cubicBezTo>
                <a:cubicBezTo>
                  <a:pt x="327310" y="216950"/>
                  <a:pt x="322491" y="222822"/>
                  <a:pt x="318898" y="228123"/>
                </a:cubicBezTo>
                <a:lnTo>
                  <a:pt x="318653" y="228613"/>
                </a:lnTo>
                <a:cubicBezTo>
                  <a:pt x="309179" y="243129"/>
                  <a:pt x="302563" y="257809"/>
                  <a:pt x="298643" y="272815"/>
                </a:cubicBezTo>
                <a:lnTo>
                  <a:pt x="297173" y="273875"/>
                </a:lnTo>
                <a:lnTo>
                  <a:pt x="296928" y="274202"/>
                </a:lnTo>
                <a:cubicBezTo>
                  <a:pt x="291211" y="267351"/>
                  <a:pt x="284432" y="261724"/>
                  <a:pt x="276265" y="257075"/>
                </a:cubicBezTo>
                <a:cubicBezTo>
                  <a:pt x="266545" y="251122"/>
                  <a:pt x="255275" y="245413"/>
                  <a:pt x="242207" y="239949"/>
                </a:cubicBezTo>
                <a:cubicBezTo>
                  <a:pt x="227996" y="232935"/>
                  <a:pt x="213540" y="227226"/>
                  <a:pt x="198921" y="222659"/>
                </a:cubicBezTo>
                <a:cubicBezTo>
                  <a:pt x="198839" y="238236"/>
                  <a:pt x="206843" y="250551"/>
                  <a:pt x="222769" y="259603"/>
                </a:cubicBezTo>
                <a:lnTo>
                  <a:pt x="222769" y="259848"/>
                </a:lnTo>
                <a:cubicBezTo>
                  <a:pt x="217134" y="259766"/>
                  <a:pt x="211743" y="260582"/>
                  <a:pt x="206516" y="262131"/>
                </a:cubicBezTo>
                <a:cubicBezTo>
                  <a:pt x="207496" y="276567"/>
                  <a:pt x="218277" y="286435"/>
                  <a:pt x="238614" y="291980"/>
                </a:cubicBezTo>
                <a:lnTo>
                  <a:pt x="238532" y="292225"/>
                </a:lnTo>
                <a:cubicBezTo>
                  <a:pt x="230528" y="291817"/>
                  <a:pt x="223912" y="294427"/>
                  <a:pt x="218767" y="299973"/>
                </a:cubicBezTo>
                <a:cubicBezTo>
                  <a:pt x="225546" y="312451"/>
                  <a:pt x="237388" y="318404"/>
                  <a:pt x="254540" y="317915"/>
                </a:cubicBezTo>
                <a:cubicBezTo>
                  <a:pt x="251109" y="319627"/>
                  <a:pt x="248496" y="321421"/>
                  <a:pt x="246699" y="323460"/>
                </a:cubicBezTo>
                <a:cubicBezTo>
                  <a:pt x="243596" y="326559"/>
                  <a:pt x="242615" y="330229"/>
                  <a:pt x="243596" y="334470"/>
                </a:cubicBezTo>
                <a:cubicBezTo>
                  <a:pt x="247271" y="340750"/>
                  <a:pt x="253886" y="343686"/>
                  <a:pt x="263605" y="343278"/>
                </a:cubicBezTo>
                <a:lnTo>
                  <a:pt x="264177" y="343931"/>
                </a:lnTo>
                <a:cubicBezTo>
                  <a:pt x="264095" y="344012"/>
                  <a:pt x="264014" y="344094"/>
                  <a:pt x="263932" y="344175"/>
                </a:cubicBezTo>
                <a:cubicBezTo>
                  <a:pt x="247107" y="360731"/>
                  <a:pt x="226771" y="368152"/>
                  <a:pt x="203004" y="366603"/>
                </a:cubicBezTo>
                <a:lnTo>
                  <a:pt x="202596" y="366766"/>
                </a:lnTo>
                <a:cubicBezTo>
                  <a:pt x="188140" y="366684"/>
                  <a:pt x="172622" y="360078"/>
                  <a:pt x="155798" y="346866"/>
                </a:cubicBezTo>
                <a:cubicBezTo>
                  <a:pt x="172704" y="369946"/>
                  <a:pt x="195082" y="386665"/>
                  <a:pt x="222851" y="397104"/>
                </a:cubicBezTo>
                <a:cubicBezTo>
                  <a:pt x="254621" y="407135"/>
                  <a:pt x="286392" y="407869"/>
                  <a:pt x="318081" y="399306"/>
                </a:cubicBezTo>
                <a:lnTo>
                  <a:pt x="318653" y="399306"/>
                </a:lnTo>
                <a:cubicBezTo>
                  <a:pt x="349443" y="390906"/>
                  <a:pt x="375578" y="373535"/>
                  <a:pt x="397058" y="347274"/>
                </a:cubicBezTo>
                <a:cubicBezTo>
                  <a:pt x="406940" y="333492"/>
                  <a:pt x="413229" y="320443"/>
                  <a:pt x="415679" y="307802"/>
                </a:cubicBezTo>
                <a:cubicBezTo>
                  <a:pt x="431769" y="308373"/>
                  <a:pt x="443366" y="303969"/>
                  <a:pt x="450554" y="294672"/>
                </a:cubicBezTo>
                <a:lnTo>
                  <a:pt x="450308" y="294345"/>
                </a:lnTo>
                <a:cubicBezTo>
                  <a:pt x="445000" y="296221"/>
                  <a:pt x="434546" y="295650"/>
                  <a:pt x="419028" y="292633"/>
                </a:cubicBezTo>
                <a:lnTo>
                  <a:pt x="419028" y="291002"/>
                </a:lnTo>
                <a:cubicBezTo>
                  <a:pt x="419028" y="290920"/>
                  <a:pt x="419028" y="290920"/>
                  <a:pt x="419110" y="291002"/>
                </a:cubicBezTo>
                <a:cubicBezTo>
                  <a:pt x="436097" y="289126"/>
                  <a:pt x="446143" y="283907"/>
                  <a:pt x="449328" y="275262"/>
                </a:cubicBezTo>
                <a:cubicBezTo>
                  <a:pt x="437486" y="279666"/>
                  <a:pt x="425807" y="279747"/>
                  <a:pt x="414209" y="275670"/>
                </a:cubicBezTo>
                <a:cubicBezTo>
                  <a:pt x="412086" y="260419"/>
                  <a:pt x="404572" y="246555"/>
                  <a:pt x="391504" y="233995"/>
                </a:cubicBezTo>
                <a:cubicBezTo>
                  <a:pt x="391341" y="233914"/>
                  <a:pt x="391178" y="233669"/>
                  <a:pt x="391014" y="233506"/>
                </a:cubicBezTo>
                <a:cubicBezTo>
                  <a:pt x="379989" y="223719"/>
                  <a:pt x="367003" y="218989"/>
                  <a:pt x="352138" y="219560"/>
                </a:cubicBezTo>
                <a:lnTo>
                  <a:pt x="351648" y="218581"/>
                </a:lnTo>
                <a:cubicBezTo>
                  <a:pt x="351730" y="218500"/>
                  <a:pt x="351812" y="218500"/>
                  <a:pt x="351975" y="218500"/>
                </a:cubicBezTo>
                <a:cubicBezTo>
                  <a:pt x="365451" y="215564"/>
                  <a:pt x="373455" y="212465"/>
                  <a:pt x="375823" y="209203"/>
                </a:cubicBezTo>
                <a:cubicBezTo>
                  <a:pt x="376640" y="206511"/>
                  <a:pt x="375660" y="205043"/>
                  <a:pt x="372720" y="204717"/>
                </a:cubicBezTo>
                <a:cubicBezTo>
                  <a:pt x="365859" y="205533"/>
                  <a:pt x="359652" y="206919"/>
                  <a:pt x="354017" y="209040"/>
                </a:cubicBezTo>
                <a:cubicBezTo>
                  <a:pt x="361122" y="204717"/>
                  <a:pt x="363899" y="201700"/>
                  <a:pt x="362347" y="200150"/>
                </a:cubicBezTo>
                <a:close/>
                <a:moveTo>
                  <a:pt x="303135" y="107586"/>
                </a:moveTo>
                <a:cubicBezTo>
                  <a:pt x="410861" y="107586"/>
                  <a:pt x="498495" y="195094"/>
                  <a:pt x="498495" y="302664"/>
                </a:cubicBezTo>
                <a:cubicBezTo>
                  <a:pt x="498495" y="410234"/>
                  <a:pt x="410861" y="497742"/>
                  <a:pt x="303135" y="497742"/>
                </a:cubicBezTo>
                <a:cubicBezTo>
                  <a:pt x="195409" y="497742"/>
                  <a:pt x="107774" y="410234"/>
                  <a:pt x="107774" y="302664"/>
                </a:cubicBezTo>
                <a:cubicBezTo>
                  <a:pt x="107774" y="195094"/>
                  <a:pt x="195409" y="107586"/>
                  <a:pt x="303135" y="107586"/>
                </a:cubicBezTo>
                <a:close/>
                <a:moveTo>
                  <a:pt x="303134" y="87261"/>
                </a:moveTo>
                <a:cubicBezTo>
                  <a:pt x="184201" y="87261"/>
                  <a:pt x="87403" y="183911"/>
                  <a:pt x="87403" y="302665"/>
                </a:cubicBezTo>
                <a:cubicBezTo>
                  <a:pt x="87403" y="421418"/>
                  <a:pt x="184201" y="518068"/>
                  <a:pt x="303134" y="518068"/>
                </a:cubicBezTo>
                <a:cubicBezTo>
                  <a:pt x="422068" y="518068"/>
                  <a:pt x="518865" y="421418"/>
                  <a:pt x="518865" y="302665"/>
                </a:cubicBezTo>
                <a:cubicBezTo>
                  <a:pt x="518865" y="183911"/>
                  <a:pt x="422068" y="87261"/>
                  <a:pt x="303134" y="87261"/>
                </a:cubicBezTo>
                <a:close/>
                <a:moveTo>
                  <a:pt x="304114" y="276"/>
                </a:moveTo>
                <a:cubicBezTo>
                  <a:pt x="313937" y="1235"/>
                  <a:pt x="323515" y="4681"/>
                  <a:pt x="331969" y="10512"/>
                </a:cubicBezTo>
                <a:lnTo>
                  <a:pt x="399441" y="57165"/>
                </a:lnTo>
                <a:lnTo>
                  <a:pt x="480718" y="68665"/>
                </a:lnTo>
                <a:cubicBezTo>
                  <a:pt x="505877" y="72254"/>
                  <a:pt x="525890" y="91502"/>
                  <a:pt x="530464" y="116460"/>
                </a:cubicBezTo>
                <a:lnTo>
                  <a:pt x="545167" y="197124"/>
                </a:lnTo>
                <a:lnTo>
                  <a:pt x="594423" y="262618"/>
                </a:lnTo>
                <a:cubicBezTo>
                  <a:pt x="609698" y="282927"/>
                  <a:pt x="610270" y="310576"/>
                  <a:pt x="595812" y="331537"/>
                </a:cubicBezTo>
                <a:lnTo>
                  <a:pt x="549088" y="398907"/>
                </a:lnTo>
                <a:lnTo>
                  <a:pt x="537570" y="479979"/>
                </a:lnTo>
                <a:cubicBezTo>
                  <a:pt x="534711" y="500043"/>
                  <a:pt x="521397" y="517579"/>
                  <a:pt x="502773" y="525735"/>
                </a:cubicBezTo>
                <a:cubicBezTo>
                  <a:pt x="498607" y="527529"/>
                  <a:pt x="494196" y="528916"/>
                  <a:pt x="489703" y="529731"/>
                </a:cubicBezTo>
                <a:lnTo>
                  <a:pt x="408916" y="544331"/>
                </a:lnTo>
                <a:lnTo>
                  <a:pt x="343323" y="593594"/>
                </a:lnTo>
                <a:cubicBezTo>
                  <a:pt x="339647" y="596285"/>
                  <a:pt x="335727" y="598651"/>
                  <a:pt x="331561" y="600445"/>
                </a:cubicBezTo>
                <a:cubicBezTo>
                  <a:pt x="312936" y="608601"/>
                  <a:pt x="290963" y="606480"/>
                  <a:pt x="274299" y="594899"/>
                </a:cubicBezTo>
                <a:lnTo>
                  <a:pt x="206828" y="548246"/>
                </a:lnTo>
                <a:lnTo>
                  <a:pt x="125633" y="536745"/>
                </a:lnTo>
                <a:cubicBezTo>
                  <a:pt x="100391" y="533157"/>
                  <a:pt x="80378" y="513990"/>
                  <a:pt x="75804" y="488951"/>
                </a:cubicBezTo>
                <a:lnTo>
                  <a:pt x="61182" y="408368"/>
                </a:lnTo>
                <a:lnTo>
                  <a:pt x="11845" y="342874"/>
                </a:lnTo>
                <a:cubicBezTo>
                  <a:pt x="-3430" y="322565"/>
                  <a:pt x="-4002" y="294835"/>
                  <a:pt x="10538" y="273955"/>
                </a:cubicBezTo>
                <a:lnTo>
                  <a:pt x="57262" y="206585"/>
                </a:lnTo>
                <a:lnTo>
                  <a:pt x="68779" y="125432"/>
                </a:lnTo>
                <a:cubicBezTo>
                  <a:pt x="71638" y="105368"/>
                  <a:pt x="84953" y="87832"/>
                  <a:pt x="103495" y="79757"/>
                </a:cubicBezTo>
                <a:cubicBezTo>
                  <a:pt x="107743" y="77882"/>
                  <a:pt x="112073" y="76577"/>
                  <a:pt x="116647" y="75761"/>
                </a:cubicBezTo>
                <a:lnTo>
                  <a:pt x="197352" y="61080"/>
                </a:lnTo>
                <a:lnTo>
                  <a:pt x="262945" y="11898"/>
                </a:lnTo>
                <a:cubicBezTo>
                  <a:pt x="266621" y="9125"/>
                  <a:pt x="270542" y="6842"/>
                  <a:pt x="274790" y="4966"/>
                </a:cubicBezTo>
                <a:cubicBezTo>
                  <a:pt x="284224" y="847"/>
                  <a:pt x="294292" y="-682"/>
                  <a:pt x="304114" y="276"/>
                </a:cubicBezTo>
                <a:close/>
              </a:path>
            </a:pathLst>
          </a:custGeom>
          <a:solidFill>
            <a:srgbClr val="1D273B">
              <a:alpha val="40000"/>
            </a:srgbClr>
          </a:solidFill>
          <a:ln>
            <a:noFill/>
          </a:ln>
        </p:spPr>
      </p:sp>
    </p:spTree>
    <p:extLst>
      <p:ext uri="{BB962C8B-B14F-4D97-AF65-F5344CB8AC3E}">
        <p14:creationId xmlns:p14="http://schemas.microsoft.com/office/powerpoint/2010/main" val="3293211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D280D50B-9E21-45B8-B512-886C0ADE925A}"/>
              </a:ext>
            </a:extLst>
          </p:cNvPr>
          <p:cNvSpPr/>
          <p:nvPr/>
        </p:nvSpPr>
        <p:spPr>
          <a:xfrm>
            <a:off x="0" y="823119"/>
            <a:ext cx="12192000" cy="5211763"/>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3" name="图片 12">
            <a:extLst>
              <a:ext uri="{FF2B5EF4-FFF2-40B4-BE49-F238E27FC236}">
                <a16:creationId xmlns:a16="http://schemas.microsoft.com/office/drawing/2014/main" xmlns="" id="{F7D3043E-6612-4DEB-85B9-72202151B2EF}"/>
              </a:ext>
            </a:extLst>
          </p:cNvPr>
          <p:cNvPicPr>
            <a:picLocks noChangeAspect="1"/>
          </p:cNvPicPr>
          <p:nvPr/>
        </p:nvPicPr>
        <p:blipFill>
          <a:blip r:embed="rId2">
            <a:extLst>
              <a:ext uri="{28A0092B-C50C-407E-A947-70E740481C1C}">
                <a14:useLocalDpi xmlns:a14="http://schemas.microsoft.com/office/drawing/2010/main" val="0"/>
              </a:ext>
            </a:extLst>
          </a:blip>
          <a:srcRect l="54376" r="11061" b="2858"/>
          <a:stretch>
            <a:fillRect/>
          </a:stretch>
        </p:blipFill>
        <p:spPr>
          <a:xfrm>
            <a:off x="9407170" y="1136554"/>
            <a:ext cx="2445666" cy="4584892"/>
          </a:xfrm>
          <a:custGeom>
            <a:avLst/>
            <a:gdLst>
              <a:gd name="connsiteX0" fmla="*/ 0 w 2647950"/>
              <a:gd name="connsiteY0" fmla="*/ 0 h 4964113"/>
              <a:gd name="connsiteX1" fmla="*/ 2647950 w 2647950"/>
              <a:gd name="connsiteY1" fmla="*/ 0 h 4964113"/>
              <a:gd name="connsiteX2" fmla="*/ 2647950 w 2647950"/>
              <a:gd name="connsiteY2" fmla="*/ 4964113 h 4964113"/>
              <a:gd name="connsiteX3" fmla="*/ 0 w 2647950"/>
              <a:gd name="connsiteY3" fmla="*/ 4964113 h 4964113"/>
            </a:gdLst>
            <a:ahLst/>
            <a:cxnLst>
              <a:cxn ang="0">
                <a:pos x="connsiteX0" y="connsiteY0"/>
              </a:cxn>
              <a:cxn ang="0">
                <a:pos x="connsiteX1" y="connsiteY1"/>
              </a:cxn>
              <a:cxn ang="0">
                <a:pos x="connsiteX2" y="connsiteY2"/>
              </a:cxn>
              <a:cxn ang="0">
                <a:pos x="connsiteX3" y="connsiteY3"/>
              </a:cxn>
            </a:cxnLst>
            <a:rect l="l" t="t" r="r" b="b"/>
            <a:pathLst>
              <a:path w="2647950" h="4964113">
                <a:moveTo>
                  <a:pt x="0" y="0"/>
                </a:moveTo>
                <a:lnTo>
                  <a:pt x="2647950" y="0"/>
                </a:lnTo>
                <a:lnTo>
                  <a:pt x="2647950" y="4964113"/>
                </a:lnTo>
                <a:lnTo>
                  <a:pt x="0" y="4964113"/>
                </a:lnTo>
                <a:close/>
              </a:path>
            </a:pathLst>
          </a:custGeom>
        </p:spPr>
      </p:pic>
      <p:pic>
        <p:nvPicPr>
          <p:cNvPr id="12" name="图片 11">
            <a:extLst>
              <a:ext uri="{FF2B5EF4-FFF2-40B4-BE49-F238E27FC236}">
                <a16:creationId xmlns:a16="http://schemas.microsoft.com/office/drawing/2014/main" xmlns="" id="{836D0BFA-D30E-4ECA-AF10-2806589A0915}"/>
              </a:ext>
            </a:extLst>
          </p:cNvPr>
          <p:cNvPicPr>
            <a:picLocks noChangeAspect="1"/>
          </p:cNvPicPr>
          <p:nvPr/>
        </p:nvPicPr>
        <p:blipFill rotWithShape="1">
          <a:blip r:embed="rId3">
            <a:extLst>
              <a:ext uri="{28A0092B-C50C-407E-A947-70E740481C1C}">
                <a14:useLocalDpi xmlns:a14="http://schemas.microsoft.com/office/drawing/2010/main" val="0"/>
              </a:ext>
            </a:extLst>
          </a:blip>
          <a:srcRect l="24942" r="40494" b="2858"/>
          <a:stretch/>
        </p:blipFill>
        <p:spPr>
          <a:xfrm>
            <a:off x="6839891" y="1136554"/>
            <a:ext cx="2445666" cy="4584892"/>
          </a:xfrm>
          <a:custGeom>
            <a:avLst/>
            <a:gdLst>
              <a:gd name="connsiteX0" fmla="*/ 0 w 2647950"/>
              <a:gd name="connsiteY0" fmla="*/ 0 h 4964113"/>
              <a:gd name="connsiteX1" fmla="*/ 2647950 w 2647950"/>
              <a:gd name="connsiteY1" fmla="*/ 0 h 4964113"/>
              <a:gd name="connsiteX2" fmla="*/ 2647950 w 2647950"/>
              <a:gd name="connsiteY2" fmla="*/ 4964113 h 4964113"/>
              <a:gd name="connsiteX3" fmla="*/ 0 w 2647950"/>
              <a:gd name="connsiteY3" fmla="*/ 4964113 h 4964113"/>
            </a:gdLst>
            <a:ahLst/>
            <a:cxnLst>
              <a:cxn ang="0">
                <a:pos x="connsiteX0" y="connsiteY0"/>
              </a:cxn>
              <a:cxn ang="0">
                <a:pos x="connsiteX1" y="connsiteY1"/>
              </a:cxn>
              <a:cxn ang="0">
                <a:pos x="connsiteX2" y="connsiteY2"/>
              </a:cxn>
              <a:cxn ang="0">
                <a:pos x="connsiteX3" y="connsiteY3"/>
              </a:cxn>
            </a:cxnLst>
            <a:rect l="l" t="t" r="r" b="b"/>
            <a:pathLst>
              <a:path w="2647950" h="4964113">
                <a:moveTo>
                  <a:pt x="0" y="0"/>
                </a:moveTo>
                <a:lnTo>
                  <a:pt x="2647950" y="0"/>
                </a:lnTo>
                <a:lnTo>
                  <a:pt x="2647950" y="4964113"/>
                </a:lnTo>
                <a:lnTo>
                  <a:pt x="0" y="4964113"/>
                </a:lnTo>
                <a:close/>
              </a:path>
            </a:pathLst>
          </a:custGeom>
        </p:spPr>
      </p:pic>
      <p:pic>
        <p:nvPicPr>
          <p:cNvPr id="11" name="图片 10">
            <a:extLst>
              <a:ext uri="{FF2B5EF4-FFF2-40B4-BE49-F238E27FC236}">
                <a16:creationId xmlns:a16="http://schemas.microsoft.com/office/drawing/2014/main" xmlns="" id="{631584DD-A005-4FA8-B6A9-5271120793ED}"/>
              </a:ext>
            </a:extLst>
          </p:cNvPr>
          <p:cNvPicPr>
            <a:picLocks noChangeAspect="1"/>
          </p:cNvPicPr>
          <p:nvPr/>
        </p:nvPicPr>
        <p:blipFill>
          <a:blip r:embed="rId4">
            <a:extLst>
              <a:ext uri="{28A0092B-C50C-407E-A947-70E740481C1C}">
                <a14:useLocalDpi xmlns:a14="http://schemas.microsoft.com/office/drawing/2010/main" val="0"/>
              </a:ext>
            </a:extLst>
          </a:blip>
          <a:srcRect l="4982" r="59437"/>
          <a:stretch>
            <a:fillRect/>
          </a:stretch>
        </p:blipFill>
        <p:spPr>
          <a:xfrm>
            <a:off x="4272613" y="1136554"/>
            <a:ext cx="2445666" cy="4584892"/>
          </a:xfrm>
          <a:custGeom>
            <a:avLst/>
            <a:gdLst>
              <a:gd name="connsiteX0" fmla="*/ 0 w 2647950"/>
              <a:gd name="connsiteY0" fmla="*/ 0 h 4964113"/>
              <a:gd name="connsiteX1" fmla="*/ 2647950 w 2647950"/>
              <a:gd name="connsiteY1" fmla="*/ 0 h 4964113"/>
              <a:gd name="connsiteX2" fmla="*/ 2647950 w 2647950"/>
              <a:gd name="connsiteY2" fmla="*/ 4964113 h 4964113"/>
              <a:gd name="connsiteX3" fmla="*/ 0 w 2647950"/>
              <a:gd name="connsiteY3" fmla="*/ 4964113 h 4964113"/>
            </a:gdLst>
            <a:ahLst/>
            <a:cxnLst>
              <a:cxn ang="0">
                <a:pos x="connsiteX0" y="connsiteY0"/>
              </a:cxn>
              <a:cxn ang="0">
                <a:pos x="connsiteX1" y="connsiteY1"/>
              </a:cxn>
              <a:cxn ang="0">
                <a:pos x="connsiteX2" y="connsiteY2"/>
              </a:cxn>
              <a:cxn ang="0">
                <a:pos x="connsiteX3" y="connsiteY3"/>
              </a:cxn>
            </a:cxnLst>
            <a:rect l="l" t="t" r="r" b="b"/>
            <a:pathLst>
              <a:path w="2647950" h="4964113">
                <a:moveTo>
                  <a:pt x="0" y="0"/>
                </a:moveTo>
                <a:lnTo>
                  <a:pt x="2647950" y="0"/>
                </a:lnTo>
                <a:lnTo>
                  <a:pt x="2647950" y="4964113"/>
                </a:lnTo>
                <a:lnTo>
                  <a:pt x="0" y="4964113"/>
                </a:lnTo>
                <a:close/>
              </a:path>
            </a:pathLst>
          </a:custGeom>
        </p:spPr>
      </p:pic>
      <p:sp>
        <p:nvSpPr>
          <p:cNvPr id="15" name="文本框 14">
            <a:extLst>
              <a:ext uri="{FF2B5EF4-FFF2-40B4-BE49-F238E27FC236}">
                <a16:creationId xmlns:a16="http://schemas.microsoft.com/office/drawing/2014/main" xmlns="" id="{DB2A461D-465E-4DC8-83E9-DD1E116CBF36}"/>
              </a:ext>
            </a:extLst>
          </p:cNvPr>
          <p:cNvSpPr txBox="1"/>
          <p:nvPr/>
        </p:nvSpPr>
        <p:spPr>
          <a:xfrm>
            <a:off x="539724" y="1779344"/>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16" name="文本框 15">
            <a:extLst>
              <a:ext uri="{FF2B5EF4-FFF2-40B4-BE49-F238E27FC236}">
                <a16:creationId xmlns:a16="http://schemas.microsoft.com/office/drawing/2014/main" xmlns="" id="{55943AE1-FC49-474E-A78D-B4B7E03A4315}"/>
              </a:ext>
            </a:extLst>
          </p:cNvPr>
          <p:cNvSpPr txBox="1"/>
          <p:nvPr/>
        </p:nvSpPr>
        <p:spPr>
          <a:xfrm>
            <a:off x="539724" y="2477913"/>
            <a:ext cx="3214375" cy="2953694"/>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请输入你的文本请输入你的文本请输入你的文本请输入你的文本请输入你的文本请输入你的文本请输入你的文本请输入你的文本请输入你的文本请输入你的文本请输入你的文本请输入你的文本</a:t>
            </a:r>
          </a:p>
        </p:txBody>
      </p:sp>
      <p:cxnSp>
        <p:nvCxnSpPr>
          <p:cNvPr id="21" name="直接连接符 20">
            <a:extLst>
              <a:ext uri="{FF2B5EF4-FFF2-40B4-BE49-F238E27FC236}">
                <a16:creationId xmlns:a16="http://schemas.microsoft.com/office/drawing/2014/main" xmlns="" id="{8B9BE75F-2FFD-49D8-B592-26C50C71EFC3}"/>
              </a:ext>
            </a:extLst>
          </p:cNvPr>
          <p:cNvCxnSpPr/>
          <p:nvPr/>
        </p:nvCxnSpPr>
        <p:spPr>
          <a:xfrm>
            <a:off x="3993668" y="1388062"/>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63113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0885EFA8-A843-45AB-B309-BCDF6C00B7E0}"/>
              </a:ext>
            </a:extLst>
          </p:cNvPr>
          <p:cNvSpPr/>
          <p:nvPr/>
        </p:nvSpPr>
        <p:spPr>
          <a:xfrm>
            <a:off x="10401300" y="846271"/>
            <a:ext cx="1790700" cy="2359123"/>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a:extLst>
              <a:ext uri="{FF2B5EF4-FFF2-40B4-BE49-F238E27FC236}">
                <a16:creationId xmlns:a16="http://schemas.microsoft.com/office/drawing/2014/main" xmlns="" id="{7349E0D5-5BAC-4484-875E-B48292575AE7}"/>
              </a:ext>
            </a:extLst>
          </p:cNvPr>
          <p:cNvSpPr/>
          <p:nvPr/>
        </p:nvSpPr>
        <p:spPr>
          <a:xfrm>
            <a:off x="-6894871" y="-3808771"/>
            <a:ext cx="14475542" cy="14475542"/>
          </a:xfrm>
          <a:prstGeom prst="ellipse">
            <a:avLst/>
          </a:prstGeom>
          <a:noFill/>
          <a:ln>
            <a:solidFill>
              <a:srgbClr val="1D273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椭圆 1">
            <a:extLst>
              <a:ext uri="{FF2B5EF4-FFF2-40B4-BE49-F238E27FC236}">
                <a16:creationId xmlns:a16="http://schemas.microsoft.com/office/drawing/2014/main" xmlns="" id="{19E01C9F-BC36-4CF8-9C7F-F0E471ADF503}"/>
              </a:ext>
            </a:extLst>
          </p:cNvPr>
          <p:cNvSpPr/>
          <p:nvPr/>
        </p:nvSpPr>
        <p:spPr>
          <a:xfrm>
            <a:off x="-2552700" y="533400"/>
            <a:ext cx="5791200" cy="5791200"/>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 name="组合 5">
            <a:extLst>
              <a:ext uri="{FF2B5EF4-FFF2-40B4-BE49-F238E27FC236}">
                <a16:creationId xmlns:a16="http://schemas.microsoft.com/office/drawing/2014/main" xmlns="" id="{9D649320-C968-40D0-BD9F-31B60A113538}"/>
              </a:ext>
            </a:extLst>
          </p:cNvPr>
          <p:cNvGrpSpPr/>
          <p:nvPr/>
        </p:nvGrpSpPr>
        <p:grpSpPr>
          <a:xfrm>
            <a:off x="539724" y="2506825"/>
            <a:ext cx="3216287" cy="1990269"/>
            <a:chOff x="539724" y="1779344"/>
            <a:chExt cx="3216287" cy="1990269"/>
          </a:xfrm>
        </p:grpSpPr>
        <p:sp>
          <p:nvSpPr>
            <p:cNvPr id="4" name="文本框 3">
              <a:extLst>
                <a:ext uri="{FF2B5EF4-FFF2-40B4-BE49-F238E27FC236}">
                  <a16:creationId xmlns:a16="http://schemas.microsoft.com/office/drawing/2014/main" xmlns="" id="{0F23DE0D-47EE-4597-B0C2-6C2D0B327DC9}"/>
                </a:ext>
              </a:extLst>
            </p:cNvPr>
            <p:cNvSpPr txBox="1"/>
            <p:nvPr/>
          </p:nvSpPr>
          <p:spPr>
            <a:xfrm>
              <a:off x="539724" y="1779344"/>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5" name="文本框 4">
              <a:extLst>
                <a:ext uri="{FF2B5EF4-FFF2-40B4-BE49-F238E27FC236}">
                  <a16:creationId xmlns:a16="http://schemas.microsoft.com/office/drawing/2014/main" xmlns="" id="{6546640B-922A-46A6-AB7B-AA461FEBC914}"/>
                </a:ext>
              </a:extLst>
            </p:cNvPr>
            <p:cNvSpPr txBox="1"/>
            <p:nvPr/>
          </p:nvSpPr>
          <p:spPr>
            <a:xfrm>
              <a:off x="539724" y="2477913"/>
              <a:ext cx="3214375" cy="129170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a:t>
              </a:r>
            </a:p>
          </p:txBody>
        </p:sp>
      </p:grpSp>
      <p:cxnSp>
        <p:nvCxnSpPr>
          <p:cNvPr id="12" name="直接连接符 11">
            <a:extLst>
              <a:ext uri="{FF2B5EF4-FFF2-40B4-BE49-F238E27FC236}">
                <a16:creationId xmlns:a16="http://schemas.microsoft.com/office/drawing/2014/main" xmlns="" id="{9D09E4F0-C7C2-41AA-A344-29743C14FA7D}"/>
              </a:ext>
            </a:extLst>
          </p:cNvPr>
          <p:cNvCxnSpPr/>
          <p:nvPr/>
        </p:nvCxnSpPr>
        <p:spPr>
          <a:xfrm>
            <a:off x="669925" y="2360906"/>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xmlns="" id="{4561BCE4-94CB-45D6-BAF6-5439CA831D74}"/>
              </a:ext>
            </a:extLst>
          </p:cNvPr>
          <p:cNvGrpSpPr/>
          <p:nvPr/>
        </p:nvGrpSpPr>
        <p:grpSpPr>
          <a:xfrm>
            <a:off x="4366297" y="448643"/>
            <a:ext cx="2758404" cy="1392163"/>
            <a:chOff x="4366297" y="1317339"/>
            <a:chExt cx="2758404" cy="1392163"/>
          </a:xfrm>
        </p:grpSpPr>
        <p:sp>
          <p:nvSpPr>
            <p:cNvPr id="8" name="live-chat_72439">
              <a:extLst>
                <a:ext uri="{FF2B5EF4-FFF2-40B4-BE49-F238E27FC236}">
                  <a16:creationId xmlns:a16="http://schemas.microsoft.com/office/drawing/2014/main" xmlns="" id="{4AE37B56-4D3A-4822-80A0-E87F2C7922A7}"/>
                </a:ext>
              </a:extLst>
            </p:cNvPr>
            <p:cNvSpPr>
              <a:spLocks noChangeAspect="1"/>
            </p:cNvSpPr>
            <p:nvPr/>
          </p:nvSpPr>
          <p:spPr bwMode="auto">
            <a:xfrm>
              <a:off x="4469496" y="1317339"/>
              <a:ext cx="455502" cy="397628"/>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1D273B">
                <a:alpha val="40000"/>
              </a:srgbClr>
            </a:solidFill>
            <a:ln>
              <a:noFill/>
            </a:ln>
          </p:spPr>
        </p:sp>
        <p:sp>
          <p:nvSpPr>
            <p:cNvPr id="15" name="文本框 14">
              <a:extLst>
                <a:ext uri="{FF2B5EF4-FFF2-40B4-BE49-F238E27FC236}">
                  <a16:creationId xmlns:a16="http://schemas.microsoft.com/office/drawing/2014/main" xmlns="" id="{EFF4FAD2-82C4-4B6C-967A-93EFDA1C126C}"/>
                </a:ext>
              </a:extLst>
            </p:cNvPr>
            <p:cNvSpPr txBox="1"/>
            <p:nvPr/>
          </p:nvSpPr>
          <p:spPr>
            <a:xfrm>
              <a:off x="4366297" y="1833300"/>
              <a:ext cx="2758404" cy="876202"/>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grpSp>
      <p:grpSp>
        <p:nvGrpSpPr>
          <p:cNvPr id="21" name="组合 20">
            <a:extLst>
              <a:ext uri="{FF2B5EF4-FFF2-40B4-BE49-F238E27FC236}">
                <a16:creationId xmlns:a16="http://schemas.microsoft.com/office/drawing/2014/main" xmlns="" id="{DA6F0AE0-5145-4FB2-AAD6-41A0ADB0AB4E}"/>
              </a:ext>
            </a:extLst>
          </p:cNvPr>
          <p:cNvGrpSpPr/>
          <p:nvPr/>
        </p:nvGrpSpPr>
        <p:grpSpPr>
          <a:xfrm>
            <a:off x="4366297" y="2634216"/>
            <a:ext cx="2758404" cy="1392163"/>
            <a:chOff x="4366297" y="3550920"/>
            <a:chExt cx="2758404" cy="1392163"/>
          </a:xfrm>
        </p:grpSpPr>
        <p:sp>
          <p:nvSpPr>
            <p:cNvPr id="9" name="google-plus-logo-symbol_38324">
              <a:extLst>
                <a:ext uri="{FF2B5EF4-FFF2-40B4-BE49-F238E27FC236}">
                  <a16:creationId xmlns:a16="http://schemas.microsoft.com/office/drawing/2014/main" xmlns="" id="{FECCDF8B-F258-4718-B2D8-25F6B509E185}"/>
                </a:ext>
              </a:extLst>
            </p:cNvPr>
            <p:cNvSpPr>
              <a:spLocks noChangeAspect="1"/>
            </p:cNvSpPr>
            <p:nvPr/>
          </p:nvSpPr>
          <p:spPr bwMode="auto">
            <a:xfrm>
              <a:off x="4469496" y="3550920"/>
              <a:ext cx="455502" cy="454730"/>
            </a:xfrm>
            <a:custGeom>
              <a:avLst/>
              <a:gdLst>
                <a:gd name="T0" fmla="*/ 378 w 378"/>
                <a:gd name="T1" fmla="*/ 57 h 378"/>
                <a:gd name="T2" fmla="*/ 378 w 378"/>
                <a:gd name="T3" fmla="*/ 82 h 378"/>
                <a:gd name="T4" fmla="*/ 326 w 378"/>
                <a:gd name="T5" fmla="*/ 82 h 378"/>
                <a:gd name="T6" fmla="*/ 326 w 378"/>
                <a:gd name="T7" fmla="*/ 134 h 378"/>
                <a:gd name="T8" fmla="*/ 301 w 378"/>
                <a:gd name="T9" fmla="*/ 134 h 378"/>
                <a:gd name="T10" fmla="*/ 301 w 378"/>
                <a:gd name="T11" fmla="*/ 82 h 378"/>
                <a:gd name="T12" fmla="*/ 249 w 378"/>
                <a:gd name="T13" fmla="*/ 82 h 378"/>
                <a:gd name="T14" fmla="*/ 249 w 378"/>
                <a:gd name="T15" fmla="*/ 57 h 378"/>
                <a:gd name="T16" fmla="*/ 301 w 378"/>
                <a:gd name="T17" fmla="*/ 57 h 378"/>
                <a:gd name="T18" fmla="*/ 301 w 378"/>
                <a:gd name="T19" fmla="*/ 5 h 378"/>
                <a:gd name="T20" fmla="*/ 326 w 378"/>
                <a:gd name="T21" fmla="*/ 5 h 378"/>
                <a:gd name="T22" fmla="*/ 326 w 378"/>
                <a:gd name="T23" fmla="*/ 57 h 378"/>
                <a:gd name="T24" fmla="*/ 378 w 378"/>
                <a:gd name="T25" fmla="*/ 57 h 378"/>
                <a:gd name="T26" fmla="*/ 215 w 378"/>
                <a:gd name="T27" fmla="*/ 26 h 378"/>
                <a:gd name="T28" fmla="*/ 186 w 378"/>
                <a:gd name="T29" fmla="*/ 26 h 378"/>
                <a:gd name="T30" fmla="*/ 218 w 378"/>
                <a:gd name="T31" fmla="*/ 89 h 378"/>
                <a:gd name="T32" fmla="*/ 185 w 378"/>
                <a:gd name="T33" fmla="*/ 149 h 378"/>
                <a:gd name="T34" fmla="*/ 163 w 378"/>
                <a:gd name="T35" fmla="*/ 182 h 378"/>
                <a:gd name="T36" fmla="*/ 195 w 378"/>
                <a:gd name="T37" fmla="*/ 216 h 378"/>
                <a:gd name="T38" fmla="*/ 239 w 378"/>
                <a:gd name="T39" fmla="*/ 294 h 378"/>
                <a:gd name="T40" fmla="*/ 119 w 378"/>
                <a:gd name="T41" fmla="*/ 378 h 378"/>
                <a:gd name="T42" fmla="*/ 0 w 378"/>
                <a:gd name="T43" fmla="*/ 309 h 378"/>
                <a:gd name="T44" fmla="*/ 110 w 378"/>
                <a:gd name="T45" fmla="*/ 222 h 378"/>
                <a:gd name="T46" fmla="*/ 130 w 378"/>
                <a:gd name="T47" fmla="*/ 222 h 378"/>
                <a:gd name="T48" fmla="*/ 114 w 378"/>
                <a:gd name="T49" fmla="*/ 193 h 378"/>
                <a:gd name="T50" fmla="*/ 120 w 378"/>
                <a:gd name="T51" fmla="*/ 171 h 378"/>
                <a:gd name="T52" fmla="*/ 109 w 378"/>
                <a:gd name="T53" fmla="*/ 172 h 378"/>
                <a:gd name="T54" fmla="*/ 25 w 378"/>
                <a:gd name="T55" fmla="*/ 87 h 378"/>
                <a:gd name="T56" fmla="*/ 129 w 378"/>
                <a:gd name="T57" fmla="*/ 0 h 378"/>
                <a:gd name="T58" fmla="*/ 240 w 378"/>
                <a:gd name="T59" fmla="*/ 0 h 378"/>
                <a:gd name="T60" fmla="*/ 215 w 378"/>
                <a:gd name="T61" fmla="*/ 26 h 378"/>
                <a:gd name="T62" fmla="*/ 154 w 378"/>
                <a:gd name="T63" fmla="*/ 240 h 378"/>
                <a:gd name="T64" fmla="*/ 125 w 378"/>
                <a:gd name="T65" fmla="*/ 235 h 378"/>
                <a:gd name="T66" fmla="*/ 42 w 378"/>
                <a:gd name="T67" fmla="*/ 297 h 378"/>
                <a:gd name="T68" fmla="*/ 119 w 378"/>
                <a:gd name="T69" fmla="*/ 359 h 378"/>
                <a:gd name="T70" fmla="*/ 204 w 378"/>
                <a:gd name="T71" fmla="*/ 299 h 378"/>
                <a:gd name="T72" fmla="*/ 203 w 378"/>
                <a:gd name="T73" fmla="*/ 287 h 378"/>
                <a:gd name="T74" fmla="*/ 154 w 378"/>
                <a:gd name="T75" fmla="*/ 240 h 378"/>
                <a:gd name="T76" fmla="*/ 173 w 378"/>
                <a:gd name="T77" fmla="*/ 91 h 378"/>
                <a:gd name="T78" fmla="*/ 112 w 378"/>
                <a:gd name="T79" fmla="*/ 18 h 378"/>
                <a:gd name="T80" fmla="*/ 67 w 378"/>
                <a:gd name="T81" fmla="*/ 87 h 378"/>
                <a:gd name="T82" fmla="*/ 131 w 378"/>
                <a:gd name="T83" fmla="*/ 155 h 378"/>
                <a:gd name="T84" fmla="*/ 173 w 378"/>
                <a:gd name="T85" fmla="*/ 9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8" h="378">
                  <a:moveTo>
                    <a:pt x="378" y="57"/>
                  </a:moveTo>
                  <a:lnTo>
                    <a:pt x="378" y="82"/>
                  </a:lnTo>
                  <a:lnTo>
                    <a:pt x="326" y="82"/>
                  </a:lnTo>
                  <a:lnTo>
                    <a:pt x="326" y="134"/>
                  </a:lnTo>
                  <a:lnTo>
                    <a:pt x="301" y="134"/>
                  </a:lnTo>
                  <a:lnTo>
                    <a:pt x="301" y="82"/>
                  </a:lnTo>
                  <a:lnTo>
                    <a:pt x="249" y="82"/>
                  </a:lnTo>
                  <a:lnTo>
                    <a:pt x="249" y="57"/>
                  </a:lnTo>
                  <a:lnTo>
                    <a:pt x="301" y="57"/>
                  </a:lnTo>
                  <a:lnTo>
                    <a:pt x="301" y="5"/>
                  </a:lnTo>
                  <a:lnTo>
                    <a:pt x="326" y="5"/>
                  </a:lnTo>
                  <a:lnTo>
                    <a:pt x="326" y="57"/>
                  </a:lnTo>
                  <a:lnTo>
                    <a:pt x="378" y="57"/>
                  </a:lnTo>
                  <a:close/>
                  <a:moveTo>
                    <a:pt x="215" y="26"/>
                  </a:moveTo>
                  <a:lnTo>
                    <a:pt x="186" y="26"/>
                  </a:lnTo>
                  <a:cubicBezTo>
                    <a:pt x="207" y="38"/>
                    <a:pt x="218" y="62"/>
                    <a:pt x="218" y="89"/>
                  </a:cubicBezTo>
                  <a:cubicBezTo>
                    <a:pt x="218" y="114"/>
                    <a:pt x="204" y="134"/>
                    <a:pt x="185" y="149"/>
                  </a:cubicBezTo>
                  <a:cubicBezTo>
                    <a:pt x="166" y="163"/>
                    <a:pt x="163" y="169"/>
                    <a:pt x="163" y="182"/>
                  </a:cubicBezTo>
                  <a:cubicBezTo>
                    <a:pt x="163" y="193"/>
                    <a:pt x="185" y="208"/>
                    <a:pt x="195" y="216"/>
                  </a:cubicBezTo>
                  <a:cubicBezTo>
                    <a:pt x="231" y="243"/>
                    <a:pt x="239" y="260"/>
                    <a:pt x="239" y="294"/>
                  </a:cubicBezTo>
                  <a:cubicBezTo>
                    <a:pt x="239" y="336"/>
                    <a:pt x="193" y="378"/>
                    <a:pt x="119" y="378"/>
                  </a:cubicBezTo>
                  <a:cubicBezTo>
                    <a:pt x="55" y="378"/>
                    <a:pt x="0" y="351"/>
                    <a:pt x="0" y="309"/>
                  </a:cubicBezTo>
                  <a:cubicBezTo>
                    <a:pt x="0" y="267"/>
                    <a:pt x="45" y="222"/>
                    <a:pt x="110" y="222"/>
                  </a:cubicBezTo>
                  <a:cubicBezTo>
                    <a:pt x="117" y="222"/>
                    <a:pt x="124" y="222"/>
                    <a:pt x="130" y="222"/>
                  </a:cubicBezTo>
                  <a:cubicBezTo>
                    <a:pt x="121" y="213"/>
                    <a:pt x="114" y="206"/>
                    <a:pt x="114" y="193"/>
                  </a:cubicBezTo>
                  <a:cubicBezTo>
                    <a:pt x="114" y="185"/>
                    <a:pt x="117" y="178"/>
                    <a:pt x="120" y="171"/>
                  </a:cubicBezTo>
                  <a:cubicBezTo>
                    <a:pt x="117" y="171"/>
                    <a:pt x="113" y="172"/>
                    <a:pt x="109" y="172"/>
                  </a:cubicBezTo>
                  <a:cubicBezTo>
                    <a:pt x="56" y="172"/>
                    <a:pt x="25" y="134"/>
                    <a:pt x="25" y="87"/>
                  </a:cubicBezTo>
                  <a:cubicBezTo>
                    <a:pt x="25" y="42"/>
                    <a:pt x="72" y="0"/>
                    <a:pt x="129" y="0"/>
                  </a:cubicBezTo>
                  <a:lnTo>
                    <a:pt x="240" y="0"/>
                  </a:lnTo>
                  <a:lnTo>
                    <a:pt x="215" y="26"/>
                  </a:lnTo>
                  <a:close/>
                  <a:moveTo>
                    <a:pt x="154" y="240"/>
                  </a:moveTo>
                  <a:cubicBezTo>
                    <a:pt x="145" y="237"/>
                    <a:pt x="135" y="235"/>
                    <a:pt x="125" y="235"/>
                  </a:cubicBezTo>
                  <a:cubicBezTo>
                    <a:pt x="80" y="235"/>
                    <a:pt x="42" y="264"/>
                    <a:pt x="42" y="297"/>
                  </a:cubicBezTo>
                  <a:cubicBezTo>
                    <a:pt x="42" y="331"/>
                    <a:pt x="74" y="359"/>
                    <a:pt x="119" y="359"/>
                  </a:cubicBezTo>
                  <a:cubicBezTo>
                    <a:pt x="182" y="359"/>
                    <a:pt x="204" y="333"/>
                    <a:pt x="204" y="299"/>
                  </a:cubicBezTo>
                  <a:cubicBezTo>
                    <a:pt x="204" y="294"/>
                    <a:pt x="203" y="290"/>
                    <a:pt x="203" y="287"/>
                  </a:cubicBezTo>
                  <a:cubicBezTo>
                    <a:pt x="198" y="267"/>
                    <a:pt x="178" y="257"/>
                    <a:pt x="154" y="240"/>
                  </a:cubicBezTo>
                  <a:close/>
                  <a:moveTo>
                    <a:pt x="173" y="91"/>
                  </a:moveTo>
                  <a:cubicBezTo>
                    <a:pt x="168" y="51"/>
                    <a:pt x="142" y="19"/>
                    <a:pt x="112" y="18"/>
                  </a:cubicBezTo>
                  <a:cubicBezTo>
                    <a:pt x="82" y="17"/>
                    <a:pt x="62" y="47"/>
                    <a:pt x="67" y="87"/>
                  </a:cubicBezTo>
                  <a:cubicBezTo>
                    <a:pt x="72" y="126"/>
                    <a:pt x="101" y="154"/>
                    <a:pt x="131" y="155"/>
                  </a:cubicBezTo>
                  <a:cubicBezTo>
                    <a:pt x="161" y="156"/>
                    <a:pt x="178" y="130"/>
                    <a:pt x="173" y="91"/>
                  </a:cubicBezTo>
                  <a:close/>
                </a:path>
              </a:pathLst>
            </a:custGeom>
            <a:solidFill>
              <a:srgbClr val="1D273B">
                <a:alpha val="40000"/>
              </a:srgbClr>
            </a:solidFill>
            <a:ln>
              <a:noFill/>
            </a:ln>
          </p:spPr>
        </p:sp>
        <p:sp>
          <p:nvSpPr>
            <p:cNvPr id="17" name="文本框 16">
              <a:extLst>
                <a:ext uri="{FF2B5EF4-FFF2-40B4-BE49-F238E27FC236}">
                  <a16:creationId xmlns:a16="http://schemas.microsoft.com/office/drawing/2014/main" xmlns="" id="{E91AFC2A-D14F-4E54-9466-8A26CE5BC9D0}"/>
                </a:ext>
              </a:extLst>
            </p:cNvPr>
            <p:cNvSpPr txBox="1"/>
            <p:nvPr/>
          </p:nvSpPr>
          <p:spPr>
            <a:xfrm>
              <a:off x="4366297" y="4066881"/>
              <a:ext cx="2758404" cy="876202"/>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grpSp>
      <p:grpSp>
        <p:nvGrpSpPr>
          <p:cNvPr id="20" name="组合 19">
            <a:extLst>
              <a:ext uri="{FF2B5EF4-FFF2-40B4-BE49-F238E27FC236}">
                <a16:creationId xmlns:a16="http://schemas.microsoft.com/office/drawing/2014/main" xmlns="" id="{D48015EC-47E5-4DB6-83FC-65C0E614B070}"/>
              </a:ext>
            </a:extLst>
          </p:cNvPr>
          <p:cNvGrpSpPr/>
          <p:nvPr/>
        </p:nvGrpSpPr>
        <p:grpSpPr>
          <a:xfrm>
            <a:off x="4366297" y="4819790"/>
            <a:ext cx="2758404" cy="1488178"/>
            <a:chOff x="4366297" y="5688486"/>
            <a:chExt cx="2758404" cy="1488178"/>
          </a:xfrm>
        </p:grpSpPr>
        <p:sp>
          <p:nvSpPr>
            <p:cNvPr id="11" name="twitter-logo-on-badge_27902">
              <a:extLst>
                <a:ext uri="{FF2B5EF4-FFF2-40B4-BE49-F238E27FC236}">
                  <a16:creationId xmlns:a16="http://schemas.microsoft.com/office/drawing/2014/main" xmlns="" id="{7B5020E4-22A2-401B-B1E1-9559E6248B9E}"/>
                </a:ext>
              </a:extLst>
            </p:cNvPr>
            <p:cNvSpPr>
              <a:spLocks noChangeAspect="1"/>
            </p:cNvSpPr>
            <p:nvPr/>
          </p:nvSpPr>
          <p:spPr bwMode="auto">
            <a:xfrm>
              <a:off x="4469495" y="5688486"/>
              <a:ext cx="455504" cy="454804"/>
            </a:xfrm>
            <a:custGeom>
              <a:avLst/>
              <a:gdLst>
                <a:gd name="connsiteX0" fmla="*/ 362347 w 606279"/>
                <a:gd name="connsiteY0" fmla="*/ 200150 h 605351"/>
                <a:gd name="connsiteX1" fmla="*/ 339887 w 606279"/>
                <a:gd name="connsiteY1" fmla="*/ 210426 h 605351"/>
                <a:gd name="connsiteX2" fmla="*/ 343236 w 606279"/>
                <a:gd name="connsiteY2" fmla="*/ 202597 h 605351"/>
                <a:gd name="connsiteX3" fmla="*/ 333272 w 606279"/>
                <a:gd name="connsiteY3" fmla="*/ 210589 h 605351"/>
                <a:gd name="connsiteX4" fmla="*/ 318898 w 606279"/>
                <a:gd name="connsiteY4" fmla="*/ 228123 h 605351"/>
                <a:gd name="connsiteX5" fmla="*/ 318653 w 606279"/>
                <a:gd name="connsiteY5" fmla="*/ 228613 h 605351"/>
                <a:gd name="connsiteX6" fmla="*/ 298643 w 606279"/>
                <a:gd name="connsiteY6" fmla="*/ 272815 h 605351"/>
                <a:gd name="connsiteX7" fmla="*/ 297173 w 606279"/>
                <a:gd name="connsiteY7" fmla="*/ 273875 h 605351"/>
                <a:gd name="connsiteX8" fmla="*/ 296928 w 606279"/>
                <a:gd name="connsiteY8" fmla="*/ 274202 h 605351"/>
                <a:gd name="connsiteX9" fmla="*/ 276265 w 606279"/>
                <a:gd name="connsiteY9" fmla="*/ 257075 h 605351"/>
                <a:gd name="connsiteX10" fmla="*/ 242207 w 606279"/>
                <a:gd name="connsiteY10" fmla="*/ 239949 h 605351"/>
                <a:gd name="connsiteX11" fmla="*/ 198921 w 606279"/>
                <a:gd name="connsiteY11" fmla="*/ 222659 h 605351"/>
                <a:gd name="connsiteX12" fmla="*/ 222769 w 606279"/>
                <a:gd name="connsiteY12" fmla="*/ 259603 h 605351"/>
                <a:gd name="connsiteX13" fmla="*/ 222769 w 606279"/>
                <a:gd name="connsiteY13" fmla="*/ 259848 h 605351"/>
                <a:gd name="connsiteX14" fmla="*/ 206516 w 606279"/>
                <a:gd name="connsiteY14" fmla="*/ 262131 h 605351"/>
                <a:gd name="connsiteX15" fmla="*/ 238614 w 606279"/>
                <a:gd name="connsiteY15" fmla="*/ 291980 h 605351"/>
                <a:gd name="connsiteX16" fmla="*/ 238532 w 606279"/>
                <a:gd name="connsiteY16" fmla="*/ 292225 h 605351"/>
                <a:gd name="connsiteX17" fmla="*/ 218767 w 606279"/>
                <a:gd name="connsiteY17" fmla="*/ 299973 h 605351"/>
                <a:gd name="connsiteX18" fmla="*/ 254540 w 606279"/>
                <a:gd name="connsiteY18" fmla="*/ 317915 h 605351"/>
                <a:gd name="connsiteX19" fmla="*/ 246699 w 606279"/>
                <a:gd name="connsiteY19" fmla="*/ 323460 h 605351"/>
                <a:gd name="connsiteX20" fmla="*/ 243596 w 606279"/>
                <a:gd name="connsiteY20" fmla="*/ 334470 h 605351"/>
                <a:gd name="connsiteX21" fmla="*/ 263605 w 606279"/>
                <a:gd name="connsiteY21" fmla="*/ 343278 h 605351"/>
                <a:gd name="connsiteX22" fmla="*/ 264177 w 606279"/>
                <a:gd name="connsiteY22" fmla="*/ 343931 h 605351"/>
                <a:gd name="connsiteX23" fmla="*/ 263932 w 606279"/>
                <a:gd name="connsiteY23" fmla="*/ 344175 h 605351"/>
                <a:gd name="connsiteX24" fmla="*/ 203004 w 606279"/>
                <a:gd name="connsiteY24" fmla="*/ 366603 h 605351"/>
                <a:gd name="connsiteX25" fmla="*/ 202596 w 606279"/>
                <a:gd name="connsiteY25" fmla="*/ 366766 h 605351"/>
                <a:gd name="connsiteX26" fmla="*/ 155798 w 606279"/>
                <a:gd name="connsiteY26" fmla="*/ 346866 h 605351"/>
                <a:gd name="connsiteX27" fmla="*/ 222851 w 606279"/>
                <a:gd name="connsiteY27" fmla="*/ 397104 h 605351"/>
                <a:gd name="connsiteX28" fmla="*/ 318081 w 606279"/>
                <a:gd name="connsiteY28" fmla="*/ 399306 h 605351"/>
                <a:gd name="connsiteX29" fmla="*/ 318653 w 606279"/>
                <a:gd name="connsiteY29" fmla="*/ 399306 h 605351"/>
                <a:gd name="connsiteX30" fmla="*/ 397058 w 606279"/>
                <a:gd name="connsiteY30" fmla="*/ 347274 h 605351"/>
                <a:gd name="connsiteX31" fmla="*/ 415679 w 606279"/>
                <a:gd name="connsiteY31" fmla="*/ 307802 h 605351"/>
                <a:gd name="connsiteX32" fmla="*/ 450554 w 606279"/>
                <a:gd name="connsiteY32" fmla="*/ 294672 h 605351"/>
                <a:gd name="connsiteX33" fmla="*/ 450308 w 606279"/>
                <a:gd name="connsiteY33" fmla="*/ 294345 h 605351"/>
                <a:gd name="connsiteX34" fmla="*/ 419028 w 606279"/>
                <a:gd name="connsiteY34" fmla="*/ 292633 h 605351"/>
                <a:gd name="connsiteX35" fmla="*/ 419028 w 606279"/>
                <a:gd name="connsiteY35" fmla="*/ 291002 h 605351"/>
                <a:gd name="connsiteX36" fmla="*/ 419110 w 606279"/>
                <a:gd name="connsiteY36" fmla="*/ 291002 h 605351"/>
                <a:gd name="connsiteX37" fmla="*/ 449328 w 606279"/>
                <a:gd name="connsiteY37" fmla="*/ 275262 h 605351"/>
                <a:gd name="connsiteX38" fmla="*/ 414209 w 606279"/>
                <a:gd name="connsiteY38" fmla="*/ 275670 h 605351"/>
                <a:gd name="connsiteX39" fmla="*/ 391504 w 606279"/>
                <a:gd name="connsiteY39" fmla="*/ 233995 h 605351"/>
                <a:gd name="connsiteX40" fmla="*/ 391014 w 606279"/>
                <a:gd name="connsiteY40" fmla="*/ 233506 h 605351"/>
                <a:gd name="connsiteX41" fmla="*/ 352138 w 606279"/>
                <a:gd name="connsiteY41" fmla="*/ 219560 h 605351"/>
                <a:gd name="connsiteX42" fmla="*/ 351648 w 606279"/>
                <a:gd name="connsiteY42" fmla="*/ 218581 h 605351"/>
                <a:gd name="connsiteX43" fmla="*/ 351975 w 606279"/>
                <a:gd name="connsiteY43" fmla="*/ 218500 h 605351"/>
                <a:gd name="connsiteX44" fmla="*/ 375823 w 606279"/>
                <a:gd name="connsiteY44" fmla="*/ 209203 h 605351"/>
                <a:gd name="connsiteX45" fmla="*/ 372720 w 606279"/>
                <a:gd name="connsiteY45" fmla="*/ 204717 h 605351"/>
                <a:gd name="connsiteX46" fmla="*/ 354017 w 606279"/>
                <a:gd name="connsiteY46" fmla="*/ 209040 h 605351"/>
                <a:gd name="connsiteX47" fmla="*/ 362347 w 606279"/>
                <a:gd name="connsiteY47" fmla="*/ 200150 h 605351"/>
                <a:gd name="connsiteX48" fmla="*/ 303135 w 606279"/>
                <a:gd name="connsiteY48" fmla="*/ 107586 h 605351"/>
                <a:gd name="connsiteX49" fmla="*/ 498495 w 606279"/>
                <a:gd name="connsiteY49" fmla="*/ 302664 h 605351"/>
                <a:gd name="connsiteX50" fmla="*/ 303135 w 606279"/>
                <a:gd name="connsiteY50" fmla="*/ 497742 h 605351"/>
                <a:gd name="connsiteX51" fmla="*/ 107774 w 606279"/>
                <a:gd name="connsiteY51" fmla="*/ 302664 h 605351"/>
                <a:gd name="connsiteX52" fmla="*/ 303135 w 606279"/>
                <a:gd name="connsiteY52" fmla="*/ 107586 h 605351"/>
                <a:gd name="connsiteX53" fmla="*/ 303134 w 606279"/>
                <a:gd name="connsiteY53" fmla="*/ 87261 h 605351"/>
                <a:gd name="connsiteX54" fmla="*/ 87403 w 606279"/>
                <a:gd name="connsiteY54" fmla="*/ 302665 h 605351"/>
                <a:gd name="connsiteX55" fmla="*/ 303134 w 606279"/>
                <a:gd name="connsiteY55" fmla="*/ 518068 h 605351"/>
                <a:gd name="connsiteX56" fmla="*/ 518865 w 606279"/>
                <a:gd name="connsiteY56" fmla="*/ 302665 h 605351"/>
                <a:gd name="connsiteX57" fmla="*/ 303134 w 606279"/>
                <a:gd name="connsiteY57" fmla="*/ 87261 h 605351"/>
                <a:gd name="connsiteX58" fmla="*/ 304114 w 606279"/>
                <a:gd name="connsiteY58" fmla="*/ 276 h 605351"/>
                <a:gd name="connsiteX59" fmla="*/ 331969 w 606279"/>
                <a:gd name="connsiteY59" fmla="*/ 10512 h 605351"/>
                <a:gd name="connsiteX60" fmla="*/ 399441 w 606279"/>
                <a:gd name="connsiteY60" fmla="*/ 57165 h 605351"/>
                <a:gd name="connsiteX61" fmla="*/ 480718 w 606279"/>
                <a:gd name="connsiteY61" fmla="*/ 68665 h 605351"/>
                <a:gd name="connsiteX62" fmla="*/ 530464 w 606279"/>
                <a:gd name="connsiteY62" fmla="*/ 116460 h 605351"/>
                <a:gd name="connsiteX63" fmla="*/ 545167 w 606279"/>
                <a:gd name="connsiteY63" fmla="*/ 197124 h 605351"/>
                <a:gd name="connsiteX64" fmla="*/ 594423 w 606279"/>
                <a:gd name="connsiteY64" fmla="*/ 262618 h 605351"/>
                <a:gd name="connsiteX65" fmla="*/ 595812 w 606279"/>
                <a:gd name="connsiteY65" fmla="*/ 331537 h 605351"/>
                <a:gd name="connsiteX66" fmla="*/ 549088 w 606279"/>
                <a:gd name="connsiteY66" fmla="*/ 398907 h 605351"/>
                <a:gd name="connsiteX67" fmla="*/ 537570 w 606279"/>
                <a:gd name="connsiteY67" fmla="*/ 479979 h 605351"/>
                <a:gd name="connsiteX68" fmla="*/ 502773 w 606279"/>
                <a:gd name="connsiteY68" fmla="*/ 525735 h 605351"/>
                <a:gd name="connsiteX69" fmla="*/ 489703 w 606279"/>
                <a:gd name="connsiteY69" fmla="*/ 529731 h 605351"/>
                <a:gd name="connsiteX70" fmla="*/ 408916 w 606279"/>
                <a:gd name="connsiteY70" fmla="*/ 544331 h 605351"/>
                <a:gd name="connsiteX71" fmla="*/ 343323 w 606279"/>
                <a:gd name="connsiteY71" fmla="*/ 593594 h 605351"/>
                <a:gd name="connsiteX72" fmla="*/ 331561 w 606279"/>
                <a:gd name="connsiteY72" fmla="*/ 600445 h 605351"/>
                <a:gd name="connsiteX73" fmla="*/ 274299 w 606279"/>
                <a:gd name="connsiteY73" fmla="*/ 594899 h 605351"/>
                <a:gd name="connsiteX74" fmla="*/ 206828 w 606279"/>
                <a:gd name="connsiteY74" fmla="*/ 548246 h 605351"/>
                <a:gd name="connsiteX75" fmla="*/ 125633 w 606279"/>
                <a:gd name="connsiteY75" fmla="*/ 536745 h 605351"/>
                <a:gd name="connsiteX76" fmla="*/ 75804 w 606279"/>
                <a:gd name="connsiteY76" fmla="*/ 488951 h 605351"/>
                <a:gd name="connsiteX77" fmla="*/ 61182 w 606279"/>
                <a:gd name="connsiteY77" fmla="*/ 408368 h 605351"/>
                <a:gd name="connsiteX78" fmla="*/ 11845 w 606279"/>
                <a:gd name="connsiteY78" fmla="*/ 342874 h 605351"/>
                <a:gd name="connsiteX79" fmla="*/ 10538 w 606279"/>
                <a:gd name="connsiteY79" fmla="*/ 273955 h 605351"/>
                <a:gd name="connsiteX80" fmla="*/ 57262 w 606279"/>
                <a:gd name="connsiteY80" fmla="*/ 206585 h 605351"/>
                <a:gd name="connsiteX81" fmla="*/ 68779 w 606279"/>
                <a:gd name="connsiteY81" fmla="*/ 125432 h 605351"/>
                <a:gd name="connsiteX82" fmla="*/ 103495 w 606279"/>
                <a:gd name="connsiteY82" fmla="*/ 79757 h 605351"/>
                <a:gd name="connsiteX83" fmla="*/ 116647 w 606279"/>
                <a:gd name="connsiteY83" fmla="*/ 75761 h 605351"/>
                <a:gd name="connsiteX84" fmla="*/ 197352 w 606279"/>
                <a:gd name="connsiteY84" fmla="*/ 61080 h 605351"/>
                <a:gd name="connsiteX85" fmla="*/ 262945 w 606279"/>
                <a:gd name="connsiteY85" fmla="*/ 11898 h 605351"/>
                <a:gd name="connsiteX86" fmla="*/ 274790 w 606279"/>
                <a:gd name="connsiteY86" fmla="*/ 4966 h 605351"/>
                <a:gd name="connsiteX87" fmla="*/ 304114 w 606279"/>
                <a:gd name="connsiteY87" fmla="*/ 276 h 60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279" h="605351">
                  <a:moveTo>
                    <a:pt x="362347" y="200150"/>
                  </a:moveTo>
                  <a:cubicBezTo>
                    <a:pt x="355323" y="200313"/>
                    <a:pt x="347810" y="203739"/>
                    <a:pt x="339887" y="210426"/>
                  </a:cubicBezTo>
                  <a:cubicBezTo>
                    <a:pt x="342828" y="205614"/>
                    <a:pt x="343971" y="203086"/>
                    <a:pt x="343236" y="202597"/>
                  </a:cubicBezTo>
                  <a:cubicBezTo>
                    <a:pt x="339479" y="205125"/>
                    <a:pt x="336130" y="207735"/>
                    <a:pt x="333272" y="210589"/>
                  </a:cubicBezTo>
                  <a:cubicBezTo>
                    <a:pt x="327310" y="216950"/>
                    <a:pt x="322491" y="222822"/>
                    <a:pt x="318898" y="228123"/>
                  </a:cubicBezTo>
                  <a:lnTo>
                    <a:pt x="318653" y="228613"/>
                  </a:lnTo>
                  <a:cubicBezTo>
                    <a:pt x="309179" y="243129"/>
                    <a:pt x="302563" y="257809"/>
                    <a:pt x="298643" y="272815"/>
                  </a:cubicBezTo>
                  <a:lnTo>
                    <a:pt x="297173" y="273875"/>
                  </a:lnTo>
                  <a:lnTo>
                    <a:pt x="296928" y="274202"/>
                  </a:lnTo>
                  <a:cubicBezTo>
                    <a:pt x="291211" y="267351"/>
                    <a:pt x="284432" y="261724"/>
                    <a:pt x="276265" y="257075"/>
                  </a:cubicBezTo>
                  <a:cubicBezTo>
                    <a:pt x="266545" y="251122"/>
                    <a:pt x="255275" y="245413"/>
                    <a:pt x="242207" y="239949"/>
                  </a:cubicBezTo>
                  <a:cubicBezTo>
                    <a:pt x="227996" y="232935"/>
                    <a:pt x="213540" y="227226"/>
                    <a:pt x="198921" y="222659"/>
                  </a:cubicBezTo>
                  <a:cubicBezTo>
                    <a:pt x="198839" y="238236"/>
                    <a:pt x="206843" y="250551"/>
                    <a:pt x="222769" y="259603"/>
                  </a:cubicBezTo>
                  <a:lnTo>
                    <a:pt x="222769" y="259848"/>
                  </a:lnTo>
                  <a:cubicBezTo>
                    <a:pt x="217134" y="259766"/>
                    <a:pt x="211743" y="260582"/>
                    <a:pt x="206516" y="262131"/>
                  </a:cubicBezTo>
                  <a:cubicBezTo>
                    <a:pt x="207496" y="276567"/>
                    <a:pt x="218277" y="286435"/>
                    <a:pt x="238614" y="291980"/>
                  </a:cubicBezTo>
                  <a:lnTo>
                    <a:pt x="238532" y="292225"/>
                  </a:lnTo>
                  <a:cubicBezTo>
                    <a:pt x="230528" y="291817"/>
                    <a:pt x="223912" y="294427"/>
                    <a:pt x="218767" y="299973"/>
                  </a:cubicBezTo>
                  <a:cubicBezTo>
                    <a:pt x="225546" y="312451"/>
                    <a:pt x="237388" y="318404"/>
                    <a:pt x="254540" y="317915"/>
                  </a:cubicBezTo>
                  <a:cubicBezTo>
                    <a:pt x="251109" y="319627"/>
                    <a:pt x="248496" y="321421"/>
                    <a:pt x="246699" y="323460"/>
                  </a:cubicBezTo>
                  <a:cubicBezTo>
                    <a:pt x="243596" y="326559"/>
                    <a:pt x="242615" y="330229"/>
                    <a:pt x="243596" y="334470"/>
                  </a:cubicBezTo>
                  <a:cubicBezTo>
                    <a:pt x="247271" y="340750"/>
                    <a:pt x="253886" y="343686"/>
                    <a:pt x="263605" y="343278"/>
                  </a:cubicBezTo>
                  <a:lnTo>
                    <a:pt x="264177" y="343931"/>
                  </a:lnTo>
                  <a:cubicBezTo>
                    <a:pt x="264095" y="344012"/>
                    <a:pt x="264014" y="344094"/>
                    <a:pt x="263932" y="344175"/>
                  </a:cubicBezTo>
                  <a:cubicBezTo>
                    <a:pt x="247107" y="360731"/>
                    <a:pt x="226771" y="368152"/>
                    <a:pt x="203004" y="366603"/>
                  </a:cubicBezTo>
                  <a:lnTo>
                    <a:pt x="202596" y="366766"/>
                  </a:lnTo>
                  <a:cubicBezTo>
                    <a:pt x="188140" y="366684"/>
                    <a:pt x="172622" y="360078"/>
                    <a:pt x="155798" y="346866"/>
                  </a:cubicBezTo>
                  <a:cubicBezTo>
                    <a:pt x="172704" y="369946"/>
                    <a:pt x="195082" y="386665"/>
                    <a:pt x="222851" y="397104"/>
                  </a:cubicBezTo>
                  <a:cubicBezTo>
                    <a:pt x="254621" y="407135"/>
                    <a:pt x="286392" y="407869"/>
                    <a:pt x="318081" y="399306"/>
                  </a:cubicBezTo>
                  <a:lnTo>
                    <a:pt x="318653" y="399306"/>
                  </a:lnTo>
                  <a:cubicBezTo>
                    <a:pt x="349443" y="390906"/>
                    <a:pt x="375578" y="373535"/>
                    <a:pt x="397058" y="347274"/>
                  </a:cubicBezTo>
                  <a:cubicBezTo>
                    <a:pt x="406940" y="333492"/>
                    <a:pt x="413229" y="320443"/>
                    <a:pt x="415679" y="307802"/>
                  </a:cubicBezTo>
                  <a:cubicBezTo>
                    <a:pt x="431769" y="308373"/>
                    <a:pt x="443366" y="303969"/>
                    <a:pt x="450554" y="294672"/>
                  </a:cubicBezTo>
                  <a:lnTo>
                    <a:pt x="450308" y="294345"/>
                  </a:lnTo>
                  <a:cubicBezTo>
                    <a:pt x="445000" y="296221"/>
                    <a:pt x="434546" y="295650"/>
                    <a:pt x="419028" y="292633"/>
                  </a:cubicBezTo>
                  <a:lnTo>
                    <a:pt x="419028" y="291002"/>
                  </a:lnTo>
                  <a:cubicBezTo>
                    <a:pt x="419028" y="290920"/>
                    <a:pt x="419028" y="290920"/>
                    <a:pt x="419110" y="291002"/>
                  </a:cubicBezTo>
                  <a:cubicBezTo>
                    <a:pt x="436097" y="289126"/>
                    <a:pt x="446143" y="283907"/>
                    <a:pt x="449328" y="275262"/>
                  </a:cubicBezTo>
                  <a:cubicBezTo>
                    <a:pt x="437486" y="279666"/>
                    <a:pt x="425807" y="279747"/>
                    <a:pt x="414209" y="275670"/>
                  </a:cubicBezTo>
                  <a:cubicBezTo>
                    <a:pt x="412086" y="260419"/>
                    <a:pt x="404572" y="246555"/>
                    <a:pt x="391504" y="233995"/>
                  </a:cubicBezTo>
                  <a:cubicBezTo>
                    <a:pt x="391341" y="233914"/>
                    <a:pt x="391178" y="233669"/>
                    <a:pt x="391014" y="233506"/>
                  </a:cubicBezTo>
                  <a:cubicBezTo>
                    <a:pt x="379989" y="223719"/>
                    <a:pt x="367003" y="218989"/>
                    <a:pt x="352138" y="219560"/>
                  </a:cubicBezTo>
                  <a:lnTo>
                    <a:pt x="351648" y="218581"/>
                  </a:lnTo>
                  <a:cubicBezTo>
                    <a:pt x="351730" y="218500"/>
                    <a:pt x="351812" y="218500"/>
                    <a:pt x="351975" y="218500"/>
                  </a:cubicBezTo>
                  <a:cubicBezTo>
                    <a:pt x="365451" y="215564"/>
                    <a:pt x="373455" y="212465"/>
                    <a:pt x="375823" y="209203"/>
                  </a:cubicBezTo>
                  <a:cubicBezTo>
                    <a:pt x="376640" y="206511"/>
                    <a:pt x="375660" y="205043"/>
                    <a:pt x="372720" y="204717"/>
                  </a:cubicBezTo>
                  <a:cubicBezTo>
                    <a:pt x="365859" y="205533"/>
                    <a:pt x="359652" y="206919"/>
                    <a:pt x="354017" y="209040"/>
                  </a:cubicBezTo>
                  <a:cubicBezTo>
                    <a:pt x="361122" y="204717"/>
                    <a:pt x="363899" y="201700"/>
                    <a:pt x="362347" y="200150"/>
                  </a:cubicBezTo>
                  <a:close/>
                  <a:moveTo>
                    <a:pt x="303135" y="107586"/>
                  </a:moveTo>
                  <a:cubicBezTo>
                    <a:pt x="410861" y="107586"/>
                    <a:pt x="498495" y="195094"/>
                    <a:pt x="498495" y="302664"/>
                  </a:cubicBezTo>
                  <a:cubicBezTo>
                    <a:pt x="498495" y="410234"/>
                    <a:pt x="410861" y="497742"/>
                    <a:pt x="303135" y="497742"/>
                  </a:cubicBezTo>
                  <a:cubicBezTo>
                    <a:pt x="195409" y="497742"/>
                    <a:pt x="107774" y="410234"/>
                    <a:pt x="107774" y="302664"/>
                  </a:cubicBezTo>
                  <a:cubicBezTo>
                    <a:pt x="107774" y="195094"/>
                    <a:pt x="195409" y="107586"/>
                    <a:pt x="303135" y="107586"/>
                  </a:cubicBezTo>
                  <a:close/>
                  <a:moveTo>
                    <a:pt x="303134" y="87261"/>
                  </a:moveTo>
                  <a:cubicBezTo>
                    <a:pt x="184201" y="87261"/>
                    <a:pt x="87403" y="183911"/>
                    <a:pt x="87403" y="302665"/>
                  </a:cubicBezTo>
                  <a:cubicBezTo>
                    <a:pt x="87403" y="421418"/>
                    <a:pt x="184201" y="518068"/>
                    <a:pt x="303134" y="518068"/>
                  </a:cubicBezTo>
                  <a:cubicBezTo>
                    <a:pt x="422068" y="518068"/>
                    <a:pt x="518865" y="421418"/>
                    <a:pt x="518865" y="302665"/>
                  </a:cubicBezTo>
                  <a:cubicBezTo>
                    <a:pt x="518865" y="183911"/>
                    <a:pt x="422068" y="87261"/>
                    <a:pt x="303134" y="87261"/>
                  </a:cubicBezTo>
                  <a:close/>
                  <a:moveTo>
                    <a:pt x="304114" y="276"/>
                  </a:moveTo>
                  <a:cubicBezTo>
                    <a:pt x="313937" y="1235"/>
                    <a:pt x="323515" y="4681"/>
                    <a:pt x="331969" y="10512"/>
                  </a:cubicBezTo>
                  <a:lnTo>
                    <a:pt x="399441" y="57165"/>
                  </a:lnTo>
                  <a:lnTo>
                    <a:pt x="480718" y="68665"/>
                  </a:lnTo>
                  <a:cubicBezTo>
                    <a:pt x="505877" y="72254"/>
                    <a:pt x="525890" y="91502"/>
                    <a:pt x="530464" y="116460"/>
                  </a:cubicBezTo>
                  <a:lnTo>
                    <a:pt x="545167" y="197124"/>
                  </a:lnTo>
                  <a:lnTo>
                    <a:pt x="594423" y="262618"/>
                  </a:lnTo>
                  <a:cubicBezTo>
                    <a:pt x="609698" y="282927"/>
                    <a:pt x="610270" y="310576"/>
                    <a:pt x="595812" y="331537"/>
                  </a:cubicBezTo>
                  <a:lnTo>
                    <a:pt x="549088" y="398907"/>
                  </a:lnTo>
                  <a:lnTo>
                    <a:pt x="537570" y="479979"/>
                  </a:lnTo>
                  <a:cubicBezTo>
                    <a:pt x="534711" y="500043"/>
                    <a:pt x="521397" y="517579"/>
                    <a:pt x="502773" y="525735"/>
                  </a:cubicBezTo>
                  <a:cubicBezTo>
                    <a:pt x="498607" y="527529"/>
                    <a:pt x="494196" y="528916"/>
                    <a:pt x="489703" y="529731"/>
                  </a:cubicBezTo>
                  <a:lnTo>
                    <a:pt x="408916" y="544331"/>
                  </a:lnTo>
                  <a:lnTo>
                    <a:pt x="343323" y="593594"/>
                  </a:lnTo>
                  <a:cubicBezTo>
                    <a:pt x="339647" y="596285"/>
                    <a:pt x="335727" y="598651"/>
                    <a:pt x="331561" y="600445"/>
                  </a:cubicBezTo>
                  <a:cubicBezTo>
                    <a:pt x="312936" y="608601"/>
                    <a:pt x="290963" y="606480"/>
                    <a:pt x="274299" y="594899"/>
                  </a:cubicBezTo>
                  <a:lnTo>
                    <a:pt x="206828" y="548246"/>
                  </a:lnTo>
                  <a:lnTo>
                    <a:pt x="125633" y="536745"/>
                  </a:lnTo>
                  <a:cubicBezTo>
                    <a:pt x="100391" y="533157"/>
                    <a:pt x="80378" y="513990"/>
                    <a:pt x="75804" y="488951"/>
                  </a:cubicBezTo>
                  <a:lnTo>
                    <a:pt x="61182" y="408368"/>
                  </a:lnTo>
                  <a:lnTo>
                    <a:pt x="11845" y="342874"/>
                  </a:lnTo>
                  <a:cubicBezTo>
                    <a:pt x="-3430" y="322565"/>
                    <a:pt x="-4002" y="294835"/>
                    <a:pt x="10538" y="273955"/>
                  </a:cubicBezTo>
                  <a:lnTo>
                    <a:pt x="57262" y="206585"/>
                  </a:lnTo>
                  <a:lnTo>
                    <a:pt x="68779" y="125432"/>
                  </a:lnTo>
                  <a:cubicBezTo>
                    <a:pt x="71638" y="105368"/>
                    <a:pt x="84953" y="87832"/>
                    <a:pt x="103495" y="79757"/>
                  </a:cubicBezTo>
                  <a:cubicBezTo>
                    <a:pt x="107743" y="77882"/>
                    <a:pt x="112073" y="76577"/>
                    <a:pt x="116647" y="75761"/>
                  </a:cubicBezTo>
                  <a:lnTo>
                    <a:pt x="197352" y="61080"/>
                  </a:lnTo>
                  <a:lnTo>
                    <a:pt x="262945" y="11898"/>
                  </a:lnTo>
                  <a:cubicBezTo>
                    <a:pt x="266621" y="9125"/>
                    <a:pt x="270542" y="6842"/>
                    <a:pt x="274790" y="4966"/>
                  </a:cubicBezTo>
                  <a:cubicBezTo>
                    <a:pt x="284224" y="847"/>
                    <a:pt x="294292" y="-682"/>
                    <a:pt x="304114" y="276"/>
                  </a:cubicBezTo>
                  <a:close/>
                </a:path>
              </a:pathLst>
            </a:custGeom>
            <a:solidFill>
              <a:srgbClr val="1D273B">
                <a:alpha val="40000"/>
              </a:srgbClr>
            </a:solidFill>
            <a:ln>
              <a:noFill/>
            </a:ln>
          </p:spPr>
        </p:sp>
        <p:sp>
          <p:nvSpPr>
            <p:cNvPr id="19" name="文本框 18">
              <a:extLst>
                <a:ext uri="{FF2B5EF4-FFF2-40B4-BE49-F238E27FC236}">
                  <a16:creationId xmlns:a16="http://schemas.microsoft.com/office/drawing/2014/main" xmlns="" id="{4585166F-5CA9-4E33-AD8F-BC8F5305D73D}"/>
                </a:ext>
              </a:extLst>
            </p:cNvPr>
            <p:cNvSpPr txBox="1"/>
            <p:nvPr/>
          </p:nvSpPr>
          <p:spPr>
            <a:xfrm>
              <a:off x="4366297" y="6300462"/>
              <a:ext cx="2758404" cy="876202"/>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grpSp>
      <p:sp>
        <p:nvSpPr>
          <p:cNvPr id="25" name="文本框 24">
            <a:extLst>
              <a:ext uri="{FF2B5EF4-FFF2-40B4-BE49-F238E27FC236}">
                <a16:creationId xmlns:a16="http://schemas.microsoft.com/office/drawing/2014/main" xmlns="" id="{C56E0515-F28D-47AE-86F7-05B8B65A3801}"/>
              </a:ext>
            </a:extLst>
          </p:cNvPr>
          <p:cNvSpPr txBox="1"/>
          <p:nvPr/>
        </p:nvSpPr>
        <p:spPr>
          <a:xfrm>
            <a:off x="8708468" y="1536655"/>
            <a:ext cx="2617104" cy="3784690"/>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a:t>
            </a:r>
          </a:p>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a:t>
            </a:r>
          </a:p>
        </p:txBody>
      </p:sp>
    </p:spTree>
    <p:extLst>
      <p:ext uri="{BB962C8B-B14F-4D97-AF65-F5344CB8AC3E}">
        <p14:creationId xmlns:p14="http://schemas.microsoft.com/office/powerpoint/2010/main" val="3545682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A47CA92-04AC-4247-A2F2-F9018823624A}"/>
              </a:ext>
            </a:extLst>
          </p:cNvPr>
          <p:cNvSpPr/>
          <p:nvPr/>
        </p:nvSpPr>
        <p:spPr>
          <a:xfrm>
            <a:off x="0" y="0"/>
            <a:ext cx="76771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等腰三角形 2">
            <a:extLst>
              <a:ext uri="{FF2B5EF4-FFF2-40B4-BE49-F238E27FC236}">
                <a16:creationId xmlns:a16="http://schemas.microsoft.com/office/drawing/2014/main" xmlns="" id="{AA2C39AC-0FD3-4E94-A3EE-CC08801C25C4}"/>
              </a:ext>
            </a:extLst>
          </p:cNvPr>
          <p:cNvSpPr/>
          <p:nvPr/>
        </p:nvSpPr>
        <p:spPr>
          <a:xfrm>
            <a:off x="1236398" y="1130300"/>
            <a:ext cx="4147080" cy="3575050"/>
          </a:xfrm>
          <a:prstGeom prst="triangle">
            <a:avLst/>
          </a:prstGeom>
          <a:solidFill>
            <a:srgbClr val="1D27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21CF5AAD-F739-4044-9CA1-48F8211F9C49}"/>
              </a:ext>
            </a:extLst>
          </p:cNvPr>
          <p:cNvSpPr txBox="1"/>
          <p:nvPr/>
        </p:nvSpPr>
        <p:spPr>
          <a:xfrm>
            <a:off x="3021278" y="1550640"/>
            <a:ext cx="3074722" cy="3154710"/>
          </a:xfrm>
          <a:prstGeom prst="rect">
            <a:avLst/>
          </a:prstGeom>
          <a:noFill/>
        </p:spPr>
        <p:txBody>
          <a:bodyPr wrap="square" rtlCol="0">
            <a:spAutoFit/>
          </a:bodyPr>
          <a:lstStyle/>
          <a:p>
            <a:r>
              <a:rPr lang="en-US" altLang="zh-CN" sz="19900" dirty="0">
                <a:solidFill>
                  <a:schemeClr val="bg1"/>
                </a:solidFill>
              </a:rPr>
              <a:t>0</a:t>
            </a:r>
            <a:r>
              <a:rPr lang="en-US" altLang="zh-CN" sz="19900" dirty="0">
                <a:solidFill>
                  <a:srgbClr val="1D273B"/>
                </a:solidFill>
              </a:rPr>
              <a:t>2</a:t>
            </a:r>
            <a:endParaRPr lang="zh-CN" altLang="en-US" sz="19900" dirty="0">
              <a:solidFill>
                <a:srgbClr val="1D273B"/>
              </a:solidFill>
            </a:endParaRPr>
          </a:p>
        </p:txBody>
      </p:sp>
      <p:sp>
        <p:nvSpPr>
          <p:cNvPr id="5" name="文本框 4">
            <a:extLst>
              <a:ext uri="{FF2B5EF4-FFF2-40B4-BE49-F238E27FC236}">
                <a16:creationId xmlns:a16="http://schemas.microsoft.com/office/drawing/2014/main" xmlns="" id="{25D3CB30-3D63-425A-AA8A-2493433AD465}"/>
              </a:ext>
            </a:extLst>
          </p:cNvPr>
          <p:cNvSpPr txBox="1"/>
          <p:nvPr/>
        </p:nvSpPr>
        <p:spPr>
          <a:xfrm>
            <a:off x="5903686" y="3657600"/>
            <a:ext cx="3106964" cy="523220"/>
          </a:xfrm>
          <a:prstGeom prst="rect">
            <a:avLst/>
          </a:prstGeom>
          <a:noFill/>
        </p:spPr>
        <p:txBody>
          <a:bodyPr wrap="square" rtlCol="0">
            <a:spAutoFit/>
          </a:bodyPr>
          <a:lstStyle/>
          <a:p>
            <a:r>
              <a:rPr lang="zh-CN" altLang="en-US" sz="2800" dirty="0">
                <a:latin typeface="微软雅黑 Light" panose="020B0502040204020203" pitchFamily="34" charset="-122"/>
                <a:ea typeface="微软雅黑 Light" panose="020B0502040204020203" pitchFamily="34" charset="-122"/>
              </a:rPr>
              <a:t>请输入你的标题</a:t>
            </a:r>
          </a:p>
        </p:txBody>
      </p:sp>
      <p:cxnSp>
        <p:nvCxnSpPr>
          <p:cNvPr id="6" name="直接连接符 5">
            <a:extLst>
              <a:ext uri="{FF2B5EF4-FFF2-40B4-BE49-F238E27FC236}">
                <a16:creationId xmlns:a16="http://schemas.microsoft.com/office/drawing/2014/main" xmlns="" id="{EEB7CDFC-D0EE-46D9-ABCD-5D026A3B72D0}"/>
              </a:ext>
            </a:extLst>
          </p:cNvPr>
          <p:cNvCxnSpPr>
            <a:cxnSpLocks/>
          </p:cNvCxnSpPr>
          <p:nvPr/>
        </p:nvCxnSpPr>
        <p:spPr>
          <a:xfrm flipH="1">
            <a:off x="4951431" y="4180820"/>
            <a:ext cx="3641026" cy="0"/>
          </a:xfrm>
          <a:prstGeom prst="line">
            <a:avLst/>
          </a:prstGeom>
          <a:ln>
            <a:solidFill>
              <a:srgbClr val="1D273B">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75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xmlns="" id="{76E58A01-AD88-4FE8-AC48-4F3B26D34C1A}"/>
              </a:ext>
            </a:extLst>
          </p:cNvPr>
          <p:cNvSpPr/>
          <p:nvPr/>
        </p:nvSpPr>
        <p:spPr>
          <a:xfrm>
            <a:off x="-1143000" y="5638141"/>
            <a:ext cx="14020800" cy="1753259"/>
          </a:xfrm>
          <a:custGeom>
            <a:avLst/>
            <a:gdLst>
              <a:gd name="connsiteX0" fmla="*/ 0 w 14020800"/>
              <a:gd name="connsiteY0" fmla="*/ 1143000 h 1752600"/>
              <a:gd name="connsiteX1" fmla="*/ 4343400 w 14020800"/>
              <a:gd name="connsiteY1" fmla="*/ 19050 h 1752600"/>
              <a:gd name="connsiteX2" fmla="*/ 6915150 w 14020800"/>
              <a:gd name="connsiteY2" fmla="*/ 457200 h 1752600"/>
              <a:gd name="connsiteX3" fmla="*/ 10515600 w 14020800"/>
              <a:gd name="connsiteY3" fmla="*/ 0 h 1752600"/>
              <a:gd name="connsiteX4" fmla="*/ 14020800 w 14020800"/>
              <a:gd name="connsiteY4" fmla="*/ 552450 h 1752600"/>
              <a:gd name="connsiteX5" fmla="*/ 14001750 w 14020800"/>
              <a:gd name="connsiteY5" fmla="*/ 1752600 h 1752600"/>
              <a:gd name="connsiteX6" fmla="*/ 266700 w 14020800"/>
              <a:gd name="connsiteY6" fmla="*/ 1504950 h 1752600"/>
              <a:gd name="connsiteX7" fmla="*/ 0 w 14020800"/>
              <a:gd name="connsiteY7" fmla="*/ 1143000 h 1752600"/>
              <a:gd name="connsiteX0" fmla="*/ 0 w 14020800"/>
              <a:gd name="connsiteY0" fmla="*/ 1143000 h 1752600"/>
              <a:gd name="connsiteX1" fmla="*/ 4343400 w 14020800"/>
              <a:gd name="connsiteY1" fmla="*/ 19050 h 1752600"/>
              <a:gd name="connsiteX2" fmla="*/ 6915150 w 14020800"/>
              <a:gd name="connsiteY2" fmla="*/ 457200 h 1752600"/>
              <a:gd name="connsiteX3" fmla="*/ 10515600 w 14020800"/>
              <a:gd name="connsiteY3" fmla="*/ 0 h 1752600"/>
              <a:gd name="connsiteX4" fmla="*/ 14020800 w 14020800"/>
              <a:gd name="connsiteY4" fmla="*/ 552450 h 1752600"/>
              <a:gd name="connsiteX5" fmla="*/ 14001750 w 14020800"/>
              <a:gd name="connsiteY5" fmla="*/ 1752600 h 1752600"/>
              <a:gd name="connsiteX6" fmla="*/ 266700 w 14020800"/>
              <a:gd name="connsiteY6" fmla="*/ 1504950 h 1752600"/>
              <a:gd name="connsiteX7" fmla="*/ 0 w 14020800"/>
              <a:gd name="connsiteY7" fmla="*/ 1143000 h 1752600"/>
              <a:gd name="connsiteX0" fmla="*/ 0 w 14020800"/>
              <a:gd name="connsiteY0" fmla="*/ 1143000 h 1752600"/>
              <a:gd name="connsiteX1" fmla="*/ 4343400 w 14020800"/>
              <a:gd name="connsiteY1" fmla="*/ 19050 h 1752600"/>
              <a:gd name="connsiteX2" fmla="*/ 6915150 w 14020800"/>
              <a:gd name="connsiteY2" fmla="*/ 457200 h 1752600"/>
              <a:gd name="connsiteX3" fmla="*/ 10515600 w 14020800"/>
              <a:gd name="connsiteY3" fmla="*/ 0 h 1752600"/>
              <a:gd name="connsiteX4" fmla="*/ 14020800 w 14020800"/>
              <a:gd name="connsiteY4" fmla="*/ 552450 h 1752600"/>
              <a:gd name="connsiteX5" fmla="*/ 14001750 w 14020800"/>
              <a:gd name="connsiteY5" fmla="*/ 1752600 h 1752600"/>
              <a:gd name="connsiteX6" fmla="*/ 266700 w 14020800"/>
              <a:gd name="connsiteY6" fmla="*/ 1504950 h 1752600"/>
              <a:gd name="connsiteX7" fmla="*/ 0 w 14020800"/>
              <a:gd name="connsiteY7" fmla="*/ 1143000 h 1752600"/>
              <a:gd name="connsiteX0" fmla="*/ 0 w 14020800"/>
              <a:gd name="connsiteY0" fmla="*/ 1175751 h 1785351"/>
              <a:gd name="connsiteX1" fmla="*/ 4343400 w 14020800"/>
              <a:gd name="connsiteY1" fmla="*/ 51801 h 1785351"/>
              <a:gd name="connsiteX2" fmla="*/ 6915150 w 14020800"/>
              <a:gd name="connsiteY2" fmla="*/ 489951 h 1785351"/>
              <a:gd name="connsiteX3" fmla="*/ 10515600 w 14020800"/>
              <a:gd name="connsiteY3" fmla="*/ 32751 h 1785351"/>
              <a:gd name="connsiteX4" fmla="*/ 14020800 w 14020800"/>
              <a:gd name="connsiteY4" fmla="*/ 585201 h 1785351"/>
              <a:gd name="connsiteX5" fmla="*/ 14001750 w 14020800"/>
              <a:gd name="connsiteY5" fmla="*/ 1785351 h 1785351"/>
              <a:gd name="connsiteX6" fmla="*/ 266700 w 14020800"/>
              <a:gd name="connsiteY6" fmla="*/ 1537701 h 1785351"/>
              <a:gd name="connsiteX7" fmla="*/ 0 w 14020800"/>
              <a:gd name="connsiteY7" fmla="*/ 1175751 h 1785351"/>
              <a:gd name="connsiteX0" fmla="*/ 0 w 14020800"/>
              <a:gd name="connsiteY0" fmla="*/ 1143806 h 1753406"/>
              <a:gd name="connsiteX1" fmla="*/ 4343400 w 14020800"/>
              <a:gd name="connsiteY1" fmla="*/ 19856 h 1753406"/>
              <a:gd name="connsiteX2" fmla="*/ 6915150 w 14020800"/>
              <a:gd name="connsiteY2" fmla="*/ 458006 h 1753406"/>
              <a:gd name="connsiteX3" fmla="*/ 10515600 w 14020800"/>
              <a:gd name="connsiteY3" fmla="*/ 806 h 1753406"/>
              <a:gd name="connsiteX4" fmla="*/ 14020800 w 14020800"/>
              <a:gd name="connsiteY4" fmla="*/ 553256 h 1753406"/>
              <a:gd name="connsiteX5" fmla="*/ 14001750 w 14020800"/>
              <a:gd name="connsiteY5" fmla="*/ 1753406 h 1753406"/>
              <a:gd name="connsiteX6" fmla="*/ 266700 w 14020800"/>
              <a:gd name="connsiteY6" fmla="*/ 1505756 h 1753406"/>
              <a:gd name="connsiteX7" fmla="*/ 0 w 14020800"/>
              <a:gd name="connsiteY7" fmla="*/ 1143806 h 1753406"/>
              <a:gd name="connsiteX0" fmla="*/ 0 w 14020800"/>
              <a:gd name="connsiteY0" fmla="*/ 1143659 h 1753259"/>
              <a:gd name="connsiteX1" fmla="*/ 4343400 w 14020800"/>
              <a:gd name="connsiteY1" fmla="*/ 19709 h 1753259"/>
              <a:gd name="connsiteX2" fmla="*/ 6915150 w 14020800"/>
              <a:gd name="connsiteY2" fmla="*/ 457859 h 1753259"/>
              <a:gd name="connsiteX3" fmla="*/ 10515600 w 14020800"/>
              <a:gd name="connsiteY3" fmla="*/ 659 h 1753259"/>
              <a:gd name="connsiteX4" fmla="*/ 14020800 w 14020800"/>
              <a:gd name="connsiteY4" fmla="*/ 553109 h 1753259"/>
              <a:gd name="connsiteX5" fmla="*/ 14001750 w 14020800"/>
              <a:gd name="connsiteY5" fmla="*/ 1753259 h 1753259"/>
              <a:gd name="connsiteX6" fmla="*/ 266700 w 14020800"/>
              <a:gd name="connsiteY6" fmla="*/ 1505609 h 1753259"/>
              <a:gd name="connsiteX7" fmla="*/ 0 w 14020800"/>
              <a:gd name="connsiteY7" fmla="*/ 1143659 h 1753259"/>
              <a:gd name="connsiteX0" fmla="*/ 0 w 14020800"/>
              <a:gd name="connsiteY0" fmla="*/ 1143659 h 1753259"/>
              <a:gd name="connsiteX1" fmla="*/ 4343400 w 14020800"/>
              <a:gd name="connsiteY1" fmla="*/ 19709 h 1753259"/>
              <a:gd name="connsiteX2" fmla="*/ 6915150 w 14020800"/>
              <a:gd name="connsiteY2" fmla="*/ 457859 h 1753259"/>
              <a:gd name="connsiteX3" fmla="*/ 10515600 w 14020800"/>
              <a:gd name="connsiteY3" fmla="*/ 659 h 1753259"/>
              <a:gd name="connsiteX4" fmla="*/ 14020800 w 14020800"/>
              <a:gd name="connsiteY4" fmla="*/ 553109 h 1753259"/>
              <a:gd name="connsiteX5" fmla="*/ 14001750 w 14020800"/>
              <a:gd name="connsiteY5" fmla="*/ 1753259 h 1753259"/>
              <a:gd name="connsiteX6" fmla="*/ 266700 w 14020800"/>
              <a:gd name="connsiteY6" fmla="*/ 1505609 h 1753259"/>
              <a:gd name="connsiteX7" fmla="*/ 0 w 14020800"/>
              <a:gd name="connsiteY7" fmla="*/ 1143659 h 1753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0" h="1753259">
                <a:moveTo>
                  <a:pt x="0" y="1143659"/>
                </a:moveTo>
                <a:cubicBezTo>
                  <a:pt x="679450" y="896009"/>
                  <a:pt x="3286125" y="659"/>
                  <a:pt x="4343400" y="19709"/>
                </a:cubicBezTo>
                <a:cubicBezTo>
                  <a:pt x="5400675" y="38759"/>
                  <a:pt x="6115050" y="534059"/>
                  <a:pt x="6915150" y="457859"/>
                </a:cubicBezTo>
                <a:cubicBezTo>
                  <a:pt x="7715250" y="381659"/>
                  <a:pt x="9505950" y="-18391"/>
                  <a:pt x="10515600" y="659"/>
                </a:cubicBezTo>
                <a:cubicBezTo>
                  <a:pt x="11525250" y="19709"/>
                  <a:pt x="13439775" y="261009"/>
                  <a:pt x="14020800" y="553109"/>
                </a:cubicBezTo>
                <a:lnTo>
                  <a:pt x="14001750" y="1753259"/>
                </a:lnTo>
                <a:lnTo>
                  <a:pt x="266700" y="1505609"/>
                </a:lnTo>
                <a:lnTo>
                  <a:pt x="0" y="1143659"/>
                </a:ln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 name="直接连接符 4">
            <a:extLst>
              <a:ext uri="{FF2B5EF4-FFF2-40B4-BE49-F238E27FC236}">
                <a16:creationId xmlns:a16="http://schemas.microsoft.com/office/drawing/2014/main" xmlns="" id="{EF46D061-A912-489E-81CA-A8568CCF0575}"/>
              </a:ext>
            </a:extLst>
          </p:cNvPr>
          <p:cNvCxnSpPr/>
          <p:nvPr/>
        </p:nvCxnSpPr>
        <p:spPr>
          <a:xfrm>
            <a:off x="1562100" y="4628491"/>
            <a:ext cx="0" cy="1009650"/>
          </a:xfrm>
          <a:prstGeom prst="line">
            <a:avLst/>
          </a:prstGeom>
          <a:ln>
            <a:gradFill>
              <a:gsLst>
                <a:gs pos="0">
                  <a:srgbClr val="1D273B"/>
                </a:gs>
                <a:gs pos="100000">
                  <a:srgbClr val="1D273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93EFDE5B-F6BD-4C63-901F-291C8358DE60}"/>
              </a:ext>
            </a:extLst>
          </p:cNvPr>
          <p:cNvSpPr txBox="1"/>
          <p:nvPr/>
        </p:nvSpPr>
        <p:spPr>
          <a:xfrm>
            <a:off x="1104901" y="2819400"/>
            <a:ext cx="914398" cy="381000"/>
          </a:xfrm>
          <a:prstGeom prst="rect">
            <a:avLst/>
          </a:prstGeom>
          <a:solidFill>
            <a:srgbClr val="F8F8F8"/>
          </a:solidFill>
        </p:spPr>
        <p:txBody>
          <a:bodyPr wrap="square" rtlCol="0">
            <a:spAutoFit/>
          </a:bodyPr>
          <a:lstStyle/>
          <a:p>
            <a:pPr algn="ctr"/>
            <a:r>
              <a:rPr lang="en-US" altLang="zh-CN" b="1" dirty="0">
                <a:latin typeface="微软雅黑 Light" panose="020B0502040204020203" pitchFamily="34" charset="-122"/>
                <a:ea typeface="微软雅黑 Light" panose="020B0502040204020203" pitchFamily="34" charset="-122"/>
              </a:rPr>
              <a:t>2014</a:t>
            </a:r>
            <a:endParaRPr lang="zh-CN" altLang="en-US" b="1" dirty="0">
              <a:latin typeface="微软雅黑 Light" panose="020B0502040204020203" pitchFamily="34" charset="-122"/>
              <a:ea typeface="微软雅黑 Light" panose="020B0502040204020203" pitchFamily="34" charset="-122"/>
            </a:endParaRPr>
          </a:p>
        </p:txBody>
      </p:sp>
      <p:sp>
        <p:nvSpPr>
          <p:cNvPr id="7" name="文本框 6">
            <a:extLst>
              <a:ext uri="{FF2B5EF4-FFF2-40B4-BE49-F238E27FC236}">
                <a16:creationId xmlns:a16="http://schemas.microsoft.com/office/drawing/2014/main" xmlns="" id="{271A042D-916F-444F-8141-5D3D507DA8BB}"/>
              </a:ext>
            </a:extLst>
          </p:cNvPr>
          <p:cNvSpPr txBox="1"/>
          <p:nvPr/>
        </p:nvSpPr>
        <p:spPr>
          <a:xfrm>
            <a:off x="395517" y="3195433"/>
            <a:ext cx="2333166" cy="1291700"/>
          </a:xfrm>
          <a:prstGeom prst="rect">
            <a:avLst/>
          </a:prstGeom>
          <a:noFill/>
        </p:spPr>
        <p:txBody>
          <a:bodyPr wrap="square" rtlCol="0">
            <a:spAutoFit/>
          </a:bodyPr>
          <a:lstStyle/>
          <a:p>
            <a:pPr algn="ct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cxnSp>
        <p:nvCxnSpPr>
          <p:cNvPr id="8" name="直接连接符 7">
            <a:extLst>
              <a:ext uri="{FF2B5EF4-FFF2-40B4-BE49-F238E27FC236}">
                <a16:creationId xmlns:a16="http://schemas.microsoft.com/office/drawing/2014/main" xmlns="" id="{7C9BE7DB-8320-4FCE-89CA-761E11103E35}"/>
              </a:ext>
            </a:extLst>
          </p:cNvPr>
          <p:cNvCxnSpPr>
            <a:cxnSpLocks/>
          </p:cNvCxnSpPr>
          <p:nvPr/>
        </p:nvCxnSpPr>
        <p:spPr>
          <a:xfrm>
            <a:off x="3658914" y="3054075"/>
            <a:ext cx="0" cy="2432325"/>
          </a:xfrm>
          <a:prstGeom prst="line">
            <a:avLst/>
          </a:prstGeom>
          <a:ln>
            <a:gradFill>
              <a:gsLst>
                <a:gs pos="0">
                  <a:srgbClr val="1D273B"/>
                </a:gs>
                <a:gs pos="100000">
                  <a:srgbClr val="1D273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0008AE5E-698D-4A06-8A70-61539F37ED0B}"/>
              </a:ext>
            </a:extLst>
          </p:cNvPr>
          <p:cNvSpPr txBox="1"/>
          <p:nvPr/>
        </p:nvSpPr>
        <p:spPr>
          <a:xfrm>
            <a:off x="3201715" y="1244984"/>
            <a:ext cx="914398" cy="381000"/>
          </a:xfrm>
          <a:prstGeom prst="rect">
            <a:avLst/>
          </a:prstGeom>
          <a:solidFill>
            <a:srgbClr val="F8F8F8"/>
          </a:solidFill>
        </p:spPr>
        <p:txBody>
          <a:bodyPr wrap="square" rtlCol="0">
            <a:spAutoFit/>
          </a:bodyPr>
          <a:lstStyle/>
          <a:p>
            <a:pPr algn="ctr"/>
            <a:r>
              <a:rPr lang="en-US" altLang="zh-CN" b="1" dirty="0">
                <a:latin typeface="微软雅黑 Light" panose="020B0502040204020203" pitchFamily="34" charset="-122"/>
                <a:ea typeface="微软雅黑 Light" panose="020B0502040204020203" pitchFamily="34" charset="-122"/>
              </a:rPr>
              <a:t>2015</a:t>
            </a:r>
            <a:endParaRPr lang="zh-CN" altLang="en-US" b="1" dirty="0">
              <a:latin typeface="微软雅黑 Light" panose="020B0502040204020203" pitchFamily="34" charset="-122"/>
              <a:ea typeface="微软雅黑 Light" panose="020B0502040204020203" pitchFamily="34" charset="-122"/>
            </a:endParaRPr>
          </a:p>
        </p:txBody>
      </p:sp>
      <p:sp>
        <p:nvSpPr>
          <p:cNvPr id="10" name="文本框 9">
            <a:extLst>
              <a:ext uri="{FF2B5EF4-FFF2-40B4-BE49-F238E27FC236}">
                <a16:creationId xmlns:a16="http://schemas.microsoft.com/office/drawing/2014/main" xmlns="" id="{D49B9FCF-1BF5-4893-A310-4E956EF8BF97}"/>
              </a:ext>
            </a:extLst>
          </p:cNvPr>
          <p:cNvSpPr txBox="1"/>
          <p:nvPr/>
        </p:nvSpPr>
        <p:spPr>
          <a:xfrm>
            <a:off x="2492331" y="1621017"/>
            <a:ext cx="2333166" cy="1291700"/>
          </a:xfrm>
          <a:prstGeom prst="rect">
            <a:avLst/>
          </a:prstGeom>
          <a:noFill/>
        </p:spPr>
        <p:txBody>
          <a:bodyPr wrap="square" rtlCol="0">
            <a:spAutoFit/>
          </a:bodyPr>
          <a:lstStyle/>
          <a:p>
            <a:pPr algn="ct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cxnSp>
        <p:nvCxnSpPr>
          <p:cNvPr id="11" name="直接连接符 10">
            <a:extLst>
              <a:ext uri="{FF2B5EF4-FFF2-40B4-BE49-F238E27FC236}">
                <a16:creationId xmlns:a16="http://schemas.microsoft.com/office/drawing/2014/main" xmlns="" id="{C71C82E8-C2E0-4DEF-8846-0A3C2FBBA8CC}"/>
              </a:ext>
            </a:extLst>
          </p:cNvPr>
          <p:cNvCxnSpPr/>
          <p:nvPr/>
        </p:nvCxnSpPr>
        <p:spPr>
          <a:xfrm>
            <a:off x="5567725" y="4624587"/>
            <a:ext cx="0" cy="1009650"/>
          </a:xfrm>
          <a:prstGeom prst="line">
            <a:avLst/>
          </a:prstGeom>
          <a:ln>
            <a:gradFill>
              <a:gsLst>
                <a:gs pos="0">
                  <a:srgbClr val="1D273B"/>
                </a:gs>
                <a:gs pos="100000">
                  <a:srgbClr val="1D273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320CBC12-C53A-4D57-8790-CBB05CF3AD22}"/>
              </a:ext>
            </a:extLst>
          </p:cNvPr>
          <p:cNvSpPr txBox="1"/>
          <p:nvPr/>
        </p:nvSpPr>
        <p:spPr>
          <a:xfrm>
            <a:off x="5110526" y="2815496"/>
            <a:ext cx="914398" cy="381000"/>
          </a:xfrm>
          <a:prstGeom prst="rect">
            <a:avLst/>
          </a:prstGeom>
          <a:solidFill>
            <a:srgbClr val="F8F8F8"/>
          </a:solidFill>
        </p:spPr>
        <p:txBody>
          <a:bodyPr wrap="square" rtlCol="0">
            <a:spAutoFit/>
          </a:bodyPr>
          <a:lstStyle/>
          <a:p>
            <a:pPr algn="ctr"/>
            <a:r>
              <a:rPr lang="en-US" altLang="zh-CN" b="1" dirty="0">
                <a:latin typeface="微软雅黑 Light" panose="020B0502040204020203" pitchFamily="34" charset="-122"/>
                <a:ea typeface="微软雅黑 Light" panose="020B0502040204020203" pitchFamily="34" charset="-122"/>
              </a:rPr>
              <a:t>2016</a:t>
            </a:r>
            <a:endParaRPr lang="zh-CN" altLang="en-US" b="1" dirty="0">
              <a:latin typeface="微软雅黑 Light" panose="020B0502040204020203" pitchFamily="34" charset="-122"/>
              <a:ea typeface="微软雅黑 Light" panose="020B0502040204020203" pitchFamily="34" charset="-122"/>
            </a:endParaRPr>
          </a:p>
        </p:txBody>
      </p:sp>
      <p:sp>
        <p:nvSpPr>
          <p:cNvPr id="13" name="文本框 12">
            <a:extLst>
              <a:ext uri="{FF2B5EF4-FFF2-40B4-BE49-F238E27FC236}">
                <a16:creationId xmlns:a16="http://schemas.microsoft.com/office/drawing/2014/main" xmlns="" id="{8D607C52-B0AC-4FA7-8663-DD523606A97D}"/>
              </a:ext>
            </a:extLst>
          </p:cNvPr>
          <p:cNvSpPr txBox="1"/>
          <p:nvPr/>
        </p:nvSpPr>
        <p:spPr>
          <a:xfrm>
            <a:off x="4401142" y="3191529"/>
            <a:ext cx="2333166" cy="1291700"/>
          </a:xfrm>
          <a:prstGeom prst="rect">
            <a:avLst/>
          </a:prstGeom>
          <a:noFill/>
        </p:spPr>
        <p:txBody>
          <a:bodyPr wrap="square" rtlCol="0">
            <a:spAutoFit/>
          </a:bodyPr>
          <a:lstStyle/>
          <a:p>
            <a:pPr algn="ct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cxnSp>
        <p:nvCxnSpPr>
          <p:cNvPr id="14" name="直接连接符 13">
            <a:extLst>
              <a:ext uri="{FF2B5EF4-FFF2-40B4-BE49-F238E27FC236}">
                <a16:creationId xmlns:a16="http://schemas.microsoft.com/office/drawing/2014/main" xmlns="" id="{B1BBBC3F-AA0B-48CC-9622-A2FA3EE73EA1}"/>
              </a:ext>
            </a:extLst>
          </p:cNvPr>
          <p:cNvCxnSpPr>
            <a:cxnSpLocks/>
          </p:cNvCxnSpPr>
          <p:nvPr/>
        </p:nvCxnSpPr>
        <p:spPr>
          <a:xfrm>
            <a:off x="7871856" y="3054075"/>
            <a:ext cx="0" cy="2432325"/>
          </a:xfrm>
          <a:prstGeom prst="line">
            <a:avLst/>
          </a:prstGeom>
          <a:ln>
            <a:gradFill>
              <a:gsLst>
                <a:gs pos="0">
                  <a:srgbClr val="1D273B"/>
                </a:gs>
                <a:gs pos="100000">
                  <a:srgbClr val="1D273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DB5A1045-D4FD-412A-AF2C-5E2DE9B249F9}"/>
              </a:ext>
            </a:extLst>
          </p:cNvPr>
          <p:cNvSpPr txBox="1"/>
          <p:nvPr/>
        </p:nvSpPr>
        <p:spPr>
          <a:xfrm>
            <a:off x="7414657" y="1244984"/>
            <a:ext cx="914398" cy="381000"/>
          </a:xfrm>
          <a:prstGeom prst="rect">
            <a:avLst/>
          </a:prstGeom>
          <a:solidFill>
            <a:srgbClr val="F8F8F8"/>
          </a:solidFill>
        </p:spPr>
        <p:txBody>
          <a:bodyPr wrap="square" rtlCol="0">
            <a:spAutoFit/>
          </a:bodyPr>
          <a:lstStyle/>
          <a:p>
            <a:pPr algn="ctr"/>
            <a:r>
              <a:rPr lang="en-US" altLang="zh-CN" b="1" dirty="0">
                <a:latin typeface="微软雅黑 Light" panose="020B0502040204020203" pitchFamily="34" charset="-122"/>
                <a:ea typeface="微软雅黑 Light" panose="020B0502040204020203" pitchFamily="34" charset="-122"/>
              </a:rPr>
              <a:t>2017</a:t>
            </a:r>
            <a:endParaRPr lang="zh-CN" altLang="en-US" b="1" dirty="0">
              <a:latin typeface="微软雅黑 Light" panose="020B0502040204020203" pitchFamily="34" charset="-122"/>
              <a:ea typeface="微软雅黑 Light" panose="020B0502040204020203" pitchFamily="34" charset="-122"/>
            </a:endParaRPr>
          </a:p>
        </p:txBody>
      </p:sp>
      <p:sp>
        <p:nvSpPr>
          <p:cNvPr id="16" name="文本框 15">
            <a:extLst>
              <a:ext uri="{FF2B5EF4-FFF2-40B4-BE49-F238E27FC236}">
                <a16:creationId xmlns:a16="http://schemas.microsoft.com/office/drawing/2014/main" xmlns="" id="{9C908944-4E62-4A03-87AB-D78A5A965D0B}"/>
              </a:ext>
            </a:extLst>
          </p:cNvPr>
          <p:cNvSpPr txBox="1"/>
          <p:nvPr/>
        </p:nvSpPr>
        <p:spPr>
          <a:xfrm>
            <a:off x="6705273" y="1621017"/>
            <a:ext cx="2333166" cy="1291700"/>
          </a:xfrm>
          <a:prstGeom prst="rect">
            <a:avLst/>
          </a:prstGeom>
          <a:noFill/>
        </p:spPr>
        <p:txBody>
          <a:bodyPr wrap="square" rtlCol="0">
            <a:spAutoFit/>
          </a:bodyPr>
          <a:lstStyle/>
          <a:p>
            <a:pPr algn="ct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cxnSp>
        <p:nvCxnSpPr>
          <p:cNvPr id="17" name="直接连接符 16">
            <a:extLst>
              <a:ext uri="{FF2B5EF4-FFF2-40B4-BE49-F238E27FC236}">
                <a16:creationId xmlns:a16="http://schemas.microsoft.com/office/drawing/2014/main" xmlns="" id="{21BA7847-88A3-4CB6-81E4-A327C9C3BDF7}"/>
              </a:ext>
            </a:extLst>
          </p:cNvPr>
          <p:cNvCxnSpPr>
            <a:cxnSpLocks/>
          </p:cNvCxnSpPr>
          <p:nvPr/>
        </p:nvCxnSpPr>
        <p:spPr>
          <a:xfrm>
            <a:off x="10555934" y="3699925"/>
            <a:ext cx="0" cy="1786475"/>
          </a:xfrm>
          <a:prstGeom prst="line">
            <a:avLst/>
          </a:prstGeom>
          <a:ln>
            <a:gradFill>
              <a:gsLst>
                <a:gs pos="0">
                  <a:srgbClr val="1D273B"/>
                </a:gs>
                <a:gs pos="100000">
                  <a:srgbClr val="1D273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0A4CB543-3D72-4579-906B-5C8B6AE356CB}"/>
              </a:ext>
            </a:extLst>
          </p:cNvPr>
          <p:cNvSpPr txBox="1"/>
          <p:nvPr/>
        </p:nvSpPr>
        <p:spPr>
          <a:xfrm>
            <a:off x="10098735" y="1890834"/>
            <a:ext cx="914398" cy="381000"/>
          </a:xfrm>
          <a:prstGeom prst="rect">
            <a:avLst/>
          </a:prstGeom>
          <a:solidFill>
            <a:srgbClr val="F8F8F8"/>
          </a:solidFill>
        </p:spPr>
        <p:txBody>
          <a:bodyPr wrap="square" rtlCol="0">
            <a:spAutoFit/>
          </a:bodyPr>
          <a:lstStyle/>
          <a:p>
            <a:pPr algn="ctr"/>
            <a:r>
              <a:rPr lang="en-US" altLang="zh-CN" b="1" dirty="0">
                <a:latin typeface="微软雅黑 Light" panose="020B0502040204020203" pitchFamily="34" charset="-122"/>
                <a:ea typeface="微软雅黑 Light" panose="020B0502040204020203" pitchFamily="34" charset="-122"/>
              </a:rPr>
              <a:t>2018</a:t>
            </a:r>
            <a:endParaRPr lang="zh-CN" altLang="en-US" b="1" dirty="0">
              <a:latin typeface="微软雅黑 Light" panose="020B0502040204020203" pitchFamily="34" charset="-122"/>
              <a:ea typeface="微软雅黑 Light" panose="020B0502040204020203" pitchFamily="34" charset="-122"/>
            </a:endParaRPr>
          </a:p>
        </p:txBody>
      </p:sp>
      <p:sp>
        <p:nvSpPr>
          <p:cNvPr id="19" name="文本框 18">
            <a:extLst>
              <a:ext uri="{FF2B5EF4-FFF2-40B4-BE49-F238E27FC236}">
                <a16:creationId xmlns:a16="http://schemas.microsoft.com/office/drawing/2014/main" xmlns="" id="{5B9492B7-DAC1-4C75-B538-ED6DC9EBAC71}"/>
              </a:ext>
            </a:extLst>
          </p:cNvPr>
          <p:cNvSpPr txBox="1"/>
          <p:nvPr/>
        </p:nvSpPr>
        <p:spPr>
          <a:xfrm>
            <a:off x="9389351" y="2266867"/>
            <a:ext cx="2333166" cy="1291700"/>
          </a:xfrm>
          <a:prstGeom prst="rect">
            <a:avLst/>
          </a:prstGeom>
          <a:noFill/>
        </p:spPr>
        <p:txBody>
          <a:bodyPr wrap="square" rtlCol="0">
            <a:spAutoFit/>
          </a:bodyPr>
          <a:lstStyle/>
          <a:p>
            <a:pPr algn="ct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a:t>
            </a:r>
          </a:p>
        </p:txBody>
      </p:sp>
      <p:sp>
        <p:nvSpPr>
          <p:cNvPr id="23" name="文本框 22">
            <a:extLst>
              <a:ext uri="{FF2B5EF4-FFF2-40B4-BE49-F238E27FC236}">
                <a16:creationId xmlns:a16="http://schemas.microsoft.com/office/drawing/2014/main" xmlns="" id="{4AFC7109-6A90-4D9F-896C-CB59708651FA}"/>
              </a:ext>
            </a:extLst>
          </p:cNvPr>
          <p:cNvSpPr txBox="1"/>
          <p:nvPr/>
        </p:nvSpPr>
        <p:spPr>
          <a:xfrm>
            <a:off x="4402391" y="279035"/>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cxnSp>
        <p:nvCxnSpPr>
          <p:cNvPr id="24" name="直接连接符 23">
            <a:extLst>
              <a:ext uri="{FF2B5EF4-FFF2-40B4-BE49-F238E27FC236}">
                <a16:creationId xmlns:a16="http://schemas.microsoft.com/office/drawing/2014/main" xmlns="" id="{D1EDA2BB-4866-4F8A-81BD-C72F8C435703}"/>
              </a:ext>
            </a:extLst>
          </p:cNvPr>
          <p:cNvCxnSpPr/>
          <p:nvPr/>
        </p:nvCxnSpPr>
        <p:spPr>
          <a:xfrm>
            <a:off x="5871062" y="990271"/>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17273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xmlns="" id="{F64D075C-A9D8-4E69-8D18-E58A22397EF5}"/>
              </a:ext>
            </a:extLst>
          </p:cNvPr>
          <p:cNvSpPr/>
          <p:nvPr/>
        </p:nvSpPr>
        <p:spPr>
          <a:xfrm flipH="1">
            <a:off x="0" y="0"/>
            <a:ext cx="12192000" cy="6858000"/>
          </a:xfrm>
          <a:prstGeom prst="rtTriangl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 name="图片 3">
            <a:extLst>
              <a:ext uri="{FF2B5EF4-FFF2-40B4-BE49-F238E27FC236}">
                <a16:creationId xmlns:a16="http://schemas.microsoft.com/office/drawing/2014/main" xmlns="" id="{A86A98D1-0479-461D-BCC9-489B22E21277}"/>
              </a:ext>
            </a:extLst>
          </p:cNvPr>
          <p:cNvPicPr>
            <a:picLocks noChangeAspect="1"/>
          </p:cNvPicPr>
          <p:nvPr/>
        </p:nvPicPr>
        <p:blipFill>
          <a:blip r:embed="rId2">
            <a:extLst>
              <a:ext uri="{28A0092B-C50C-407E-A947-70E740481C1C}">
                <a14:useLocalDpi xmlns:a14="http://schemas.microsoft.com/office/drawing/2010/main" val="0"/>
              </a:ext>
            </a:extLst>
          </a:blip>
          <a:srcRect l="54376" r="11061" b="2858"/>
          <a:stretch>
            <a:fillRect/>
          </a:stretch>
        </p:blipFill>
        <p:spPr>
          <a:xfrm>
            <a:off x="7635520" y="-379701"/>
            <a:ext cx="2899130" cy="5435001"/>
          </a:xfrm>
          <a:custGeom>
            <a:avLst/>
            <a:gdLst>
              <a:gd name="connsiteX0" fmla="*/ 0 w 2647950"/>
              <a:gd name="connsiteY0" fmla="*/ 0 h 4964113"/>
              <a:gd name="connsiteX1" fmla="*/ 2647950 w 2647950"/>
              <a:gd name="connsiteY1" fmla="*/ 0 h 4964113"/>
              <a:gd name="connsiteX2" fmla="*/ 2647950 w 2647950"/>
              <a:gd name="connsiteY2" fmla="*/ 4964113 h 4964113"/>
              <a:gd name="connsiteX3" fmla="*/ 0 w 2647950"/>
              <a:gd name="connsiteY3" fmla="*/ 4964113 h 4964113"/>
            </a:gdLst>
            <a:ahLst/>
            <a:cxnLst>
              <a:cxn ang="0">
                <a:pos x="connsiteX0" y="connsiteY0"/>
              </a:cxn>
              <a:cxn ang="0">
                <a:pos x="connsiteX1" y="connsiteY1"/>
              </a:cxn>
              <a:cxn ang="0">
                <a:pos x="connsiteX2" y="connsiteY2"/>
              </a:cxn>
              <a:cxn ang="0">
                <a:pos x="connsiteX3" y="connsiteY3"/>
              </a:cxn>
            </a:cxnLst>
            <a:rect l="l" t="t" r="r" b="b"/>
            <a:pathLst>
              <a:path w="2647950" h="4964113">
                <a:moveTo>
                  <a:pt x="0" y="0"/>
                </a:moveTo>
                <a:lnTo>
                  <a:pt x="2647950" y="0"/>
                </a:lnTo>
                <a:lnTo>
                  <a:pt x="2647950" y="4964113"/>
                </a:lnTo>
                <a:lnTo>
                  <a:pt x="0" y="4964113"/>
                </a:lnTo>
                <a:close/>
              </a:path>
            </a:pathLst>
          </a:custGeom>
        </p:spPr>
      </p:pic>
      <p:pic>
        <p:nvPicPr>
          <p:cNvPr id="3" name="图片 2">
            <a:extLst>
              <a:ext uri="{FF2B5EF4-FFF2-40B4-BE49-F238E27FC236}">
                <a16:creationId xmlns:a16="http://schemas.microsoft.com/office/drawing/2014/main" xmlns="" id="{52BB8C09-33BF-4C98-8669-0BDC322C40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6030" y="-1752600"/>
            <a:ext cx="4264419" cy="7889875"/>
          </a:xfrm>
          <a:prstGeom prst="rect">
            <a:avLst/>
          </a:prstGeom>
        </p:spPr>
      </p:pic>
      <p:sp>
        <p:nvSpPr>
          <p:cNvPr id="6" name="文本框 5">
            <a:extLst>
              <a:ext uri="{FF2B5EF4-FFF2-40B4-BE49-F238E27FC236}">
                <a16:creationId xmlns:a16="http://schemas.microsoft.com/office/drawing/2014/main" xmlns="" id="{C72E2257-FC87-42EF-B172-BB90F53B6EA7}"/>
              </a:ext>
            </a:extLst>
          </p:cNvPr>
          <p:cNvSpPr txBox="1"/>
          <p:nvPr/>
        </p:nvSpPr>
        <p:spPr>
          <a:xfrm>
            <a:off x="539724" y="1438731"/>
            <a:ext cx="3216287" cy="523220"/>
          </a:xfrm>
          <a:prstGeom prst="rect">
            <a:avLst/>
          </a:prstGeom>
          <a:noFill/>
        </p:spPr>
        <p:txBody>
          <a:bodyPr wrap="square" rtlCol="0">
            <a:spAutoFit/>
          </a:bodyPr>
          <a:lstStyle/>
          <a:p>
            <a:pPr algn="dist"/>
            <a:r>
              <a:rPr lang="zh-CN" altLang="en-US" sz="2800" dirty="0">
                <a:latin typeface="微软雅黑 Light" panose="020B0502040204020203" pitchFamily="34" charset="-122"/>
                <a:ea typeface="微软雅黑 Light" panose="020B0502040204020203" pitchFamily="34" charset="-122"/>
              </a:rPr>
              <a:t>请输入你的标题</a:t>
            </a:r>
          </a:p>
        </p:txBody>
      </p:sp>
      <p:sp>
        <p:nvSpPr>
          <p:cNvPr id="7" name="文本框 6">
            <a:extLst>
              <a:ext uri="{FF2B5EF4-FFF2-40B4-BE49-F238E27FC236}">
                <a16:creationId xmlns:a16="http://schemas.microsoft.com/office/drawing/2014/main" xmlns="" id="{2C631FEC-0238-4042-8704-49EBDD4E23F9}"/>
              </a:ext>
            </a:extLst>
          </p:cNvPr>
          <p:cNvSpPr txBox="1"/>
          <p:nvPr/>
        </p:nvSpPr>
        <p:spPr>
          <a:xfrm>
            <a:off x="539724" y="2137300"/>
            <a:ext cx="4696247" cy="1707199"/>
          </a:xfrm>
          <a:prstGeom prst="rect">
            <a:avLst/>
          </a:prstGeom>
          <a:noFill/>
        </p:spPr>
        <p:txBody>
          <a:bodyPr wrap="square" rtlCol="0">
            <a:spAutoFit/>
          </a:bodyPr>
          <a:lstStyle/>
          <a:p>
            <a:pPr>
              <a:lnSpc>
                <a:spcPct val="150000"/>
              </a:lnSpc>
            </a:pPr>
            <a:r>
              <a:rPr lang="zh-CN" altLang="en-US" dirty="0">
                <a:solidFill>
                  <a:schemeClr val="tx1">
                    <a:alpha val="80000"/>
                  </a:schemeClr>
                </a:solidFill>
                <a:latin typeface="微软雅黑 Light" panose="020B0502040204020203" pitchFamily="34" charset="-122"/>
                <a:ea typeface="微软雅黑 Light" panose="020B0502040204020203" pitchFamily="34" charset="-122"/>
              </a:rPr>
              <a:t>请输入你的文本请输入你的文本请输入你的文本请输入你的文本请输入你的文本请输入你的文本请输入你的文本请输入你的文本请输入你的文本请输入你的文本</a:t>
            </a:r>
          </a:p>
        </p:txBody>
      </p:sp>
      <p:cxnSp>
        <p:nvCxnSpPr>
          <p:cNvPr id="8" name="直接连接符 7">
            <a:extLst>
              <a:ext uri="{FF2B5EF4-FFF2-40B4-BE49-F238E27FC236}">
                <a16:creationId xmlns:a16="http://schemas.microsoft.com/office/drawing/2014/main" xmlns="" id="{E2EA3A42-C6F6-4515-A550-A7E045F03342}"/>
              </a:ext>
            </a:extLst>
          </p:cNvPr>
          <p:cNvCxnSpPr/>
          <p:nvPr/>
        </p:nvCxnSpPr>
        <p:spPr>
          <a:xfrm>
            <a:off x="669925" y="1292812"/>
            <a:ext cx="278945" cy="0"/>
          </a:xfrm>
          <a:prstGeom prst="line">
            <a:avLst/>
          </a:prstGeom>
          <a:ln w="25400">
            <a:solidFill>
              <a:srgbClr val="1D27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71827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8F8"/>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1663</Words>
  <Application>Microsoft Office PowerPoint</Application>
  <PresentationFormat>宽屏</PresentationFormat>
  <Paragraphs>84</Paragraphs>
  <Slides>21</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21</vt:i4>
      </vt:variant>
    </vt:vector>
  </HeadingPairs>
  <TitlesOfParts>
    <vt:vector size="27" baseType="lpstr">
      <vt:lpstr>等线</vt:lpstr>
      <vt:lpstr>等线 Light</vt: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徐怀</dc:creator>
  <cp:lastModifiedBy>YANGS</cp:lastModifiedBy>
  <cp:revision>16</cp:revision>
  <dcterms:created xsi:type="dcterms:W3CDTF">2018-05-04T00:19:01Z</dcterms:created>
  <dcterms:modified xsi:type="dcterms:W3CDTF">2018-05-07T15:21:52Z</dcterms:modified>
</cp:coreProperties>
</file>