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8" r:id="rId3"/>
    <p:sldId id="259" r:id="rId4"/>
    <p:sldId id="261" r:id="rId5"/>
    <p:sldId id="262" r:id="rId6"/>
    <p:sldId id="264" r:id="rId7"/>
    <p:sldId id="263" r:id="rId8"/>
    <p:sldId id="266" r:id="rId9"/>
    <p:sldId id="267" r:id="rId10"/>
    <p:sldId id="268" r:id="rId11"/>
    <p:sldId id="257" r:id="rId12"/>
    <p:sldId id="269" r:id="rId13"/>
    <p:sldId id="271" r:id="rId14"/>
    <p:sldId id="272"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A56AD0D-9640-4DE6-AF37-65DF6210C29B}">
          <p14:sldIdLst>
            <p14:sldId id="260"/>
            <p14:sldId id="258"/>
            <p14:sldId id="259"/>
            <p14:sldId id="261"/>
            <p14:sldId id="262"/>
            <p14:sldId id="264"/>
            <p14:sldId id="263"/>
            <p14:sldId id="266"/>
            <p14:sldId id="267"/>
            <p14:sldId id="268"/>
          </p14:sldIdLst>
        </p14:section>
        <p14:section name="设计规范" id="{59C34E44-0BBB-4722-A33F-DBAC715841A4}">
          <p14:sldIdLst>
            <p14:sldId id="257"/>
            <p14:sldId id="269"/>
            <p14:sldId id="271"/>
            <p14:sldId id="27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53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8" d="100"/>
          <a:sy n="68" d="100"/>
        </p:scale>
        <p:origin x="72"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972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descr="图片包含 户外, 自然, 男士&#10;&#10;已生成高可信度的说明">
            <a:extLst>
              <a:ext uri="{FF2B5EF4-FFF2-40B4-BE49-F238E27FC236}">
                <a16:creationId xmlns:a16="http://schemas.microsoft.com/office/drawing/2014/main" xmlns="" id="{87907E4B-F6AD-44AC-BB3E-E4FEAD6059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58063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41475"/>
            <a:ext cx="12192000" cy="3575050"/>
          </a:xfrm>
          <a:prstGeom prst="rect">
            <a:avLst/>
          </a:prstGeom>
        </p:spPr>
      </p:pic>
    </p:spTree>
    <p:extLst>
      <p:ext uri="{BB962C8B-B14F-4D97-AF65-F5344CB8AC3E}">
        <p14:creationId xmlns:p14="http://schemas.microsoft.com/office/powerpoint/2010/main" val="13475434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2242540"/>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417.html"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F95F2B8B-7F6F-438B-A9A6-103C1FE192E9}"/>
              </a:ext>
            </a:extLst>
          </p:cNvPr>
          <p:cNvSpPr txBox="1"/>
          <p:nvPr/>
        </p:nvSpPr>
        <p:spPr>
          <a:xfrm>
            <a:off x="522513" y="5492905"/>
            <a:ext cx="4408715" cy="769441"/>
          </a:xfrm>
          <a:prstGeom prst="rect">
            <a:avLst/>
          </a:prstGeom>
          <a:noFill/>
        </p:spPr>
        <p:txBody>
          <a:bodyPr wrap="square" rtlCol="0">
            <a:spAutoFit/>
          </a:bodyPr>
          <a:lstStyle/>
          <a:p>
            <a:r>
              <a:rPr lang="en-US" altLang="zh-CN" sz="4400" b="1">
                <a:effectLst>
                  <a:outerShdw blurRad="38100" dist="38100" dir="2700000" algn="tl">
                    <a:srgbClr val="000000">
                      <a:alpha val="43137"/>
                    </a:srgbClr>
                  </a:outerShdw>
                </a:effectLst>
                <a:latin typeface="Bradley Hand ITC" panose="03070402050302030203" pitchFamily="66" charset="0"/>
              </a:rPr>
              <a:t>Le Petit Prince</a:t>
            </a:r>
            <a:endParaRPr lang="zh-CN" altLang="en-US" sz="4400" b="1">
              <a:effectLst>
                <a:outerShdw blurRad="38100" dist="38100" dir="2700000" algn="tl">
                  <a:srgbClr val="000000">
                    <a:alpha val="43137"/>
                  </a:srgbClr>
                </a:outerShdw>
              </a:effectLst>
              <a:latin typeface="Bradley Hand ITC" panose="03070402050302030203" pitchFamily="66" charset="0"/>
            </a:endParaRPr>
          </a:p>
        </p:txBody>
      </p:sp>
      <p:sp>
        <p:nvSpPr>
          <p:cNvPr id="8" name="文本框 7">
            <a:extLst>
              <a:ext uri="{FF2B5EF4-FFF2-40B4-BE49-F238E27FC236}">
                <a16:creationId xmlns:a16="http://schemas.microsoft.com/office/drawing/2014/main" xmlns="" id="{3EFA3653-7ADB-47A6-93FC-FA84172D85B6}"/>
              </a:ext>
            </a:extLst>
          </p:cNvPr>
          <p:cNvSpPr txBox="1"/>
          <p:nvPr/>
        </p:nvSpPr>
        <p:spPr>
          <a:xfrm>
            <a:off x="522513" y="6012984"/>
            <a:ext cx="3570515" cy="461665"/>
          </a:xfrm>
          <a:prstGeom prst="rect">
            <a:avLst/>
          </a:prstGeom>
          <a:noFill/>
        </p:spPr>
        <p:txBody>
          <a:bodyPr wrap="square" rtlCol="0">
            <a:spAutoFit/>
          </a:bodyPr>
          <a:lstStyle/>
          <a:p>
            <a:pPr>
              <a:lnSpc>
                <a:spcPct val="120000"/>
              </a:lnSpc>
            </a:pPr>
            <a:r>
              <a:rPr lang="en-US" altLang="zh-CN" sz="2000" b="1">
                <a:latin typeface="Bradley Hand ITC" panose="03070402050302030203" pitchFamily="66" charset="0"/>
              </a:rPr>
              <a:t>Theme      xxx        Reporter   xxx</a:t>
            </a:r>
            <a:endParaRPr lang="zh-CN" altLang="en-US" sz="2000" b="1">
              <a:latin typeface="Bradley Hand ITC" panose="03070402050302030203" pitchFamily="66" charset="0"/>
            </a:endParaRPr>
          </a:p>
        </p:txBody>
      </p:sp>
      <p:sp>
        <p:nvSpPr>
          <p:cNvPr id="9" name="文本框 8">
            <a:extLst>
              <a:ext uri="{FF2B5EF4-FFF2-40B4-BE49-F238E27FC236}">
                <a16:creationId xmlns:a16="http://schemas.microsoft.com/office/drawing/2014/main" xmlns="" id="{BE078484-BA08-4A0F-80DB-A48CF2DB7EA3}"/>
              </a:ext>
            </a:extLst>
          </p:cNvPr>
          <p:cNvSpPr txBox="1"/>
          <p:nvPr/>
        </p:nvSpPr>
        <p:spPr>
          <a:xfrm>
            <a:off x="7915727" y="5154227"/>
            <a:ext cx="1509487" cy="461665"/>
          </a:xfrm>
          <a:prstGeom prst="rect">
            <a:avLst/>
          </a:prstGeom>
          <a:noFill/>
        </p:spPr>
        <p:txBody>
          <a:bodyPr wrap="square" rtlCol="0">
            <a:spAutoFit/>
          </a:bodyPr>
          <a:lstStyle/>
          <a:p>
            <a:pPr>
              <a:lnSpc>
                <a:spcPct val="120000"/>
              </a:lnSpc>
            </a:pPr>
            <a:r>
              <a:rPr lang="en-US" altLang="zh-CN" sz="2000" b="1">
                <a:latin typeface="Bradley Hand ITC" panose="03070402050302030203" pitchFamily="66" charset="0"/>
              </a:rPr>
              <a:t>2018/05/06</a:t>
            </a:r>
            <a:endParaRPr lang="zh-CN" altLang="en-US" sz="2000" b="1">
              <a:latin typeface="Bradley Hand ITC" panose="03070402050302030203" pitchFamily="66" charset="0"/>
            </a:endParaRPr>
          </a:p>
        </p:txBody>
      </p:sp>
      <p:pic>
        <p:nvPicPr>
          <p:cNvPr id="13" name="图片 12" descr="图片包含 室内&#10;&#10;已生成高可信度的说明">
            <a:extLst>
              <a:ext uri="{FF2B5EF4-FFF2-40B4-BE49-F238E27FC236}">
                <a16:creationId xmlns:a16="http://schemas.microsoft.com/office/drawing/2014/main" xmlns="" id="{6D6F94DC-C8CB-4A08-82EF-AECBB88865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4100" y="-154137"/>
            <a:ext cx="5003800" cy="7166274"/>
          </a:xfrm>
          <a:prstGeom prst="rect">
            <a:avLst/>
          </a:prstGeom>
        </p:spPr>
      </p:pic>
    </p:spTree>
    <p:extLst>
      <p:ext uri="{BB962C8B-B14F-4D97-AF65-F5344CB8AC3E}">
        <p14:creationId xmlns:p14="http://schemas.microsoft.com/office/powerpoint/2010/main" val="85755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8BCDF9E-AB29-4DA9-94C1-106AAD17CB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文本框 3">
            <a:extLst>
              <a:ext uri="{FF2B5EF4-FFF2-40B4-BE49-F238E27FC236}">
                <a16:creationId xmlns:a16="http://schemas.microsoft.com/office/drawing/2014/main" xmlns="" id="{54F52751-798B-4746-9BB9-0A3E8746B29B}"/>
              </a:ext>
            </a:extLst>
          </p:cNvPr>
          <p:cNvSpPr txBox="1"/>
          <p:nvPr/>
        </p:nvSpPr>
        <p:spPr>
          <a:xfrm>
            <a:off x="2216150" y="2644170"/>
            <a:ext cx="7759700" cy="1569660"/>
          </a:xfrm>
          <a:prstGeom prst="rect">
            <a:avLst/>
          </a:prstGeom>
          <a:noFill/>
        </p:spPr>
        <p:txBody>
          <a:bodyPr wrap="square" rtlCol="0">
            <a:spAutoFit/>
          </a:bodyPr>
          <a:lstStyle/>
          <a:p>
            <a:pPr algn="dist">
              <a:lnSpc>
                <a:spcPct val="120000"/>
              </a:lnSpc>
            </a:pPr>
            <a:r>
              <a:rPr lang="en-US" altLang="zh-CN" sz="8000" b="1">
                <a:solidFill>
                  <a:schemeClr val="bg1"/>
                </a:solidFill>
                <a:effectLst>
                  <a:outerShdw blurRad="38100" dist="38100" dir="2700000" algn="tl">
                    <a:srgbClr val="000000">
                      <a:alpha val="43137"/>
                    </a:srgbClr>
                  </a:outerShdw>
                </a:effectLst>
                <a:latin typeface="Bradley Hand ITC" panose="03070402050302030203" pitchFamily="66" charset="0"/>
              </a:rPr>
              <a:t>Le Petit Prince</a:t>
            </a:r>
            <a:endParaRPr lang="zh-CN" altLang="en-US" sz="8000" b="1">
              <a:solidFill>
                <a:schemeClr val="bg1"/>
              </a:solidFill>
              <a:effectLst>
                <a:outerShdw blurRad="38100" dist="38100" dir="2700000" algn="tl">
                  <a:srgbClr val="000000">
                    <a:alpha val="43137"/>
                  </a:srgbClr>
                </a:outerShdw>
              </a:effectLst>
              <a:latin typeface="Bradley Hand ITC" panose="03070402050302030203" pitchFamily="66" charset="0"/>
            </a:endParaRPr>
          </a:p>
        </p:txBody>
      </p:sp>
    </p:spTree>
    <p:extLst>
      <p:ext uri="{BB962C8B-B14F-4D97-AF65-F5344CB8AC3E}">
        <p14:creationId xmlns:p14="http://schemas.microsoft.com/office/powerpoint/2010/main" val="23815400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A646A561-509E-4A46-9B64-96D432D4D739}"/>
              </a:ext>
            </a:extLst>
          </p:cNvPr>
          <p:cNvGrpSpPr/>
          <p:nvPr/>
        </p:nvGrpSpPr>
        <p:grpSpPr>
          <a:xfrm>
            <a:off x="3790721" y="2662212"/>
            <a:ext cx="4610558" cy="1533576"/>
            <a:chOff x="3790722" y="2551726"/>
            <a:chExt cx="4610558"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790722" y="3562082"/>
              <a:ext cx="4610558"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Light" panose="020F0302020204030204"/>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Light" panose="020F0302020204030204"/>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7329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rPr>
              <a:t>字体</a:t>
            </a:r>
          </a:p>
        </p:txBody>
      </p:sp>
      <p:sp>
        <p:nvSpPr>
          <p:cNvPr id="6" name="文本框 5"/>
          <p:cNvSpPr txBox="1"/>
          <p:nvPr/>
        </p:nvSpPr>
        <p:spPr>
          <a:xfrm>
            <a:off x="3369961" y="3107983"/>
            <a:ext cx="5452079" cy="642035"/>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思源黑体 CN ExtraLight" panose="020B0200000000000000" pitchFamily="34" charset="-122"/>
                <a:ea typeface="思源黑体 CN ExtraLight" panose="020B0200000000000000" pitchFamily="34" charset="-122"/>
              </a:rPr>
              <a:t>Bradley Hand ITC</a:t>
            </a:r>
            <a:endParaRPr kumimoji="0" lang="zh-CN" altLang="en-US" sz="3200" b="0" i="0" u="none" strike="noStrike" kern="1200" cap="none" spc="600" normalizeH="0" baseline="0" noProof="0" dirty="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rPr>
              <a:t>Fonts</a:t>
            </a:r>
            <a:endParaRPr kumimoji="0" lang="zh-CN" altLang="en-US" sz="20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048000" y="3105835"/>
            <a:ext cx="6096000" cy="2031325"/>
          </a:xfrm>
          <a:prstGeom prst="rect">
            <a:avLst/>
          </a:prstGeom>
        </p:spPr>
        <p:txBody>
          <a:bodyPr>
            <a:spAutoFit/>
          </a:bodyPr>
          <a:lstStyle/>
          <a:p>
            <a:r>
              <a:rPr lang="zh-CN" altLang="en-US" dirty="0"/>
              <a:t>忘吃药的晓公子</a:t>
            </a:r>
          </a:p>
          <a:p>
            <a:r>
              <a:rPr lang="zh-CN" altLang="en-US" dirty="0">
                <a:hlinkClick r:id="rId2"/>
              </a:rPr>
              <a:t>http://</a:t>
            </a:r>
            <a:r>
              <a:rPr lang="zh-CN" altLang="en-US" dirty="0" smtClean="0">
                <a:hlinkClick r:id="rId2"/>
              </a:rPr>
              <a:t>www.yanj.cn/store-10417.html</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830988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9AE25081-8645-44CB-9A98-856D07226A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593448" cy="6858000"/>
          </a:xfrm>
          <a:prstGeom prst="rect">
            <a:avLst/>
          </a:prstGeom>
        </p:spPr>
      </p:pic>
      <p:sp>
        <p:nvSpPr>
          <p:cNvPr id="14" name="文本框 13">
            <a:extLst>
              <a:ext uri="{FF2B5EF4-FFF2-40B4-BE49-F238E27FC236}">
                <a16:creationId xmlns:a16="http://schemas.microsoft.com/office/drawing/2014/main" xmlns="" id="{7D02871A-E930-4C73-94E3-2EDCCB99919B}"/>
              </a:ext>
            </a:extLst>
          </p:cNvPr>
          <p:cNvSpPr txBox="1"/>
          <p:nvPr/>
        </p:nvSpPr>
        <p:spPr>
          <a:xfrm>
            <a:off x="6593448" y="1521946"/>
            <a:ext cx="5221848" cy="707886"/>
          </a:xfrm>
          <a:prstGeom prst="rect">
            <a:avLst/>
          </a:prstGeom>
          <a:noFill/>
        </p:spPr>
        <p:txBody>
          <a:bodyPr wrap="square" rtlCol="0">
            <a:spAutoFit/>
          </a:bodyPr>
          <a:lstStyle/>
          <a:p>
            <a:pPr algn="dist"/>
            <a:r>
              <a:rPr lang="en-US" altLang="zh-CN" sz="4000" b="1">
                <a:effectLst>
                  <a:outerShdw blurRad="38100" dist="38100" dir="2700000" algn="tl">
                    <a:srgbClr val="000000">
                      <a:alpha val="43137"/>
                    </a:srgbClr>
                  </a:outerShdw>
                </a:effectLst>
                <a:latin typeface="Bradley Hand ITC" panose="03070402050302030203" pitchFamily="66" charset="0"/>
              </a:rPr>
              <a:t>POWER YOUR POINT</a:t>
            </a:r>
            <a:endParaRPr lang="zh-CN" altLang="en-US" sz="4000" b="1">
              <a:effectLst>
                <a:outerShdw blurRad="38100" dist="38100" dir="2700000" algn="tl">
                  <a:srgbClr val="000000">
                    <a:alpha val="43137"/>
                  </a:srgbClr>
                </a:outerShdw>
              </a:effectLst>
              <a:latin typeface="Bradley Hand ITC" panose="03070402050302030203" pitchFamily="66" charset="0"/>
            </a:endParaRPr>
          </a:p>
        </p:txBody>
      </p:sp>
      <p:sp>
        <p:nvSpPr>
          <p:cNvPr id="15" name="文本框 14">
            <a:extLst>
              <a:ext uri="{FF2B5EF4-FFF2-40B4-BE49-F238E27FC236}">
                <a16:creationId xmlns:a16="http://schemas.microsoft.com/office/drawing/2014/main" xmlns="" id="{D5D66ED1-1D40-460A-B8B8-A1B759E89791}"/>
              </a:ext>
            </a:extLst>
          </p:cNvPr>
          <p:cNvSpPr txBox="1"/>
          <p:nvPr/>
        </p:nvSpPr>
        <p:spPr>
          <a:xfrm>
            <a:off x="6593448" y="4096153"/>
            <a:ext cx="5221848" cy="1754326"/>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b="1">
              <a:latin typeface="Bradley Hand ITC" panose="03070402050302030203" pitchFamily="66" charset="0"/>
            </a:endParaRPr>
          </a:p>
        </p:txBody>
      </p:sp>
      <p:pic>
        <p:nvPicPr>
          <p:cNvPr id="17" name="图片 16">
            <a:extLst>
              <a:ext uri="{FF2B5EF4-FFF2-40B4-BE49-F238E27FC236}">
                <a16:creationId xmlns:a16="http://schemas.microsoft.com/office/drawing/2014/main" xmlns="" id="{2FB3C540-B1BC-4431-864F-01885B9A4B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15044" y="2017486"/>
            <a:ext cx="2376956" cy="2151034"/>
          </a:xfrm>
          <a:prstGeom prst="rect">
            <a:avLst/>
          </a:prstGeom>
        </p:spPr>
      </p:pic>
      <p:sp>
        <p:nvSpPr>
          <p:cNvPr id="18" name="文本框 17">
            <a:extLst>
              <a:ext uri="{FF2B5EF4-FFF2-40B4-BE49-F238E27FC236}">
                <a16:creationId xmlns:a16="http://schemas.microsoft.com/office/drawing/2014/main" xmlns="" id="{4C27DF0E-16B1-4DEF-BB5B-8A2750607A41}"/>
              </a:ext>
            </a:extLst>
          </p:cNvPr>
          <p:cNvSpPr txBox="1"/>
          <p:nvPr/>
        </p:nvSpPr>
        <p:spPr>
          <a:xfrm>
            <a:off x="173504" y="1186469"/>
            <a:ext cx="2506196" cy="2086725"/>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a:t>
            </a:r>
            <a:endParaRPr lang="zh-CN" altLang="en-US" b="1">
              <a:latin typeface="Bradley Hand ITC" panose="03070402050302030203" pitchFamily="66" charset="0"/>
            </a:endParaRPr>
          </a:p>
        </p:txBody>
      </p:sp>
    </p:spTree>
    <p:extLst>
      <p:ext uri="{BB962C8B-B14F-4D97-AF65-F5344CB8AC3E}">
        <p14:creationId xmlns:p14="http://schemas.microsoft.com/office/powerpoint/2010/main" val="332430106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人员, 掌握, 玩具, 室内&#10;&#10;已生成极高可信度的说明">
            <a:extLst>
              <a:ext uri="{FF2B5EF4-FFF2-40B4-BE49-F238E27FC236}">
                <a16:creationId xmlns:a16="http://schemas.microsoft.com/office/drawing/2014/main" xmlns="" id="{2DC3A814-8E50-4DF2-9E7B-96A910695B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263" y="2218472"/>
            <a:ext cx="4543220" cy="4639528"/>
          </a:xfrm>
          <a:prstGeom prst="rect">
            <a:avLst/>
          </a:prstGeom>
        </p:spPr>
      </p:pic>
      <p:pic>
        <p:nvPicPr>
          <p:cNvPr id="12" name="图片 11" descr="图片包含 动物&#10;&#10;已生成极高可信度的说明">
            <a:extLst>
              <a:ext uri="{FF2B5EF4-FFF2-40B4-BE49-F238E27FC236}">
                <a16:creationId xmlns:a16="http://schemas.microsoft.com/office/drawing/2014/main" xmlns="" id="{FF1D3934-3C1F-4852-82B2-10C9D197EF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3606" y="0"/>
            <a:ext cx="4966553" cy="4252687"/>
          </a:xfrm>
          <a:prstGeom prst="rect">
            <a:avLst/>
          </a:prstGeom>
        </p:spPr>
      </p:pic>
      <p:sp>
        <p:nvSpPr>
          <p:cNvPr id="13" name="文本框 12">
            <a:extLst>
              <a:ext uri="{FF2B5EF4-FFF2-40B4-BE49-F238E27FC236}">
                <a16:creationId xmlns:a16="http://schemas.microsoft.com/office/drawing/2014/main" xmlns="" id="{9243D3E0-973A-435A-94E8-22904A9BCD35}"/>
              </a:ext>
            </a:extLst>
          </p:cNvPr>
          <p:cNvSpPr txBox="1"/>
          <p:nvPr/>
        </p:nvSpPr>
        <p:spPr>
          <a:xfrm>
            <a:off x="4208653" y="595083"/>
            <a:ext cx="2496458" cy="978729"/>
          </a:xfrm>
          <a:prstGeom prst="rect">
            <a:avLst/>
          </a:prstGeom>
          <a:noFill/>
        </p:spPr>
        <p:txBody>
          <a:bodyPr wrap="square" rtlCol="0">
            <a:spAutoFit/>
          </a:bodyPr>
          <a:lstStyle/>
          <a:p>
            <a:pPr algn="ctr">
              <a:lnSpc>
                <a:spcPct val="120000"/>
              </a:lnSpc>
            </a:pPr>
            <a:r>
              <a:rPr lang="en-US" altLang="zh-CN" sz="2400" b="1">
                <a:latin typeface="Bradley Hand ITC" panose="03070402050302030203" pitchFamily="66" charset="0"/>
              </a:rPr>
              <a:t>TITLE </a:t>
            </a:r>
          </a:p>
          <a:p>
            <a:pPr algn="ctr">
              <a:lnSpc>
                <a:spcPct val="120000"/>
              </a:lnSpc>
            </a:pPr>
            <a:r>
              <a:rPr lang="en-US" altLang="zh-CN" sz="2400" b="1">
                <a:latin typeface="Bradley Hand ITC" panose="03070402050302030203" pitchFamily="66" charset="0"/>
              </a:rPr>
              <a:t>GOES HERE</a:t>
            </a:r>
            <a:endParaRPr lang="zh-CN" altLang="en-US" sz="2400" b="1">
              <a:latin typeface="Bradley Hand ITC" panose="03070402050302030203" pitchFamily="66" charset="0"/>
            </a:endParaRPr>
          </a:p>
        </p:txBody>
      </p:sp>
      <p:sp>
        <p:nvSpPr>
          <p:cNvPr id="14" name="文本框 13">
            <a:extLst>
              <a:ext uri="{FF2B5EF4-FFF2-40B4-BE49-F238E27FC236}">
                <a16:creationId xmlns:a16="http://schemas.microsoft.com/office/drawing/2014/main" xmlns="" id="{442C1316-AA8C-48B5-A6F4-6ACA8BC12CF3}"/>
              </a:ext>
            </a:extLst>
          </p:cNvPr>
          <p:cNvSpPr txBox="1"/>
          <p:nvPr/>
        </p:nvSpPr>
        <p:spPr>
          <a:xfrm>
            <a:off x="3796978" y="1802380"/>
            <a:ext cx="3319808" cy="1754326"/>
          </a:xfrm>
          <a:prstGeom prst="rect">
            <a:avLst/>
          </a:prstGeom>
          <a:noFill/>
        </p:spPr>
        <p:txBody>
          <a:bodyPr wrap="square" rtlCol="0">
            <a:spAutoFit/>
          </a:bodyPr>
          <a:lstStyle/>
          <a:p>
            <a:pPr algn="ctr">
              <a:lnSpc>
                <a:spcPct val="120000"/>
              </a:lnSpc>
            </a:pPr>
            <a:r>
              <a:rPr lang="en-US" altLang="zh-CN" b="1">
                <a:latin typeface="Bradley Hand ITC" panose="03070402050302030203" pitchFamily="66" charset="0"/>
              </a:rPr>
              <a:t>Lorem ipsum dolor sit amet, consectetuer adipiscing elit. Maecenas porttitor congue massa. Fusce posuere, magn</a:t>
            </a:r>
          </a:p>
          <a:p>
            <a:pPr algn="ctr">
              <a:lnSpc>
                <a:spcPct val="120000"/>
              </a:lnSpc>
            </a:pPr>
            <a:r>
              <a:rPr lang="en-US" altLang="zh-CN" b="1">
                <a:latin typeface="Bradley Hand ITC" panose="03070402050302030203" pitchFamily="66" charset="0"/>
              </a:rPr>
              <a:t>a sed pulvinar</a:t>
            </a:r>
            <a:endParaRPr lang="zh-CN" altLang="en-US" b="1">
              <a:latin typeface="Bradley Hand ITC" panose="03070402050302030203" pitchFamily="66" charset="0"/>
            </a:endParaRPr>
          </a:p>
        </p:txBody>
      </p:sp>
      <p:pic>
        <p:nvPicPr>
          <p:cNvPr id="16" name="图片 15" descr="图片包含 动物&#10;&#10;已生成极高可信度的说明">
            <a:extLst>
              <a:ext uri="{FF2B5EF4-FFF2-40B4-BE49-F238E27FC236}">
                <a16:creationId xmlns:a16="http://schemas.microsoft.com/office/drawing/2014/main" xmlns="" id="{22793AF2-C6C3-4424-BCF6-890D01E8EF3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6101437" y="4645802"/>
            <a:ext cx="2583543" cy="2212198"/>
          </a:xfrm>
          <a:prstGeom prst="rect">
            <a:avLst/>
          </a:prstGeom>
        </p:spPr>
      </p:pic>
      <p:sp>
        <p:nvSpPr>
          <p:cNvPr id="17" name="文本框 16">
            <a:extLst>
              <a:ext uri="{FF2B5EF4-FFF2-40B4-BE49-F238E27FC236}">
                <a16:creationId xmlns:a16="http://schemas.microsoft.com/office/drawing/2014/main" xmlns="" id="{087A0EAD-E792-4D57-A1F9-E44FFB0BC29B}"/>
              </a:ext>
            </a:extLst>
          </p:cNvPr>
          <p:cNvSpPr txBox="1"/>
          <p:nvPr/>
        </p:nvSpPr>
        <p:spPr>
          <a:xfrm>
            <a:off x="6134939" y="4847372"/>
            <a:ext cx="2496458" cy="707886"/>
          </a:xfrm>
          <a:prstGeom prst="rect">
            <a:avLst/>
          </a:prstGeom>
          <a:noFill/>
        </p:spPr>
        <p:txBody>
          <a:bodyPr wrap="square" rtlCol="0">
            <a:spAutoFit/>
          </a:bodyPr>
          <a:lstStyle/>
          <a:p>
            <a:pPr algn="ctr"/>
            <a:r>
              <a:rPr lang="en-US" altLang="zh-CN" sz="2000" b="1">
                <a:latin typeface="Bradley Hand ITC" panose="03070402050302030203" pitchFamily="66" charset="0"/>
              </a:rPr>
              <a:t>TITLE </a:t>
            </a:r>
          </a:p>
          <a:p>
            <a:pPr algn="ctr"/>
            <a:r>
              <a:rPr lang="en-US" altLang="zh-CN" sz="2000" b="1">
                <a:latin typeface="Bradley Hand ITC" panose="03070402050302030203" pitchFamily="66" charset="0"/>
              </a:rPr>
              <a:t>GOES HERE</a:t>
            </a:r>
            <a:endParaRPr lang="zh-CN" altLang="en-US" sz="2000" b="1">
              <a:latin typeface="Bradley Hand ITC" panose="03070402050302030203" pitchFamily="66" charset="0"/>
            </a:endParaRPr>
          </a:p>
        </p:txBody>
      </p:sp>
      <p:sp>
        <p:nvSpPr>
          <p:cNvPr id="18" name="文本框 17">
            <a:extLst>
              <a:ext uri="{FF2B5EF4-FFF2-40B4-BE49-F238E27FC236}">
                <a16:creationId xmlns:a16="http://schemas.microsoft.com/office/drawing/2014/main" xmlns="" id="{5FBC1FA1-F588-4F30-85F9-DE9299C16BE0}"/>
              </a:ext>
            </a:extLst>
          </p:cNvPr>
          <p:cNvSpPr txBox="1"/>
          <p:nvPr/>
        </p:nvSpPr>
        <p:spPr>
          <a:xfrm>
            <a:off x="6284703" y="5587957"/>
            <a:ext cx="2196931" cy="978729"/>
          </a:xfrm>
          <a:prstGeom prst="rect">
            <a:avLst/>
          </a:prstGeom>
          <a:noFill/>
        </p:spPr>
        <p:txBody>
          <a:bodyPr wrap="square" rtlCol="0">
            <a:spAutoFit/>
          </a:bodyPr>
          <a:lstStyle/>
          <a:p>
            <a:pPr algn="ctr">
              <a:lnSpc>
                <a:spcPct val="120000"/>
              </a:lnSpc>
            </a:pPr>
            <a:r>
              <a:rPr lang="en-US" altLang="zh-CN" sz="1600" b="1">
                <a:latin typeface="Bradley Hand ITC" panose="03070402050302030203" pitchFamily="66" charset="0"/>
              </a:rPr>
              <a:t>Lorem ipsum dolor sit amet, consectetuer adipisci</a:t>
            </a:r>
            <a:endParaRPr lang="zh-CN" altLang="en-US" sz="1600" b="1">
              <a:latin typeface="Bradley Hand ITC" panose="03070402050302030203" pitchFamily="66" charset="0"/>
            </a:endParaRPr>
          </a:p>
        </p:txBody>
      </p:sp>
      <p:pic>
        <p:nvPicPr>
          <p:cNvPr id="22" name="图片 21" descr="图片包含 人员, 室内, 戴着, 玩偶&#10;&#10;已生成极高可信度的说明">
            <a:extLst>
              <a:ext uri="{FF2B5EF4-FFF2-40B4-BE49-F238E27FC236}">
                <a16:creationId xmlns:a16="http://schemas.microsoft.com/office/drawing/2014/main" xmlns="" id="{10ED1CB2-D774-476A-903C-D15E24537C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531099" y="0"/>
            <a:ext cx="4527512" cy="6858000"/>
          </a:xfrm>
          <a:prstGeom prst="rect">
            <a:avLst/>
          </a:prstGeom>
        </p:spPr>
      </p:pic>
    </p:spTree>
    <p:extLst>
      <p:ext uri="{BB962C8B-B14F-4D97-AF65-F5344CB8AC3E}">
        <p14:creationId xmlns:p14="http://schemas.microsoft.com/office/powerpoint/2010/main" val="370123866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图片包含 就坐, 人员, 室内&#10;&#10;已生成高可信度的说明">
            <a:extLst>
              <a:ext uri="{FF2B5EF4-FFF2-40B4-BE49-F238E27FC236}">
                <a16:creationId xmlns:a16="http://schemas.microsoft.com/office/drawing/2014/main" xmlns="" id="{224BAC16-98DA-4DEA-A25B-64E320A065A2}"/>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文本框 9">
            <a:extLst>
              <a:ext uri="{FF2B5EF4-FFF2-40B4-BE49-F238E27FC236}">
                <a16:creationId xmlns:a16="http://schemas.microsoft.com/office/drawing/2014/main" xmlns="" id="{A70111CC-F6C8-477F-A8A8-B307E7F5137D}"/>
              </a:ext>
            </a:extLst>
          </p:cNvPr>
          <p:cNvSpPr txBox="1"/>
          <p:nvPr/>
        </p:nvSpPr>
        <p:spPr>
          <a:xfrm>
            <a:off x="4472298" y="3204778"/>
            <a:ext cx="3476004" cy="5262979"/>
          </a:xfrm>
          <a:prstGeom prst="rect">
            <a:avLst/>
          </a:prstGeom>
          <a:noFill/>
          <a:scene3d>
            <a:camera prst="isometricOffAxis1Right">
              <a:rot lat="4200000" lon="1320001" rev="1241489"/>
            </a:camera>
            <a:lightRig rig="threePt" dir="t"/>
          </a:scene3d>
        </p:spPr>
        <p:txBody>
          <a:bodyPr wrap="square" rtlCol="0">
            <a:spAutoFit/>
          </a:bodyPr>
          <a:lstStyle/>
          <a:p>
            <a:pPr algn="ctr">
              <a:lnSpc>
                <a:spcPct val="120000"/>
              </a:lnSpc>
            </a:pPr>
            <a:r>
              <a:rPr lang="en-US" altLang="zh-CN" sz="2800" b="1">
                <a:latin typeface="Bradley Hand ITC" panose="03070402050302030203" pitchFamily="66" charset="0"/>
              </a:rPr>
              <a:t>Lorem ipsum dolor </a:t>
            </a:r>
          </a:p>
          <a:p>
            <a:pPr algn="ctr">
              <a:lnSpc>
                <a:spcPct val="120000"/>
              </a:lnSpc>
            </a:pPr>
            <a:r>
              <a:rPr lang="en-US" altLang="zh-CN" sz="2800" b="1">
                <a:latin typeface="Bradley Hand ITC" panose="03070402050302030203" pitchFamily="66" charset="0"/>
              </a:rPr>
              <a:t>sit amet, consectetu</a:t>
            </a:r>
          </a:p>
          <a:p>
            <a:pPr algn="ctr">
              <a:lnSpc>
                <a:spcPct val="120000"/>
              </a:lnSpc>
            </a:pPr>
            <a:r>
              <a:rPr lang="en-US" altLang="zh-CN" sz="2800" b="1">
                <a:latin typeface="Bradley Hand ITC" panose="03070402050302030203" pitchFamily="66" charset="0"/>
              </a:rPr>
              <a:t>er adipiscing elit. Maecenas porttitor congue massa. Fusce posuere, magna sed pulvinar ultricies, purus lectus malesuad</a:t>
            </a:r>
          </a:p>
          <a:p>
            <a:pPr algn="ctr">
              <a:lnSpc>
                <a:spcPct val="120000"/>
              </a:lnSpc>
            </a:pPr>
            <a:r>
              <a:rPr lang="en-US" altLang="zh-CN" sz="2800" b="1">
                <a:latin typeface="Bradley Hand ITC" panose="03070402050302030203" pitchFamily="66" charset="0"/>
              </a:rPr>
              <a:t>liber</a:t>
            </a:r>
          </a:p>
        </p:txBody>
      </p:sp>
      <p:sp>
        <p:nvSpPr>
          <p:cNvPr id="15" name="文本框 14">
            <a:extLst>
              <a:ext uri="{FF2B5EF4-FFF2-40B4-BE49-F238E27FC236}">
                <a16:creationId xmlns:a16="http://schemas.microsoft.com/office/drawing/2014/main" xmlns="" id="{75E3134C-FB42-4C3B-A7D9-3588BF3F1E84}"/>
              </a:ext>
            </a:extLst>
          </p:cNvPr>
          <p:cNvSpPr txBox="1"/>
          <p:nvPr/>
        </p:nvSpPr>
        <p:spPr>
          <a:xfrm>
            <a:off x="395848" y="3075057"/>
            <a:ext cx="5221848" cy="707886"/>
          </a:xfrm>
          <a:prstGeom prst="rect">
            <a:avLst/>
          </a:prstGeom>
          <a:noFill/>
        </p:spPr>
        <p:txBody>
          <a:bodyPr wrap="square" rtlCol="0">
            <a:spAutoFit/>
          </a:bodyPr>
          <a:lstStyle/>
          <a:p>
            <a:pPr algn="dist"/>
            <a:r>
              <a:rPr lang="en-US" altLang="zh-CN" sz="4000" b="1">
                <a:effectLst>
                  <a:outerShdw blurRad="38100" dist="38100" dir="2700000" algn="tl">
                    <a:srgbClr val="000000">
                      <a:alpha val="43137"/>
                    </a:srgbClr>
                  </a:outerShdw>
                </a:effectLst>
                <a:latin typeface="Bradley Hand ITC" panose="03070402050302030203" pitchFamily="66" charset="0"/>
              </a:rPr>
              <a:t>POWER YOUR POINT</a:t>
            </a:r>
            <a:endParaRPr lang="zh-CN" altLang="en-US" sz="4000" b="1">
              <a:effectLst>
                <a:outerShdw blurRad="38100" dist="38100" dir="2700000" algn="tl">
                  <a:srgbClr val="000000">
                    <a:alpha val="43137"/>
                  </a:srgbClr>
                </a:outerShdw>
              </a:effectLst>
              <a:latin typeface="Bradley Hand ITC" panose="03070402050302030203" pitchFamily="66" charset="0"/>
            </a:endParaRPr>
          </a:p>
        </p:txBody>
      </p:sp>
      <p:pic>
        <p:nvPicPr>
          <p:cNvPr id="21" name="图片 20" descr="图片包含 运输&#10;&#10;已生成高可信度的说明">
            <a:extLst>
              <a:ext uri="{FF2B5EF4-FFF2-40B4-BE49-F238E27FC236}">
                <a16:creationId xmlns:a16="http://schemas.microsoft.com/office/drawing/2014/main" xmlns="" id="{7FFDD6A0-AC70-4B53-BA54-8E4A9EFBBE3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727085">
            <a:off x="96710" y="1541101"/>
            <a:ext cx="2144152" cy="1547200"/>
          </a:xfrm>
          <a:prstGeom prst="rect">
            <a:avLst/>
          </a:prstGeom>
        </p:spPr>
      </p:pic>
      <p:sp>
        <p:nvSpPr>
          <p:cNvPr id="22" name="文本框 21">
            <a:extLst>
              <a:ext uri="{FF2B5EF4-FFF2-40B4-BE49-F238E27FC236}">
                <a16:creationId xmlns:a16="http://schemas.microsoft.com/office/drawing/2014/main" xmlns="" id="{290605C8-89E2-46BA-BDFF-1AE424EC744D}"/>
              </a:ext>
            </a:extLst>
          </p:cNvPr>
          <p:cNvSpPr txBox="1"/>
          <p:nvPr/>
        </p:nvSpPr>
        <p:spPr>
          <a:xfrm>
            <a:off x="395848" y="3751135"/>
            <a:ext cx="4076450" cy="1421928"/>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 magna sed pulvinar</a:t>
            </a:r>
            <a:endParaRPr lang="zh-CN" altLang="en-US" b="1">
              <a:latin typeface="Bradley Hand ITC" panose="03070402050302030203" pitchFamily="66" charset="0"/>
            </a:endParaRPr>
          </a:p>
        </p:txBody>
      </p:sp>
    </p:spTree>
    <p:extLst>
      <p:ext uri="{BB962C8B-B14F-4D97-AF65-F5344CB8AC3E}">
        <p14:creationId xmlns:p14="http://schemas.microsoft.com/office/powerpoint/2010/main" val="15975211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图片包含 动物&#10;&#10;已生成极高可信度的说明">
            <a:extLst>
              <a:ext uri="{FF2B5EF4-FFF2-40B4-BE49-F238E27FC236}">
                <a16:creationId xmlns:a16="http://schemas.microsoft.com/office/drawing/2014/main" xmlns="" id="{4EB492FD-A219-483F-86BF-BDF8169DB4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4952" y="3694112"/>
            <a:ext cx="2704695" cy="3163888"/>
          </a:xfrm>
          <a:prstGeom prst="rect">
            <a:avLst/>
          </a:prstGeom>
        </p:spPr>
      </p:pic>
      <p:pic>
        <p:nvPicPr>
          <p:cNvPr id="3" name="图片 2" descr="图片包含 人员, 掌握, 伪装, 领带&#10;&#10;已生成极高可信度的说明">
            <a:extLst>
              <a:ext uri="{FF2B5EF4-FFF2-40B4-BE49-F238E27FC236}">
                <a16:creationId xmlns:a16="http://schemas.microsoft.com/office/drawing/2014/main" xmlns="" id="{73066091-3EC9-4F3F-A302-E323CFC64A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0"/>
            <a:ext cx="6197600" cy="6870366"/>
          </a:xfrm>
          <a:prstGeom prst="rect">
            <a:avLst/>
          </a:prstGeom>
        </p:spPr>
      </p:pic>
      <p:sp>
        <p:nvSpPr>
          <p:cNvPr id="6" name="文本框 5">
            <a:extLst>
              <a:ext uri="{FF2B5EF4-FFF2-40B4-BE49-F238E27FC236}">
                <a16:creationId xmlns:a16="http://schemas.microsoft.com/office/drawing/2014/main" xmlns="" id="{29FCD511-352E-4C89-8CD5-1B49FE9E413B}"/>
              </a:ext>
            </a:extLst>
          </p:cNvPr>
          <p:cNvSpPr txBox="1"/>
          <p:nvPr/>
        </p:nvSpPr>
        <p:spPr>
          <a:xfrm>
            <a:off x="5816600" y="1363990"/>
            <a:ext cx="5969000" cy="523220"/>
          </a:xfrm>
          <a:prstGeom prst="rect">
            <a:avLst/>
          </a:prstGeom>
          <a:noFill/>
        </p:spPr>
        <p:txBody>
          <a:bodyPr wrap="square" rtlCol="0">
            <a:prstTxWarp prst="textCircle">
              <a:avLst/>
            </a:prstTxWarp>
            <a:spAutoFit/>
          </a:bodyPr>
          <a:lstStyle/>
          <a:p>
            <a:pPr algn="dist"/>
            <a:r>
              <a:rPr lang="en-US" altLang="zh-CN" sz="2800" b="1">
                <a:effectLst>
                  <a:outerShdw blurRad="38100" dist="38100" dir="2700000" algn="tl">
                    <a:srgbClr val="000000">
                      <a:alpha val="43137"/>
                    </a:srgbClr>
                  </a:outerShdw>
                </a:effectLst>
                <a:latin typeface="Bradley Hand ITC" panose="03070402050302030203" pitchFamily="66" charset="0"/>
              </a:rPr>
              <a:t>Lorem ipsum dolor sit amet, consectetuer</a:t>
            </a:r>
            <a:endParaRPr lang="zh-CN" altLang="en-US" sz="2800" b="1">
              <a:effectLst>
                <a:outerShdw blurRad="38100" dist="38100" dir="2700000" algn="tl">
                  <a:srgbClr val="000000">
                    <a:alpha val="43137"/>
                  </a:srgbClr>
                </a:outerShdw>
              </a:effectLst>
              <a:latin typeface="Bradley Hand ITC" panose="03070402050302030203" pitchFamily="66" charset="0"/>
            </a:endParaRPr>
          </a:p>
        </p:txBody>
      </p:sp>
      <p:sp>
        <p:nvSpPr>
          <p:cNvPr id="7" name="文本框 6">
            <a:extLst>
              <a:ext uri="{FF2B5EF4-FFF2-40B4-BE49-F238E27FC236}">
                <a16:creationId xmlns:a16="http://schemas.microsoft.com/office/drawing/2014/main" xmlns="" id="{1EF0C211-429E-44E2-ADA0-52C04F583719}"/>
              </a:ext>
            </a:extLst>
          </p:cNvPr>
          <p:cNvSpPr txBox="1"/>
          <p:nvPr/>
        </p:nvSpPr>
        <p:spPr>
          <a:xfrm>
            <a:off x="5969000" y="2165847"/>
            <a:ext cx="2347352" cy="2086725"/>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a:t>
            </a:r>
            <a:endParaRPr lang="zh-CN" altLang="en-US" b="1">
              <a:latin typeface="Bradley Hand ITC" panose="03070402050302030203" pitchFamily="66" charset="0"/>
            </a:endParaRPr>
          </a:p>
        </p:txBody>
      </p:sp>
      <p:sp>
        <p:nvSpPr>
          <p:cNvPr id="8" name="文本框 7">
            <a:extLst>
              <a:ext uri="{FF2B5EF4-FFF2-40B4-BE49-F238E27FC236}">
                <a16:creationId xmlns:a16="http://schemas.microsoft.com/office/drawing/2014/main" xmlns="" id="{0F237DA7-6A94-468C-93D9-ABE4E866077D}"/>
              </a:ext>
            </a:extLst>
          </p:cNvPr>
          <p:cNvSpPr txBox="1"/>
          <p:nvPr/>
        </p:nvSpPr>
        <p:spPr>
          <a:xfrm>
            <a:off x="9438248" y="2165847"/>
            <a:ext cx="2347352" cy="2086725"/>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a:t>
            </a:r>
            <a:endParaRPr lang="zh-CN" altLang="en-US" b="1">
              <a:latin typeface="Bradley Hand ITC" panose="03070402050302030203" pitchFamily="66" charset="0"/>
            </a:endParaRPr>
          </a:p>
        </p:txBody>
      </p:sp>
      <p:sp>
        <p:nvSpPr>
          <p:cNvPr id="9" name="文本框 8">
            <a:extLst>
              <a:ext uri="{FF2B5EF4-FFF2-40B4-BE49-F238E27FC236}">
                <a16:creationId xmlns:a16="http://schemas.microsoft.com/office/drawing/2014/main" xmlns="" id="{FE7C3FF4-EFD7-45E8-B65B-61DC1D51C998}"/>
              </a:ext>
            </a:extLst>
          </p:cNvPr>
          <p:cNvSpPr txBox="1"/>
          <p:nvPr/>
        </p:nvSpPr>
        <p:spPr>
          <a:xfrm>
            <a:off x="6190176" y="4515818"/>
            <a:ext cx="5221848" cy="1754326"/>
          </a:xfrm>
          <a:prstGeom prst="rect">
            <a:avLst/>
          </a:prstGeom>
          <a:noFill/>
        </p:spPr>
        <p:txBody>
          <a:bodyPr wrap="square" rtlCol="0">
            <a:spAutoFit/>
          </a:bodyPr>
          <a:lstStyle/>
          <a:p>
            <a:pPr algn="ctr">
              <a:lnSpc>
                <a:spcPct val="120000"/>
              </a:lnSpc>
            </a:pPr>
            <a:r>
              <a:rPr lang="en-US" altLang="zh-CN" b="1">
                <a:latin typeface="Bradley Hand ITC" panose="03070402050302030203"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b="1">
              <a:latin typeface="Bradley Hand ITC" panose="03070402050302030203" pitchFamily="66" charset="0"/>
            </a:endParaRPr>
          </a:p>
        </p:txBody>
      </p:sp>
    </p:spTree>
    <p:extLst>
      <p:ext uri="{BB962C8B-B14F-4D97-AF65-F5344CB8AC3E}">
        <p14:creationId xmlns:p14="http://schemas.microsoft.com/office/powerpoint/2010/main" val="24297869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D4ED177-A087-4122-B895-5F76732260F7}"/>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val="0"/>
              </a:ext>
            </a:extLst>
          </a:blip>
          <a:stretch>
            <a:fillRect/>
          </a:stretch>
        </p:blipFill>
        <p:spPr>
          <a:xfrm flipH="1">
            <a:off x="3148012" y="1990725"/>
            <a:ext cx="9477375" cy="4867275"/>
          </a:xfrm>
          <a:prstGeom prst="rect">
            <a:avLst/>
          </a:prstGeom>
        </p:spPr>
      </p:pic>
      <p:sp>
        <p:nvSpPr>
          <p:cNvPr id="10" name="文本框 9">
            <a:extLst>
              <a:ext uri="{FF2B5EF4-FFF2-40B4-BE49-F238E27FC236}">
                <a16:creationId xmlns:a16="http://schemas.microsoft.com/office/drawing/2014/main" xmlns="" id="{AE120C7D-AC93-427F-B927-F84F05C0B27C}"/>
              </a:ext>
            </a:extLst>
          </p:cNvPr>
          <p:cNvSpPr txBox="1"/>
          <p:nvPr/>
        </p:nvSpPr>
        <p:spPr>
          <a:xfrm>
            <a:off x="345048" y="1463814"/>
            <a:ext cx="5221848" cy="707886"/>
          </a:xfrm>
          <a:prstGeom prst="rect">
            <a:avLst/>
          </a:prstGeom>
          <a:noFill/>
        </p:spPr>
        <p:txBody>
          <a:bodyPr wrap="square" rtlCol="0">
            <a:spAutoFit/>
          </a:bodyPr>
          <a:lstStyle/>
          <a:p>
            <a:pPr algn="dist"/>
            <a:r>
              <a:rPr lang="en-US" altLang="zh-CN" sz="4000" b="1">
                <a:effectLst>
                  <a:outerShdw blurRad="38100" dist="38100" dir="2700000" algn="tl">
                    <a:srgbClr val="000000">
                      <a:alpha val="43137"/>
                    </a:srgbClr>
                  </a:outerShdw>
                </a:effectLst>
                <a:latin typeface="Bradley Hand ITC" panose="03070402050302030203" pitchFamily="66" charset="0"/>
              </a:rPr>
              <a:t>POWER YOUR POINT</a:t>
            </a:r>
            <a:endParaRPr lang="zh-CN" altLang="en-US" sz="4000" b="1">
              <a:effectLst>
                <a:outerShdw blurRad="38100" dist="38100" dir="2700000" algn="tl">
                  <a:srgbClr val="000000">
                    <a:alpha val="43137"/>
                  </a:srgbClr>
                </a:outerShdw>
              </a:effectLst>
              <a:latin typeface="Bradley Hand ITC" panose="03070402050302030203" pitchFamily="66" charset="0"/>
            </a:endParaRPr>
          </a:p>
        </p:txBody>
      </p:sp>
      <p:sp>
        <p:nvSpPr>
          <p:cNvPr id="11" name="文本框 10">
            <a:extLst>
              <a:ext uri="{FF2B5EF4-FFF2-40B4-BE49-F238E27FC236}">
                <a16:creationId xmlns:a16="http://schemas.microsoft.com/office/drawing/2014/main" xmlns="" id="{84A99EF6-2833-421A-AA48-625EB2920DB0}"/>
              </a:ext>
            </a:extLst>
          </p:cNvPr>
          <p:cNvSpPr txBox="1"/>
          <p:nvPr/>
        </p:nvSpPr>
        <p:spPr>
          <a:xfrm>
            <a:off x="345048" y="2616200"/>
            <a:ext cx="5221848" cy="1754326"/>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b="1">
              <a:latin typeface="Bradley Hand ITC" panose="03070402050302030203" pitchFamily="66" charset="0"/>
            </a:endParaRPr>
          </a:p>
        </p:txBody>
      </p:sp>
    </p:spTree>
    <p:extLst>
      <p:ext uri="{BB962C8B-B14F-4D97-AF65-F5344CB8AC3E}">
        <p14:creationId xmlns:p14="http://schemas.microsoft.com/office/powerpoint/2010/main" val="30265609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人员, 掌握, 室内&#10;&#10;已生成极高可信度的说明">
            <a:extLst>
              <a:ext uri="{FF2B5EF4-FFF2-40B4-BE49-F238E27FC236}">
                <a16:creationId xmlns:a16="http://schemas.microsoft.com/office/drawing/2014/main" xmlns="" id="{38C3AFFD-0C66-47D8-B154-ACD069A97A3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81804" y="0"/>
            <a:ext cx="7615593" cy="6858000"/>
          </a:xfrm>
          <a:prstGeom prst="rect">
            <a:avLst/>
          </a:prstGeom>
        </p:spPr>
      </p:pic>
      <p:sp>
        <p:nvSpPr>
          <p:cNvPr id="6" name="文本框 5">
            <a:extLst>
              <a:ext uri="{FF2B5EF4-FFF2-40B4-BE49-F238E27FC236}">
                <a16:creationId xmlns:a16="http://schemas.microsoft.com/office/drawing/2014/main" xmlns="" id="{9FA974B2-5B42-4EE5-8624-B0F91BC8F42E}"/>
              </a:ext>
            </a:extLst>
          </p:cNvPr>
          <p:cNvSpPr txBox="1"/>
          <p:nvPr/>
        </p:nvSpPr>
        <p:spPr>
          <a:xfrm>
            <a:off x="9120748" y="1149753"/>
            <a:ext cx="3071252" cy="1421928"/>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a:t>
            </a:r>
            <a:endParaRPr lang="zh-CN" altLang="en-US" b="1">
              <a:latin typeface="Bradley Hand ITC" panose="03070402050302030203" pitchFamily="66" charset="0"/>
            </a:endParaRPr>
          </a:p>
        </p:txBody>
      </p:sp>
      <p:sp>
        <p:nvSpPr>
          <p:cNvPr id="8" name="文本框 7">
            <a:extLst>
              <a:ext uri="{FF2B5EF4-FFF2-40B4-BE49-F238E27FC236}">
                <a16:creationId xmlns:a16="http://schemas.microsoft.com/office/drawing/2014/main" xmlns="" id="{311859DB-A817-436D-9265-6CB263855C98}"/>
              </a:ext>
            </a:extLst>
          </p:cNvPr>
          <p:cNvSpPr txBox="1"/>
          <p:nvPr/>
        </p:nvSpPr>
        <p:spPr>
          <a:xfrm>
            <a:off x="0" y="4578753"/>
            <a:ext cx="4131796" cy="1421928"/>
          </a:xfrm>
          <a:prstGeom prst="rect">
            <a:avLst/>
          </a:prstGeom>
          <a:noFill/>
        </p:spPr>
        <p:txBody>
          <a:bodyPr wrap="square" rtlCol="0">
            <a:spAutoFit/>
          </a:bodyPr>
          <a:lstStyle/>
          <a:p>
            <a:pPr algn="r">
              <a:lnSpc>
                <a:spcPct val="120000"/>
              </a:lnSpc>
            </a:pPr>
            <a:r>
              <a:rPr lang="en-US" altLang="zh-CN" b="1">
                <a:latin typeface="Bradley Hand ITC" panose="03070402050302030203" pitchFamily="66" charset="0"/>
              </a:rPr>
              <a:t>Lorem ipsum dolor sit amet, consectetuer adipiscing elit. Maecenas porttitor congue massa. Fusce posuere, magna sed pulvinar ultricies, purus lectus</a:t>
            </a:r>
            <a:endParaRPr lang="zh-CN" altLang="en-US" b="1">
              <a:latin typeface="Bradley Hand ITC" panose="03070402050302030203" pitchFamily="66" charset="0"/>
            </a:endParaRPr>
          </a:p>
        </p:txBody>
      </p:sp>
      <p:sp>
        <p:nvSpPr>
          <p:cNvPr id="9" name="文本框 8">
            <a:extLst>
              <a:ext uri="{FF2B5EF4-FFF2-40B4-BE49-F238E27FC236}">
                <a16:creationId xmlns:a16="http://schemas.microsoft.com/office/drawing/2014/main" xmlns="" id="{0644B5C5-3358-4C09-87EB-78C60CBCE58F}"/>
              </a:ext>
            </a:extLst>
          </p:cNvPr>
          <p:cNvSpPr txBox="1"/>
          <p:nvPr/>
        </p:nvSpPr>
        <p:spPr>
          <a:xfrm>
            <a:off x="8422248" y="4412554"/>
            <a:ext cx="3769752" cy="1754326"/>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 magna sed pulvinar ultricies, purus lectus malesuada</a:t>
            </a:r>
            <a:endParaRPr lang="zh-CN" altLang="en-US" b="1">
              <a:latin typeface="Bradley Hand ITC" panose="03070402050302030203" pitchFamily="66" charset="0"/>
            </a:endParaRPr>
          </a:p>
        </p:txBody>
      </p:sp>
      <p:sp>
        <p:nvSpPr>
          <p:cNvPr id="17" name="文本框 16">
            <a:extLst>
              <a:ext uri="{FF2B5EF4-FFF2-40B4-BE49-F238E27FC236}">
                <a16:creationId xmlns:a16="http://schemas.microsoft.com/office/drawing/2014/main" xmlns="" id="{F7E41FC6-3812-4103-B551-080A3F5C4FA6}"/>
              </a:ext>
            </a:extLst>
          </p:cNvPr>
          <p:cNvSpPr txBox="1"/>
          <p:nvPr/>
        </p:nvSpPr>
        <p:spPr>
          <a:xfrm>
            <a:off x="0" y="1756027"/>
            <a:ext cx="3937000" cy="523220"/>
          </a:xfrm>
          <a:prstGeom prst="rect">
            <a:avLst/>
          </a:prstGeom>
          <a:noFill/>
        </p:spPr>
        <p:txBody>
          <a:bodyPr wrap="square" rtlCol="0">
            <a:spAutoFit/>
          </a:bodyPr>
          <a:lstStyle/>
          <a:p>
            <a:pPr algn="dist"/>
            <a:r>
              <a:rPr lang="en-US" altLang="zh-CN" sz="2800" b="1">
                <a:effectLst>
                  <a:outerShdw blurRad="38100" dist="38100" dir="2700000" algn="tl">
                    <a:srgbClr val="000000">
                      <a:alpha val="43137"/>
                    </a:srgbClr>
                  </a:outerShdw>
                </a:effectLst>
                <a:latin typeface="Bradley Hand ITC" panose="03070402050302030203" pitchFamily="66" charset="0"/>
              </a:rPr>
              <a:t>SUPPORTERS SAY</a:t>
            </a:r>
            <a:endParaRPr lang="zh-CN" altLang="en-US" sz="2800" b="1">
              <a:effectLst>
                <a:outerShdw blurRad="38100" dist="38100" dir="2700000" algn="tl">
                  <a:srgbClr val="000000">
                    <a:alpha val="43137"/>
                  </a:srgbClr>
                </a:outerShdw>
              </a:effectLst>
              <a:latin typeface="Bradley Hand ITC" panose="03070402050302030203" pitchFamily="66" charset="0"/>
            </a:endParaRPr>
          </a:p>
        </p:txBody>
      </p:sp>
      <p:cxnSp>
        <p:nvCxnSpPr>
          <p:cNvPr id="19" name="直接连接符 18">
            <a:extLst>
              <a:ext uri="{FF2B5EF4-FFF2-40B4-BE49-F238E27FC236}">
                <a16:creationId xmlns:a16="http://schemas.microsoft.com/office/drawing/2014/main" xmlns="" id="{BA6C9FF5-20CC-405C-AD02-0E3DF25A7899}"/>
              </a:ext>
            </a:extLst>
          </p:cNvPr>
          <p:cNvCxnSpPr>
            <a:cxnSpLocks/>
          </p:cNvCxnSpPr>
          <p:nvPr/>
        </p:nvCxnSpPr>
        <p:spPr>
          <a:xfrm>
            <a:off x="131277" y="2335994"/>
            <a:ext cx="367444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193EE080-828E-4A61-B517-FAEF519F6373}"/>
              </a:ext>
            </a:extLst>
          </p:cNvPr>
          <p:cNvCxnSpPr>
            <a:cxnSpLocks/>
          </p:cNvCxnSpPr>
          <p:nvPr/>
        </p:nvCxnSpPr>
        <p:spPr>
          <a:xfrm>
            <a:off x="131277" y="2386794"/>
            <a:ext cx="367444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3" name="图片 22">
            <a:extLst>
              <a:ext uri="{FF2B5EF4-FFF2-40B4-BE49-F238E27FC236}">
                <a16:creationId xmlns:a16="http://schemas.microsoft.com/office/drawing/2014/main" xmlns="" id="{7FDEE32A-E909-4C76-88E8-E1004E4E6A5D}"/>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tretch>
            <a:fillRect/>
          </a:stretch>
        </p:blipFill>
        <p:spPr>
          <a:xfrm>
            <a:off x="1869104" y="335773"/>
            <a:ext cx="1354483" cy="1846723"/>
          </a:xfrm>
          <a:prstGeom prst="rect">
            <a:avLst/>
          </a:prstGeom>
        </p:spPr>
      </p:pic>
    </p:spTree>
    <p:extLst>
      <p:ext uri="{BB962C8B-B14F-4D97-AF65-F5344CB8AC3E}">
        <p14:creationId xmlns:p14="http://schemas.microsoft.com/office/powerpoint/2010/main" val="41336268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动物, 室内, 就坐, 无脊椎动物&#10;&#10;已生成高可信度的说明">
            <a:extLst>
              <a:ext uri="{FF2B5EF4-FFF2-40B4-BE49-F238E27FC236}">
                <a16:creationId xmlns:a16="http://schemas.microsoft.com/office/drawing/2014/main" xmlns="" id="{4F59A710-E30B-419B-BEE0-FFCB1C4393AE}"/>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val="0"/>
              </a:ext>
            </a:extLst>
          </a:blip>
          <a:srcRect l="11765" t="752" r="19496"/>
          <a:stretch/>
        </p:blipFill>
        <p:spPr>
          <a:xfrm>
            <a:off x="0" y="0"/>
            <a:ext cx="12192000" cy="6858000"/>
          </a:xfrm>
          <a:prstGeom prst="rect">
            <a:avLst/>
          </a:prstGeom>
        </p:spPr>
      </p:pic>
      <p:sp>
        <p:nvSpPr>
          <p:cNvPr id="8" name="文本框 7">
            <a:extLst>
              <a:ext uri="{FF2B5EF4-FFF2-40B4-BE49-F238E27FC236}">
                <a16:creationId xmlns:a16="http://schemas.microsoft.com/office/drawing/2014/main" xmlns="" id="{0C97AA0F-E64A-4C6F-9A52-681361B85F9B}"/>
              </a:ext>
            </a:extLst>
          </p:cNvPr>
          <p:cNvSpPr txBox="1"/>
          <p:nvPr/>
        </p:nvSpPr>
        <p:spPr>
          <a:xfrm>
            <a:off x="116448" y="1695853"/>
            <a:ext cx="3414152" cy="2086725"/>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 magna sed pulvinar ultricies, purus lectus malesuada libero</a:t>
            </a:r>
            <a:endParaRPr lang="zh-CN" altLang="en-US" b="1">
              <a:latin typeface="Bradley Hand ITC" panose="03070402050302030203" pitchFamily="66" charset="0"/>
            </a:endParaRPr>
          </a:p>
        </p:txBody>
      </p:sp>
      <p:sp>
        <p:nvSpPr>
          <p:cNvPr id="9" name="文本框 8">
            <a:extLst>
              <a:ext uri="{FF2B5EF4-FFF2-40B4-BE49-F238E27FC236}">
                <a16:creationId xmlns:a16="http://schemas.microsoft.com/office/drawing/2014/main" xmlns="" id="{61FAFC9A-C994-402D-A94F-1249E9100210}"/>
              </a:ext>
            </a:extLst>
          </p:cNvPr>
          <p:cNvSpPr txBox="1"/>
          <p:nvPr/>
        </p:nvSpPr>
        <p:spPr>
          <a:xfrm>
            <a:off x="5653648" y="5213753"/>
            <a:ext cx="3998352" cy="1421928"/>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 magna sed pulvinar ultricies, purus</a:t>
            </a:r>
            <a:endParaRPr lang="zh-CN" altLang="en-US" b="1">
              <a:latin typeface="Bradley Hand ITC" panose="03070402050302030203" pitchFamily="66" charset="0"/>
            </a:endParaRPr>
          </a:p>
        </p:txBody>
      </p:sp>
      <p:sp>
        <p:nvSpPr>
          <p:cNvPr id="10" name="文本框 9">
            <a:extLst>
              <a:ext uri="{FF2B5EF4-FFF2-40B4-BE49-F238E27FC236}">
                <a16:creationId xmlns:a16="http://schemas.microsoft.com/office/drawing/2014/main" xmlns="" id="{4558EAE5-D3C3-4725-95A7-73ADEC68ABF7}"/>
              </a:ext>
            </a:extLst>
          </p:cNvPr>
          <p:cNvSpPr txBox="1"/>
          <p:nvPr/>
        </p:nvSpPr>
        <p:spPr>
          <a:xfrm>
            <a:off x="8206348" y="839851"/>
            <a:ext cx="3985652" cy="1421928"/>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 magna</a:t>
            </a:r>
            <a:endParaRPr lang="zh-CN" altLang="en-US" b="1">
              <a:latin typeface="Bradley Hand ITC" panose="03070402050302030203" pitchFamily="66" charset="0"/>
            </a:endParaRPr>
          </a:p>
        </p:txBody>
      </p:sp>
    </p:spTree>
    <p:extLst>
      <p:ext uri="{BB962C8B-B14F-4D97-AF65-F5344CB8AC3E}">
        <p14:creationId xmlns:p14="http://schemas.microsoft.com/office/powerpoint/2010/main" val="113651813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人员, 服装, 戴着&#10;&#10;已生成高可信度的说明">
            <a:extLst>
              <a:ext uri="{FF2B5EF4-FFF2-40B4-BE49-F238E27FC236}">
                <a16:creationId xmlns:a16="http://schemas.microsoft.com/office/drawing/2014/main" xmlns="" id="{7D4792ED-F659-4CCE-B105-321F4497C2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302500" cy="6872309"/>
          </a:xfrm>
          <a:prstGeom prst="rect">
            <a:avLst/>
          </a:prstGeom>
        </p:spPr>
      </p:pic>
      <p:sp>
        <p:nvSpPr>
          <p:cNvPr id="6" name="文本框 5">
            <a:extLst>
              <a:ext uri="{FF2B5EF4-FFF2-40B4-BE49-F238E27FC236}">
                <a16:creationId xmlns:a16="http://schemas.microsoft.com/office/drawing/2014/main" xmlns="" id="{C2254763-EFF4-4EC7-B75F-FF0AEF588D13}"/>
              </a:ext>
            </a:extLst>
          </p:cNvPr>
          <p:cNvSpPr txBox="1"/>
          <p:nvPr/>
        </p:nvSpPr>
        <p:spPr>
          <a:xfrm>
            <a:off x="6591300" y="4413747"/>
            <a:ext cx="2654300" cy="1754326"/>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a:t>
            </a:r>
            <a:endParaRPr lang="zh-CN" altLang="en-US" b="1">
              <a:latin typeface="Bradley Hand ITC" panose="03070402050302030203" pitchFamily="66" charset="0"/>
            </a:endParaRPr>
          </a:p>
        </p:txBody>
      </p:sp>
      <p:sp>
        <p:nvSpPr>
          <p:cNvPr id="7" name="文本框 6">
            <a:extLst>
              <a:ext uri="{FF2B5EF4-FFF2-40B4-BE49-F238E27FC236}">
                <a16:creationId xmlns:a16="http://schemas.microsoft.com/office/drawing/2014/main" xmlns="" id="{93085A87-CD41-49C4-B920-94E3E9054DB1}"/>
              </a:ext>
            </a:extLst>
          </p:cNvPr>
          <p:cNvSpPr txBox="1"/>
          <p:nvPr/>
        </p:nvSpPr>
        <p:spPr>
          <a:xfrm>
            <a:off x="9245600" y="4413747"/>
            <a:ext cx="2654300" cy="1754326"/>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a:t>
            </a:r>
            <a:endParaRPr lang="zh-CN" altLang="en-US" b="1">
              <a:latin typeface="Bradley Hand ITC" panose="03070402050302030203" pitchFamily="66" charset="0"/>
            </a:endParaRPr>
          </a:p>
        </p:txBody>
      </p:sp>
      <p:sp>
        <p:nvSpPr>
          <p:cNvPr id="8" name="文本框 7">
            <a:extLst>
              <a:ext uri="{FF2B5EF4-FFF2-40B4-BE49-F238E27FC236}">
                <a16:creationId xmlns:a16="http://schemas.microsoft.com/office/drawing/2014/main" xmlns="" id="{0526C216-142C-4687-9904-21E118B6EB07}"/>
              </a:ext>
            </a:extLst>
          </p:cNvPr>
          <p:cNvSpPr txBox="1"/>
          <p:nvPr/>
        </p:nvSpPr>
        <p:spPr>
          <a:xfrm>
            <a:off x="8445500" y="923311"/>
            <a:ext cx="2654300" cy="1754326"/>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a:t>
            </a:r>
            <a:endParaRPr lang="zh-CN" altLang="en-US" b="1">
              <a:latin typeface="Bradley Hand ITC" panose="03070402050302030203" pitchFamily="66" charset="0"/>
            </a:endParaRPr>
          </a:p>
        </p:txBody>
      </p:sp>
      <p:sp>
        <p:nvSpPr>
          <p:cNvPr id="9" name="文本框 8">
            <a:extLst>
              <a:ext uri="{FF2B5EF4-FFF2-40B4-BE49-F238E27FC236}">
                <a16:creationId xmlns:a16="http://schemas.microsoft.com/office/drawing/2014/main" xmlns="" id="{073AEBDD-6DE2-4711-8F78-FFD42400B113}"/>
              </a:ext>
            </a:extLst>
          </p:cNvPr>
          <p:cNvSpPr txBox="1"/>
          <p:nvPr/>
        </p:nvSpPr>
        <p:spPr>
          <a:xfrm>
            <a:off x="342900" y="923311"/>
            <a:ext cx="2654300" cy="1754326"/>
          </a:xfrm>
          <a:prstGeom prst="rect">
            <a:avLst/>
          </a:prstGeom>
          <a:noFill/>
        </p:spPr>
        <p:txBody>
          <a:bodyPr wrap="square" rtlCol="0">
            <a:spAutoFit/>
          </a:bodyPr>
          <a:lstStyle/>
          <a:p>
            <a:pPr>
              <a:lnSpc>
                <a:spcPct val="120000"/>
              </a:lnSpc>
            </a:pPr>
            <a:r>
              <a:rPr lang="en-US" altLang="zh-CN" b="1">
                <a:latin typeface="Bradley Hand ITC" panose="03070402050302030203" pitchFamily="66" charset="0"/>
              </a:rPr>
              <a:t>Lorem ipsum dolor sit amet, consectetuer adipiscing elit. Maecenas porttitor congue massa. Fusce posuere</a:t>
            </a:r>
            <a:endParaRPr lang="zh-CN" altLang="en-US" b="1">
              <a:latin typeface="Bradley Hand ITC" panose="03070402050302030203" pitchFamily="66" charset="0"/>
            </a:endParaRPr>
          </a:p>
        </p:txBody>
      </p:sp>
      <p:sp>
        <p:nvSpPr>
          <p:cNvPr id="10" name="文本框 9">
            <a:extLst>
              <a:ext uri="{FF2B5EF4-FFF2-40B4-BE49-F238E27FC236}">
                <a16:creationId xmlns:a16="http://schemas.microsoft.com/office/drawing/2014/main" xmlns="" id="{9B9C7C66-10C2-4296-980B-66464BCE419D}"/>
              </a:ext>
            </a:extLst>
          </p:cNvPr>
          <p:cNvSpPr txBox="1"/>
          <p:nvPr/>
        </p:nvSpPr>
        <p:spPr>
          <a:xfrm>
            <a:off x="8032750" y="923311"/>
            <a:ext cx="412750" cy="410882"/>
          </a:xfrm>
          <a:prstGeom prst="rect">
            <a:avLst/>
          </a:prstGeom>
          <a:noFill/>
        </p:spPr>
        <p:txBody>
          <a:bodyPr wrap="square" rtlCol="0">
            <a:spAutoFit/>
          </a:bodyPr>
          <a:lstStyle/>
          <a:p>
            <a:pPr>
              <a:lnSpc>
                <a:spcPct val="120000"/>
              </a:lnSpc>
            </a:pPr>
            <a:r>
              <a:rPr lang="zh-CN" altLang="en-US" b="1">
                <a:latin typeface="Bradley Hand ITC" panose="03070402050302030203" pitchFamily="66" charset="0"/>
              </a:rPr>
              <a:t>①</a:t>
            </a:r>
          </a:p>
        </p:txBody>
      </p:sp>
      <p:sp>
        <p:nvSpPr>
          <p:cNvPr id="11" name="文本框 10">
            <a:extLst>
              <a:ext uri="{FF2B5EF4-FFF2-40B4-BE49-F238E27FC236}">
                <a16:creationId xmlns:a16="http://schemas.microsoft.com/office/drawing/2014/main" xmlns="" id="{386DA2EA-33F4-45E4-A1A0-68C56B7AF0DE}"/>
              </a:ext>
            </a:extLst>
          </p:cNvPr>
          <p:cNvSpPr txBox="1"/>
          <p:nvPr/>
        </p:nvSpPr>
        <p:spPr>
          <a:xfrm>
            <a:off x="6178550" y="4413747"/>
            <a:ext cx="412750" cy="410882"/>
          </a:xfrm>
          <a:prstGeom prst="rect">
            <a:avLst/>
          </a:prstGeom>
          <a:noFill/>
        </p:spPr>
        <p:txBody>
          <a:bodyPr wrap="square" rtlCol="0">
            <a:spAutoFit/>
          </a:bodyPr>
          <a:lstStyle/>
          <a:p>
            <a:pPr>
              <a:lnSpc>
                <a:spcPct val="120000"/>
              </a:lnSpc>
            </a:pPr>
            <a:r>
              <a:rPr lang="zh-CN" altLang="en-US" b="1">
                <a:latin typeface="Bradley Hand ITC" panose="03070402050302030203" pitchFamily="66" charset="0"/>
              </a:rPr>
              <a:t>②</a:t>
            </a:r>
          </a:p>
        </p:txBody>
      </p:sp>
      <p:sp>
        <p:nvSpPr>
          <p:cNvPr id="12" name="文本框 11">
            <a:extLst>
              <a:ext uri="{FF2B5EF4-FFF2-40B4-BE49-F238E27FC236}">
                <a16:creationId xmlns:a16="http://schemas.microsoft.com/office/drawing/2014/main" xmlns="" id="{321C7617-A843-4E92-88C1-4FDA1CC83183}"/>
              </a:ext>
            </a:extLst>
          </p:cNvPr>
          <p:cNvSpPr txBox="1"/>
          <p:nvPr/>
        </p:nvSpPr>
        <p:spPr>
          <a:xfrm>
            <a:off x="8877300" y="4413747"/>
            <a:ext cx="381000" cy="410882"/>
          </a:xfrm>
          <a:prstGeom prst="rect">
            <a:avLst/>
          </a:prstGeom>
          <a:noFill/>
        </p:spPr>
        <p:txBody>
          <a:bodyPr wrap="square" rtlCol="0">
            <a:spAutoFit/>
          </a:bodyPr>
          <a:lstStyle/>
          <a:p>
            <a:pPr>
              <a:lnSpc>
                <a:spcPct val="120000"/>
              </a:lnSpc>
            </a:pPr>
            <a:r>
              <a:rPr lang="zh-CN" altLang="en-US" b="1">
                <a:latin typeface="Bradley Hand ITC" panose="03070402050302030203" pitchFamily="66" charset="0"/>
              </a:rPr>
              <a:t>③</a:t>
            </a:r>
          </a:p>
        </p:txBody>
      </p:sp>
      <p:sp>
        <p:nvSpPr>
          <p:cNvPr id="13" name="文本框 12">
            <a:extLst>
              <a:ext uri="{FF2B5EF4-FFF2-40B4-BE49-F238E27FC236}">
                <a16:creationId xmlns:a16="http://schemas.microsoft.com/office/drawing/2014/main" xmlns="" id="{52F745B9-A5C4-43D4-AA6C-9CC43E7C08CA}"/>
              </a:ext>
            </a:extLst>
          </p:cNvPr>
          <p:cNvSpPr txBox="1"/>
          <p:nvPr/>
        </p:nvSpPr>
        <p:spPr>
          <a:xfrm>
            <a:off x="2616200" y="923311"/>
            <a:ext cx="381000" cy="410882"/>
          </a:xfrm>
          <a:prstGeom prst="rect">
            <a:avLst/>
          </a:prstGeom>
          <a:noFill/>
        </p:spPr>
        <p:txBody>
          <a:bodyPr wrap="square" rtlCol="0">
            <a:spAutoFit/>
          </a:bodyPr>
          <a:lstStyle/>
          <a:p>
            <a:pPr>
              <a:lnSpc>
                <a:spcPct val="120000"/>
              </a:lnSpc>
            </a:pPr>
            <a:r>
              <a:rPr lang="zh-CN" altLang="en-US" b="1">
                <a:latin typeface="Bradley Hand ITC" panose="03070402050302030203" pitchFamily="66" charset="0"/>
              </a:rPr>
              <a:t>④</a:t>
            </a:r>
          </a:p>
        </p:txBody>
      </p:sp>
    </p:spTree>
    <p:extLst>
      <p:ext uri="{BB962C8B-B14F-4D97-AF65-F5344CB8AC3E}">
        <p14:creationId xmlns:p14="http://schemas.microsoft.com/office/powerpoint/2010/main" val="367582019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lnSpc>
            <a:spcPct val="120000"/>
          </a:lnSpc>
          <a:defRPr b="1">
            <a:latin typeface="Bradley Hand ITC" panose="03070402050302030203" pitchFamily="66"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TotalTime>
  <Words>526</Words>
  <Application>Microsoft Office PowerPoint</Application>
  <PresentationFormat>宽屏</PresentationFormat>
  <Paragraphs>53</Paragraphs>
  <Slides>14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等线</vt:lpstr>
      <vt:lpstr>等线 Light</vt:lpstr>
      <vt:lpstr>庞门正道标题体</vt:lpstr>
      <vt:lpstr>思源黑体 CN ExtraLight</vt:lpstr>
      <vt:lpstr>Arial</vt:lpstr>
      <vt:lpstr>Bradley Hand ITC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www.51pptmoban.com</cp:keywords>
  <cp:lastModifiedBy>YANGS</cp:lastModifiedBy>
  <cp:revision>25</cp:revision>
  <dcterms:created xsi:type="dcterms:W3CDTF">2018-05-06T06:38:03Z</dcterms:created>
  <dcterms:modified xsi:type="dcterms:W3CDTF">2018-05-07T14:44:24Z</dcterms:modified>
</cp:coreProperties>
</file>