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37" r:id="rId2"/>
    <p:sldId id="1162" r:id="rId3"/>
    <p:sldId id="1163" r:id="rId4"/>
    <p:sldId id="440" r:id="rId5"/>
    <p:sldId id="258" r:id="rId6"/>
    <p:sldId id="288" r:id="rId7"/>
    <p:sldId id="283" r:id="rId8"/>
    <p:sldId id="268" r:id="rId9"/>
    <p:sldId id="270" r:id="rId10"/>
    <p:sldId id="271" r:id="rId11"/>
    <p:sldId id="282" r:id="rId12"/>
    <p:sldId id="444" r:id="rId13"/>
    <p:sldId id="1161" r:id="rId14"/>
    <p:sldId id="1164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D4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82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738" y="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77A01A-E495-450A-8EFC-0DB67D85FC9A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FFF83E-C48C-446E-99AD-84F81FDE35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568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AB6CB-5D33-4092-965E-98107097A5C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6497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244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FF83E-C48C-446E-99AD-84F81FDE359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016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FF83E-C48C-446E-99AD-84F81FDE359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328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FF83E-C48C-446E-99AD-84F81FDE359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568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FF83E-C48C-446E-99AD-84F81FDE359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8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FF83E-C48C-446E-99AD-84F81FDE359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021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FF83E-C48C-446E-99AD-84F81FDE359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728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FF83E-C48C-446E-99AD-84F81FDE359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6407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AB6CB-5D33-4092-965E-98107097A5C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740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58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681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Default Slide">
    <p:bg>
      <p:bgPr>
        <a:blipFill dpi="0" rotWithShape="1">
          <a:blip r:embed="rId2">
            <a:grayscl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2194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02805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9C58B9B-5BCA-4C95-83B6-06D204CA1518}"/>
              </a:ext>
            </a:extLst>
          </p:cNvPr>
          <p:cNvSpPr/>
          <p:nvPr userDrawn="1"/>
        </p:nvSpPr>
        <p:spPr>
          <a:xfrm>
            <a:off x="0" y="-10184"/>
            <a:ext cx="12192000" cy="8688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320F9575-3756-4DCB-8D21-33E5F8977BC0}"/>
              </a:ext>
            </a:extLst>
          </p:cNvPr>
          <p:cNvCxnSpPr/>
          <p:nvPr userDrawn="1"/>
        </p:nvCxnSpPr>
        <p:spPr>
          <a:xfrm>
            <a:off x="432620" y="217750"/>
            <a:ext cx="0" cy="373626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3261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1" r:id="rId2"/>
    <p:sldLayoutId id="2147483664" r:id="rId3"/>
    <p:sldLayoutId id="2147483665" r:id="rId4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xmlns="" id="{4D08D28A-F746-4221-BC46-90DD263397CF}"/>
              </a:ext>
            </a:extLst>
          </p:cNvPr>
          <p:cNvSpPr/>
          <p:nvPr/>
        </p:nvSpPr>
        <p:spPr>
          <a:xfrm>
            <a:off x="3176119" y="515471"/>
            <a:ext cx="5827058" cy="582705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50655" y="1614252"/>
            <a:ext cx="38779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2018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50656" y="3155471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简约大气商务模板</a:t>
            </a:r>
          </a:p>
        </p:txBody>
      </p:sp>
      <p:sp>
        <p:nvSpPr>
          <p:cNvPr id="7" name="矩形 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348716" y="4137641"/>
            <a:ext cx="34945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pulvinar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8" name="直接连接符 7"/>
          <p:cNvCxnSpPr>
            <a:cxnSpLocks/>
          </p:cNvCxnSpPr>
          <p:nvPr/>
        </p:nvCxnSpPr>
        <p:spPr>
          <a:xfrm>
            <a:off x="5525729" y="3945593"/>
            <a:ext cx="133227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441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75522" y="25539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公司介绍</a:t>
            </a:r>
          </a:p>
        </p:txBody>
      </p:sp>
      <p:sp>
        <p:nvSpPr>
          <p:cNvPr id="3" name="矩形 2"/>
          <p:cNvSpPr/>
          <p:nvPr/>
        </p:nvSpPr>
        <p:spPr>
          <a:xfrm>
            <a:off x="3642949" y="1946068"/>
            <a:ext cx="2159617" cy="1931826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57634" y="1946068"/>
            <a:ext cx="2511806" cy="1931826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63638" y="4059708"/>
            <a:ext cx="4638927" cy="2001593"/>
          </a:xfrm>
          <a:prstGeom prst="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24507" y="4059708"/>
            <a:ext cx="2403856" cy="2001593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63638" y="1946068"/>
            <a:ext cx="2324245" cy="1931826"/>
            <a:chOff x="839787" y="1690255"/>
            <a:chExt cx="2324245" cy="1931826"/>
          </a:xfrm>
        </p:grpSpPr>
        <p:sp>
          <p:nvSpPr>
            <p:cNvPr id="9" name="矩形 8"/>
            <p:cNvSpPr/>
            <p:nvPr/>
          </p:nvSpPr>
          <p:spPr>
            <a:xfrm>
              <a:off x="839787" y="1690255"/>
              <a:ext cx="2324245" cy="19318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11304" y="2110620"/>
              <a:ext cx="1968772" cy="1157240"/>
              <a:chOff x="1126853" y="2110620"/>
              <a:chExt cx="1968772" cy="1157240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126853" y="2110620"/>
                <a:ext cx="141995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标题内容</a:t>
                </a:r>
                <a:endParaRPr lang="en-US" altLang="zh-CN" sz="20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126853" y="2510730"/>
                <a:ext cx="1968772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我们长期为客户提供专业的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策划设计制作等全程服务。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8624507" y="1946068"/>
            <a:ext cx="2403856" cy="1931826"/>
            <a:chOff x="8840406" y="1690255"/>
            <a:chExt cx="2511806" cy="1931826"/>
          </a:xfrm>
        </p:grpSpPr>
        <p:sp>
          <p:nvSpPr>
            <p:cNvPr id="14" name="矩形 13"/>
            <p:cNvSpPr/>
            <p:nvPr/>
          </p:nvSpPr>
          <p:spPr>
            <a:xfrm>
              <a:off x="8840406" y="1690255"/>
              <a:ext cx="2511806" cy="193182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9111923" y="2110620"/>
              <a:ext cx="1968772" cy="1157240"/>
              <a:chOff x="9146903" y="2110620"/>
              <a:chExt cx="1968772" cy="1157240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9146903" y="2110620"/>
                <a:ext cx="141995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标题内容</a:t>
                </a:r>
                <a:endParaRPr lang="en-US" altLang="zh-CN" sz="20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146903" y="2510730"/>
                <a:ext cx="1968772" cy="7571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我们长期为客户提供专业的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策划设计制作等全程服务。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957634" y="4059708"/>
            <a:ext cx="2511806" cy="2001593"/>
            <a:chOff x="6173533" y="3803895"/>
            <a:chExt cx="2511806" cy="2217493"/>
          </a:xfrm>
        </p:grpSpPr>
        <p:sp>
          <p:nvSpPr>
            <p:cNvPr id="19" name="矩形 18"/>
            <p:cNvSpPr/>
            <p:nvPr/>
          </p:nvSpPr>
          <p:spPr>
            <a:xfrm>
              <a:off x="6173533" y="3803895"/>
              <a:ext cx="2511806" cy="221749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445050" y="4334021"/>
              <a:ext cx="1968772" cy="1222215"/>
              <a:chOff x="9146903" y="2110620"/>
              <a:chExt cx="1968772" cy="1222215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9146903" y="2110620"/>
                <a:ext cx="1419952" cy="4432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标题内容</a:t>
                </a:r>
                <a:endParaRPr lang="en-US" altLang="zh-CN" sz="20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9146903" y="2510730"/>
                <a:ext cx="1968772" cy="8221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2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我们长期为客户提供专业的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策划设计制作等全程服务。</a:t>
                </a:r>
              </a:p>
            </p:txBody>
          </p:sp>
        </p:grp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7F2D7A3D-F56D-4522-8D92-B4ADEDEC5EA9}"/>
              </a:ext>
            </a:extLst>
          </p:cNvPr>
          <p:cNvSpPr/>
          <p:nvPr/>
        </p:nvSpPr>
        <p:spPr>
          <a:xfrm>
            <a:off x="627392" y="1285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61485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75522" y="25539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公司介绍</a:t>
            </a: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9702598" y="3254699"/>
            <a:ext cx="499685" cy="1039972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8171418" y="3254699"/>
            <a:ext cx="501471" cy="1354859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" name="Freeform 10"/>
          <p:cNvSpPr>
            <a:spLocks/>
          </p:cNvSpPr>
          <p:nvPr/>
        </p:nvSpPr>
        <p:spPr bwMode="auto">
          <a:xfrm>
            <a:off x="6642022" y="3254699"/>
            <a:ext cx="501471" cy="1354859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Freeform 12"/>
          <p:cNvSpPr>
            <a:spLocks/>
          </p:cNvSpPr>
          <p:nvPr/>
        </p:nvSpPr>
        <p:spPr bwMode="auto">
          <a:xfrm>
            <a:off x="5112626" y="3254699"/>
            <a:ext cx="499685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Freeform 14"/>
          <p:cNvSpPr>
            <a:spLocks/>
          </p:cNvSpPr>
          <p:nvPr/>
        </p:nvSpPr>
        <p:spPr bwMode="auto">
          <a:xfrm>
            <a:off x="3583230" y="3254699"/>
            <a:ext cx="499685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" name="Freeform 16"/>
          <p:cNvSpPr>
            <a:spLocks/>
          </p:cNvSpPr>
          <p:nvPr/>
        </p:nvSpPr>
        <p:spPr bwMode="auto">
          <a:xfrm>
            <a:off x="2053834" y="3254699"/>
            <a:ext cx="499685" cy="1354859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" name="Freeform 17"/>
          <p:cNvSpPr>
            <a:spLocks/>
          </p:cNvSpPr>
          <p:nvPr/>
        </p:nvSpPr>
        <p:spPr bwMode="auto">
          <a:xfrm>
            <a:off x="10202284" y="3429636"/>
            <a:ext cx="1101093" cy="1024288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11425" y="3254700"/>
            <a:ext cx="1279553" cy="1350033"/>
            <a:chOff x="882491" y="2261909"/>
            <a:chExt cx="959665" cy="1012525"/>
          </a:xfrm>
        </p:grpSpPr>
        <p:sp>
          <p:nvSpPr>
            <p:cNvPr id="12" name="Freeform 15"/>
            <p:cNvSpPr>
              <a:spLocks/>
            </p:cNvSpPr>
            <p:nvPr userDrawn="1"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3" name="Text Placeholder 59"/>
            <p:cNvSpPr txBox="1">
              <a:spLocks/>
            </p:cNvSpPr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7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2015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40821" y="3254699"/>
            <a:ext cx="1279553" cy="1354859"/>
            <a:chOff x="2029538" y="2261909"/>
            <a:chExt cx="959665" cy="1016144"/>
          </a:xfrm>
        </p:grpSpPr>
        <p:sp>
          <p:nvSpPr>
            <p:cNvPr id="15" name="Rectangle 13"/>
            <p:cNvSpPr>
              <a:spLocks noChangeArrowheads="1"/>
            </p:cNvSpPr>
            <p:nvPr userDrawn="1"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6" name="Text Placeholder 59"/>
            <p:cNvSpPr txBox="1">
              <a:spLocks/>
            </p:cNvSpPr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7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2016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70217" y="3254699"/>
            <a:ext cx="1279553" cy="1354859"/>
            <a:chOff x="3176585" y="2261909"/>
            <a:chExt cx="959665" cy="1016144"/>
          </a:xfrm>
        </p:grpSpPr>
        <p:sp>
          <p:nvSpPr>
            <p:cNvPr id="18" name="Rectangle 11"/>
            <p:cNvSpPr>
              <a:spLocks noChangeArrowheads="1"/>
            </p:cNvSpPr>
            <p:nvPr userDrawn="1"/>
          </p:nvSpPr>
          <p:spPr bwMode="auto">
            <a:xfrm>
              <a:off x="3261110" y="2261909"/>
              <a:ext cx="772282" cy="101614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9" name="Text Placeholder 59"/>
            <p:cNvSpPr txBox="1">
              <a:spLocks/>
            </p:cNvSpPr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7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2017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99613" y="3254699"/>
            <a:ext cx="1279553" cy="1354859"/>
            <a:chOff x="4323632" y="2261909"/>
            <a:chExt cx="959665" cy="1016144"/>
          </a:xfrm>
        </p:grpSpPr>
        <p:sp>
          <p:nvSpPr>
            <p:cNvPr id="21" name="Rectangle 9"/>
            <p:cNvSpPr>
              <a:spLocks noChangeArrowheads="1"/>
            </p:cNvSpPr>
            <p:nvPr userDrawn="1"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2" name="Text Placeholder 59"/>
            <p:cNvSpPr txBox="1">
              <a:spLocks/>
            </p:cNvSpPr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7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2018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025646" y="3254699"/>
            <a:ext cx="1279553" cy="1354859"/>
            <a:chOff x="5468157" y="2261909"/>
            <a:chExt cx="959665" cy="1016144"/>
          </a:xfrm>
        </p:grpSpPr>
        <p:sp>
          <p:nvSpPr>
            <p:cNvPr id="24" name="Rectangle 7"/>
            <p:cNvSpPr>
              <a:spLocks noChangeArrowheads="1"/>
            </p:cNvSpPr>
            <p:nvPr userDrawn="1"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5" name="Text Placeholder 59"/>
            <p:cNvSpPr txBox="1">
              <a:spLocks/>
            </p:cNvSpPr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7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2019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60189" y="3254699"/>
            <a:ext cx="1279553" cy="1354859"/>
            <a:chOff x="6619064" y="2261909"/>
            <a:chExt cx="959665" cy="1016144"/>
          </a:xfrm>
        </p:grpSpPr>
        <p:sp>
          <p:nvSpPr>
            <p:cNvPr id="27" name="Rectangle 6"/>
            <p:cNvSpPr>
              <a:spLocks noChangeArrowheads="1"/>
            </p:cNvSpPr>
            <p:nvPr userDrawn="1"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8" name="Text Placeholder 59"/>
            <p:cNvSpPr txBox="1">
              <a:spLocks/>
            </p:cNvSpPr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667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2020</a:t>
              </a:r>
            </a:p>
          </p:txBody>
        </p:sp>
      </p:grpSp>
      <p:cxnSp>
        <p:nvCxnSpPr>
          <p:cNvPr id="29" name="Straight Connector 54"/>
          <p:cNvCxnSpPr/>
          <p:nvPr/>
        </p:nvCxnSpPr>
        <p:spPr>
          <a:xfrm>
            <a:off x="2553520" y="46024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56"/>
          <p:cNvCxnSpPr/>
          <p:nvPr/>
        </p:nvCxnSpPr>
        <p:spPr>
          <a:xfrm>
            <a:off x="5611555" y="46024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58"/>
          <p:cNvCxnSpPr/>
          <p:nvPr/>
        </p:nvCxnSpPr>
        <p:spPr>
          <a:xfrm>
            <a:off x="8672888" y="46024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59"/>
          <p:cNvSpPr txBox="1">
            <a:spLocks/>
          </p:cNvSpPr>
          <p:nvPr/>
        </p:nvSpPr>
        <p:spPr>
          <a:xfrm>
            <a:off x="1024124" y="2091780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我们长期为客户提供专业的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策划、设计制作等全程服务，凭借自身优势和专业化的独特视角为客户提供优质的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服务。</a:t>
            </a:r>
          </a:p>
        </p:txBody>
      </p:sp>
      <p:cxnSp>
        <p:nvCxnSpPr>
          <p:cNvPr id="33" name="Straight Connector 62"/>
          <p:cNvCxnSpPr/>
          <p:nvPr/>
        </p:nvCxnSpPr>
        <p:spPr>
          <a:xfrm>
            <a:off x="1034668" y="17968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63"/>
          <p:cNvCxnSpPr/>
          <p:nvPr/>
        </p:nvCxnSpPr>
        <p:spPr>
          <a:xfrm>
            <a:off x="4092268" y="17968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4"/>
          <p:cNvCxnSpPr/>
          <p:nvPr/>
        </p:nvCxnSpPr>
        <p:spPr>
          <a:xfrm>
            <a:off x="7147900" y="1796819"/>
            <a:ext cx="0" cy="146566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024124" y="1711601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37" name="Text Placeholder 59"/>
          <p:cNvSpPr txBox="1">
            <a:spLocks/>
          </p:cNvSpPr>
          <p:nvPr/>
        </p:nvSpPr>
        <p:spPr>
          <a:xfrm>
            <a:off x="2550223" y="5187779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我们长期为客户提供专业的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策划、设计制作等全程服务，凭借自身优势和专业化的独特视角为客户提供优质的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服务。</a:t>
            </a:r>
          </a:p>
        </p:txBody>
      </p:sp>
      <p:sp>
        <p:nvSpPr>
          <p:cNvPr id="38" name="矩形 37"/>
          <p:cNvSpPr/>
          <p:nvPr/>
        </p:nvSpPr>
        <p:spPr>
          <a:xfrm>
            <a:off x="2550223" y="4807600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39" name="Text Placeholder 59"/>
          <p:cNvSpPr txBox="1">
            <a:spLocks/>
          </p:cNvSpPr>
          <p:nvPr/>
        </p:nvSpPr>
        <p:spPr>
          <a:xfrm>
            <a:off x="4084700" y="2091780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我们长期为客户提供专业的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策划、设计制作等全程服务，凭借自身优势和专业化的独特视角为客户提供优质的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服务。</a:t>
            </a:r>
          </a:p>
        </p:txBody>
      </p:sp>
      <p:sp>
        <p:nvSpPr>
          <p:cNvPr id="40" name="矩形 39"/>
          <p:cNvSpPr/>
          <p:nvPr/>
        </p:nvSpPr>
        <p:spPr>
          <a:xfrm>
            <a:off x="4084700" y="1711601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41" name="Text Placeholder 59"/>
          <p:cNvSpPr txBox="1">
            <a:spLocks/>
          </p:cNvSpPr>
          <p:nvPr/>
        </p:nvSpPr>
        <p:spPr>
          <a:xfrm>
            <a:off x="5610800" y="5187779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我们长期为客户提供专业的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策划、设计制作等全程服务，凭借自身优势和专业化的独特视角为客户提供优质的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服务。</a:t>
            </a:r>
          </a:p>
        </p:txBody>
      </p:sp>
      <p:sp>
        <p:nvSpPr>
          <p:cNvPr id="42" name="矩形 41"/>
          <p:cNvSpPr/>
          <p:nvPr/>
        </p:nvSpPr>
        <p:spPr>
          <a:xfrm>
            <a:off x="5610800" y="4807600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4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43" name="Text Placeholder 59"/>
          <p:cNvSpPr txBox="1">
            <a:spLocks/>
          </p:cNvSpPr>
          <p:nvPr/>
        </p:nvSpPr>
        <p:spPr>
          <a:xfrm>
            <a:off x="7152308" y="2091780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我们长期为客户提供专业的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策划、设计制作等全程服务，凭借自身优势和专业化的独特视角为客户提供优质的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服务。</a:t>
            </a:r>
          </a:p>
        </p:txBody>
      </p:sp>
      <p:sp>
        <p:nvSpPr>
          <p:cNvPr id="44" name="矩形 43"/>
          <p:cNvSpPr/>
          <p:nvPr/>
        </p:nvSpPr>
        <p:spPr>
          <a:xfrm>
            <a:off x="7152308" y="1711601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5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45" name="Text Placeholder 59"/>
          <p:cNvSpPr txBox="1">
            <a:spLocks/>
          </p:cNvSpPr>
          <p:nvPr/>
        </p:nvSpPr>
        <p:spPr>
          <a:xfrm>
            <a:off x="8668834" y="5187779"/>
            <a:ext cx="2559105" cy="124813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我们长期为客户提供专业的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策划、设计制作等全程服务，凭借自身优势和专业化的独特视角为客户提供优质的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服务。</a:t>
            </a:r>
          </a:p>
        </p:txBody>
      </p:sp>
      <p:sp>
        <p:nvSpPr>
          <p:cNvPr id="46" name="矩形 45"/>
          <p:cNvSpPr/>
          <p:nvPr/>
        </p:nvSpPr>
        <p:spPr>
          <a:xfrm>
            <a:off x="8668834" y="4807600"/>
            <a:ext cx="1325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标题内容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A693EC8C-3824-478D-AFB5-9FF98E6FA387}"/>
              </a:ext>
            </a:extLst>
          </p:cNvPr>
          <p:cNvSpPr/>
          <p:nvPr/>
        </p:nvSpPr>
        <p:spPr>
          <a:xfrm>
            <a:off x="627392" y="1285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422751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xmlns="" id="{4D08D28A-F746-4221-BC46-90DD263397CF}"/>
              </a:ext>
            </a:extLst>
          </p:cNvPr>
          <p:cNvSpPr/>
          <p:nvPr/>
        </p:nvSpPr>
        <p:spPr>
          <a:xfrm>
            <a:off x="3176119" y="515471"/>
            <a:ext cx="5827058" cy="5827058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50655" y="1614252"/>
            <a:ext cx="38779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2018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1488" y="3155471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感谢大家的支持</a:t>
            </a:r>
          </a:p>
        </p:txBody>
      </p:sp>
      <p:sp>
        <p:nvSpPr>
          <p:cNvPr id="7" name="矩形 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348716" y="4137641"/>
            <a:ext cx="34945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pulvinar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8" name="直接连接符 7"/>
          <p:cNvCxnSpPr>
            <a:cxnSpLocks/>
          </p:cNvCxnSpPr>
          <p:nvPr/>
        </p:nvCxnSpPr>
        <p:spPr>
          <a:xfrm>
            <a:off x="5525729" y="3945593"/>
            <a:ext cx="133227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731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D4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34415" y="1166400"/>
            <a:ext cx="8139600" cy="45252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" name="Shape 305"/>
          <p:cNvSpPr/>
          <p:nvPr/>
        </p:nvSpPr>
        <p:spPr>
          <a:xfrm>
            <a:off x="1643630" y="4008308"/>
            <a:ext cx="9721175" cy="9707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 algn="ctr">
              <a:lnSpc>
                <a:spcPct val="80000"/>
              </a:lnSpc>
              <a:defRPr sz="10000" cap="all" baseline="0">
                <a:solidFill>
                  <a:srgbClr val="676969"/>
                </a:solidFill>
              </a:defRPr>
            </a:lvl1pPr>
          </a:lstStyle>
          <a:p>
            <a:pPr>
              <a:lnSpc>
                <a:spcPct val="130000"/>
              </a:lnSpc>
            </a:pPr>
            <a:endParaRPr sz="5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" name="Shape 305"/>
          <p:cNvSpPr/>
          <p:nvPr/>
        </p:nvSpPr>
        <p:spPr>
          <a:xfrm>
            <a:off x="4676328" y="2453552"/>
            <a:ext cx="3497752" cy="7107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ctr">
              <a:lnSpc>
                <a:spcPct val="80000"/>
              </a:lnSpc>
              <a:defRPr sz="10000" cap="all" baseline="0">
                <a:solidFill>
                  <a:srgbClr val="676969"/>
                </a:solidFill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本模板总共</a:t>
            </a:r>
            <a:r>
              <a:rPr lang="en-US" altLang="zh-CN" sz="3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30 </a:t>
            </a:r>
            <a:r>
              <a:rPr lang="zh-CN" altLang="en-US" sz="3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页</a:t>
            </a:r>
            <a:endParaRPr lang="en-US" altLang="zh-CN" sz="36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685853" y="3339131"/>
            <a:ext cx="629099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矩形 9"/>
          <p:cNvSpPr/>
          <p:nvPr/>
        </p:nvSpPr>
        <p:spPr>
          <a:xfrm>
            <a:off x="4580979" y="3429000"/>
            <a:ext cx="6096000" cy="8588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微信扫描二维码，关注微信公众号铁头功</a:t>
            </a:r>
            <a:endParaRPr lang="en-US" altLang="zh-CN" sz="2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后台回复：</a:t>
            </a:r>
            <a:r>
              <a:rPr lang="en-US" altLang="zh-CN" sz="20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20180507</a:t>
            </a: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，获取完整</a:t>
            </a:r>
            <a:r>
              <a:rPr lang="en-US" altLang="zh-CN" sz="2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30 </a:t>
            </a:r>
            <a:r>
              <a:rPr lang="zh-CN" altLang="en-US" sz="20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页模板</a:t>
            </a:r>
            <a:endParaRPr lang="en-US" altLang="zh-CN" sz="20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B1B3289-C9FC-4173-ABC6-935C739B84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46" y="1790700"/>
            <a:ext cx="32766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29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206172" y="3234278"/>
            <a:ext cx="3052439" cy="72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</a:rPr>
              <a:t>ColourPPT</a:t>
            </a: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</a:rPr>
              <a:t>原创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</a:rPr>
              <a:t>  </a:t>
            </a:r>
            <a:r>
              <a:rPr kumimoji="0" lang="en-US" altLang="zh-CN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</a:rPr>
              <a:t>ppt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2"/>
              </a:rPr>
              <a:t>模板</a:t>
            </a: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000" dirty="0">
              <a:latin typeface="Arial Unicode MS" panose="020B0604020202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000" dirty="0" smtClean="0">
                <a:latin typeface="Arial Unicode MS" panose="020B0604020202020204" pitchFamily="34" charset="-122"/>
              </a:rPr>
              <a:t>51PPT</a:t>
            </a:r>
            <a:r>
              <a:rPr lang="zh-CN" altLang="en-US" sz="1000" dirty="0" smtClean="0">
                <a:latin typeface="Arial Unicode MS" panose="020B0604020202020204" pitchFamily="34" charset="-122"/>
              </a:rPr>
              <a:t>模板网   </a:t>
            </a:r>
            <a:r>
              <a:rPr lang="en-US" altLang="zh-CN" sz="1000" dirty="0" smtClean="0">
                <a:latin typeface="Arial Unicode MS" panose="020B0604020202020204" pitchFamily="34" charset="-122"/>
                <a:hlinkClick r:id="rId2"/>
              </a:rPr>
              <a:t>www.51pptmoban.com</a:t>
            </a:r>
            <a:r>
              <a:rPr lang="en-US" altLang="zh-CN" sz="1000" dirty="0" smtClean="0">
                <a:latin typeface="Arial Unicode MS" panose="020B0604020202020204" pitchFamily="34" charset="-122"/>
              </a:rPr>
              <a:t>   </a:t>
            </a:r>
            <a:r>
              <a:rPr lang="zh-CN" altLang="en-US" sz="1000" dirty="0" smtClean="0">
                <a:latin typeface="Arial Unicode MS" panose="020B0604020202020204" pitchFamily="34" charset="-122"/>
              </a:rPr>
              <a:t>授权发布</a:t>
            </a:r>
            <a:r>
              <a:rPr kumimoji="0" 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19878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263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917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 flipH="1">
            <a:off x="5722374" y="0"/>
            <a:ext cx="6469626" cy="6858000"/>
          </a:xfrm>
          <a:prstGeom prst="homePlat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305220" y="1907458"/>
            <a:ext cx="3043084" cy="3043084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MAIN</a:t>
            </a:r>
          </a:p>
          <a:p>
            <a:pPr algn="ctr"/>
            <a:r>
              <a:rPr lang="en-US" altLang="zh-CN" sz="32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CONTENT</a:t>
            </a:r>
            <a:endParaRPr lang="zh-CN" altLang="en-US" sz="320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10604" y="159935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请输入你的标题</a:t>
            </a:r>
          </a:p>
        </p:txBody>
      </p:sp>
      <p:sp>
        <p:nvSpPr>
          <p:cNvPr id="6" name="矩形 5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610604" y="1946472"/>
            <a:ext cx="398840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endParaRPr lang="zh-CN" altLang="en-US" sz="100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10604" y="262587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请输入你的标题</a:t>
            </a:r>
          </a:p>
        </p:txBody>
      </p:sp>
      <p:sp>
        <p:nvSpPr>
          <p:cNvPr id="8" name="矩形 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610604" y="2972990"/>
            <a:ext cx="398840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endParaRPr lang="zh-CN" altLang="en-US" sz="100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10604" y="36468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请输入你的标题</a:t>
            </a:r>
          </a:p>
        </p:txBody>
      </p:sp>
      <p:sp>
        <p:nvSpPr>
          <p:cNvPr id="10" name="矩形 9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610604" y="3993926"/>
            <a:ext cx="398840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endParaRPr lang="zh-CN" altLang="en-US" sz="100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10604" y="466263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请输入你的标题</a:t>
            </a:r>
          </a:p>
        </p:txBody>
      </p:sp>
      <p:sp>
        <p:nvSpPr>
          <p:cNvPr id="12" name="矩形 1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610604" y="5009752"/>
            <a:ext cx="398840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endParaRPr lang="zh-CN" altLang="en-US" sz="100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337644" y="1599359"/>
            <a:ext cx="0" cy="59333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337644" y="2625877"/>
            <a:ext cx="0" cy="59333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337644" y="3611623"/>
            <a:ext cx="0" cy="59333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337644" y="4662639"/>
            <a:ext cx="0" cy="59333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51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7392" y="1285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0641101" y="5588362"/>
            <a:ext cx="263163" cy="2631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63638" y="1954711"/>
            <a:ext cx="4932362" cy="352697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95999" y="1954711"/>
            <a:ext cx="4932363" cy="3526972"/>
          </a:xfrm>
          <a:prstGeom prst="rect">
            <a:avLst/>
          </a:pr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8609" tIns="69987" rIns="69987" bIns="69989" numCol="1" spcCol="1270" anchor="ctr" anchorCtr="0">
            <a:noAutofit/>
          </a:bodyPr>
          <a:lstStyle/>
          <a:p>
            <a:endParaRPr lang="zh-CN" altLang="en-US"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771459" y="5224780"/>
            <a:ext cx="513806" cy="51380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6607456" y="3079906"/>
            <a:ext cx="40336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2">
                    <a:lumMod val="50000"/>
                  </a:schemeClr>
                </a:solidFill>
                <a:latin typeface="Campton Light DEMO" panose="00000500000000000000" pitchFamily="50" charset="0"/>
                <a:cs typeface="Lato Light"/>
              </a:defRPr>
            </a:lvl1pPr>
          </a:lstStyle>
          <a:p>
            <a:r>
              <a:rPr lang="zh-CN" altLang="en-US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我们长期为客户提供专业的</a:t>
            </a:r>
            <a:r>
              <a:rPr lang="en-US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策划、设计制作等全程服务，在迈向大数据时代的今天，我们不断发展创新，凭借自身优势和专业化的独特视角，为客户提供优质的</a:t>
            </a:r>
            <a:r>
              <a:rPr lang="en-US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服务，助你演绎精彩人生。</a:t>
            </a:r>
            <a:endParaRPr lang="en-US" altLang="zh-CN" dirty="0">
              <a:solidFill>
                <a:schemeClr val="tx2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endParaRPr lang="en-US" altLang="zh-CN" dirty="0">
              <a:solidFill>
                <a:schemeClr val="tx2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r>
              <a:rPr lang="zh-CN" altLang="en-US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我们长期为客户提供专业的</a:t>
            </a:r>
            <a:r>
              <a:rPr lang="en-US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策划、设计制作等全程服务，为客户提供优质的</a:t>
            </a:r>
            <a:r>
              <a:rPr lang="en-US" altLang="zh-CN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 dirty="0">
                <a:solidFill>
                  <a:schemeClr val="tx2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服务，助你演绎精彩人生。</a:t>
            </a:r>
          </a:p>
        </p:txBody>
      </p:sp>
      <p:sp>
        <p:nvSpPr>
          <p:cNvPr id="21" name="文本占位符 14"/>
          <p:cNvSpPr txBox="1">
            <a:spLocks/>
          </p:cNvSpPr>
          <p:nvPr/>
        </p:nvSpPr>
        <p:spPr>
          <a:xfrm>
            <a:off x="6607455" y="2499670"/>
            <a:ext cx="3619500" cy="6466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这里输入公司名称</a:t>
            </a:r>
          </a:p>
        </p:txBody>
      </p:sp>
    </p:spTree>
    <p:extLst>
      <p:ext uri="{BB962C8B-B14F-4D97-AF65-F5344CB8AC3E}">
        <p14:creationId xmlns:p14="http://schemas.microsoft.com/office/powerpoint/2010/main" val="35035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75521" y="255396"/>
            <a:ext cx="162095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服务体系</a:t>
            </a:r>
            <a:endParaRPr lang="en-US" altLang="zh-CN" sz="2800" b="1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/>
            <a:endParaRPr lang="zh-CN" altLang="en-US" sz="2800" b="1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041230" y="3007730"/>
            <a:ext cx="1602355" cy="50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1695375" y="2079042"/>
            <a:ext cx="1914525" cy="1871663"/>
          </a:xfrm>
          <a:custGeom>
            <a:avLst/>
            <a:gdLst>
              <a:gd name="T0" fmla="*/ 207 w 424"/>
              <a:gd name="T1" fmla="*/ 19 h 413"/>
              <a:gd name="T2" fmla="*/ 268 w 424"/>
              <a:gd name="T3" fmla="*/ 45 h 413"/>
              <a:gd name="T4" fmla="*/ 369 w 424"/>
              <a:gd name="T5" fmla="*/ 146 h 413"/>
              <a:gd name="T6" fmla="*/ 369 w 424"/>
              <a:gd name="T7" fmla="*/ 267 h 413"/>
              <a:gd name="T8" fmla="*/ 268 w 424"/>
              <a:gd name="T9" fmla="*/ 369 h 413"/>
              <a:gd name="T10" fmla="*/ 207 w 424"/>
              <a:gd name="T11" fmla="*/ 394 h 413"/>
              <a:gd name="T12" fmla="*/ 146 w 424"/>
              <a:gd name="T13" fmla="*/ 369 h 413"/>
              <a:gd name="T14" fmla="*/ 45 w 424"/>
              <a:gd name="T15" fmla="*/ 267 h 413"/>
              <a:gd name="T16" fmla="*/ 20 w 424"/>
              <a:gd name="T17" fmla="*/ 207 h 413"/>
              <a:gd name="T18" fmla="*/ 45 w 424"/>
              <a:gd name="T19" fmla="*/ 146 h 413"/>
              <a:gd name="T20" fmla="*/ 146 w 424"/>
              <a:gd name="T21" fmla="*/ 45 h 413"/>
              <a:gd name="T22" fmla="*/ 207 w 424"/>
              <a:gd name="T23" fmla="*/ 19 h 413"/>
              <a:gd name="T24" fmla="*/ 207 w 424"/>
              <a:gd name="T25" fmla="*/ 0 h 413"/>
              <a:gd name="T26" fmla="*/ 132 w 424"/>
              <a:gd name="T27" fmla="*/ 31 h 413"/>
              <a:gd name="T28" fmla="*/ 31 w 424"/>
              <a:gd name="T29" fmla="*/ 132 h 413"/>
              <a:gd name="T30" fmla="*/ 0 w 424"/>
              <a:gd name="T31" fmla="*/ 207 h 413"/>
              <a:gd name="T32" fmla="*/ 31 w 424"/>
              <a:gd name="T33" fmla="*/ 281 h 413"/>
              <a:gd name="T34" fmla="*/ 132 w 424"/>
              <a:gd name="T35" fmla="*/ 383 h 413"/>
              <a:gd name="T36" fmla="*/ 207 w 424"/>
              <a:gd name="T37" fmla="*/ 413 h 413"/>
              <a:gd name="T38" fmla="*/ 282 w 424"/>
              <a:gd name="T39" fmla="*/ 383 h 413"/>
              <a:gd name="T40" fmla="*/ 383 w 424"/>
              <a:gd name="T41" fmla="*/ 281 h 413"/>
              <a:gd name="T42" fmla="*/ 383 w 424"/>
              <a:gd name="T43" fmla="*/ 132 h 413"/>
              <a:gd name="T44" fmla="*/ 282 w 424"/>
              <a:gd name="T45" fmla="*/ 31 h 413"/>
              <a:gd name="T46" fmla="*/ 207 w 424"/>
              <a:gd name="T47" fmla="*/ 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24" h="413">
                <a:moveTo>
                  <a:pt x="207" y="19"/>
                </a:moveTo>
                <a:cubicBezTo>
                  <a:pt x="230" y="19"/>
                  <a:pt x="251" y="28"/>
                  <a:pt x="268" y="45"/>
                </a:cubicBezTo>
                <a:cubicBezTo>
                  <a:pt x="369" y="146"/>
                  <a:pt x="369" y="146"/>
                  <a:pt x="369" y="146"/>
                </a:cubicBezTo>
                <a:cubicBezTo>
                  <a:pt x="403" y="179"/>
                  <a:pt x="403" y="234"/>
                  <a:pt x="369" y="267"/>
                </a:cubicBezTo>
                <a:cubicBezTo>
                  <a:pt x="268" y="369"/>
                  <a:pt x="268" y="369"/>
                  <a:pt x="268" y="369"/>
                </a:cubicBezTo>
                <a:cubicBezTo>
                  <a:pt x="251" y="385"/>
                  <a:pt x="230" y="394"/>
                  <a:pt x="207" y="394"/>
                </a:cubicBezTo>
                <a:cubicBezTo>
                  <a:pt x="184" y="394"/>
                  <a:pt x="162" y="385"/>
                  <a:pt x="146" y="369"/>
                </a:cubicBezTo>
                <a:cubicBezTo>
                  <a:pt x="45" y="267"/>
                  <a:pt x="45" y="267"/>
                  <a:pt x="45" y="267"/>
                </a:cubicBezTo>
                <a:cubicBezTo>
                  <a:pt x="28" y="251"/>
                  <a:pt x="20" y="230"/>
                  <a:pt x="20" y="207"/>
                </a:cubicBezTo>
                <a:cubicBezTo>
                  <a:pt x="20" y="184"/>
                  <a:pt x="28" y="162"/>
                  <a:pt x="45" y="146"/>
                </a:cubicBezTo>
                <a:cubicBezTo>
                  <a:pt x="146" y="45"/>
                  <a:pt x="146" y="45"/>
                  <a:pt x="146" y="45"/>
                </a:cubicBezTo>
                <a:cubicBezTo>
                  <a:pt x="162" y="28"/>
                  <a:pt x="184" y="19"/>
                  <a:pt x="207" y="19"/>
                </a:cubicBezTo>
                <a:close/>
                <a:moveTo>
                  <a:pt x="207" y="0"/>
                </a:moveTo>
                <a:cubicBezTo>
                  <a:pt x="179" y="0"/>
                  <a:pt x="152" y="11"/>
                  <a:pt x="132" y="31"/>
                </a:cubicBezTo>
                <a:cubicBezTo>
                  <a:pt x="31" y="132"/>
                  <a:pt x="31" y="132"/>
                  <a:pt x="31" y="132"/>
                </a:cubicBezTo>
                <a:cubicBezTo>
                  <a:pt x="11" y="152"/>
                  <a:pt x="0" y="178"/>
                  <a:pt x="0" y="207"/>
                </a:cubicBezTo>
                <a:cubicBezTo>
                  <a:pt x="0" y="235"/>
                  <a:pt x="11" y="261"/>
                  <a:pt x="31" y="281"/>
                </a:cubicBezTo>
                <a:cubicBezTo>
                  <a:pt x="132" y="383"/>
                  <a:pt x="132" y="383"/>
                  <a:pt x="132" y="383"/>
                </a:cubicBezTo>
                <a:cubicBezTo>
                  <a:pt x="152" y="402"/>
                  <a:pt x="179" y="413"/>
                  <a:pt x="207" y="413"/>
                </a:cubicBezTo>
                <a:cubicBezTo>
                  <a:pt x="235" y="413"/>
                  <a:pt x="262" y="402"/>
                  <a:pt x="282" y="383"/>
                </a:cubicBezTo>
                <a:cubicBezTo>
                  <a:pt x="383" y="281"/>
                  <a:pt x="383" y="281"/>
                  <a:pt x="383" y="281"/>
                </a:cubicBezTo>
                <a:cubicBezTo>
                  <a:pt x="424" y="240"/>
                  <a:pt x="424" y="173"/>
                  <a:pt x="383" y="132"/>
                </a:cubicBezTo>
                <a:cubicBezTo>
                  <a:pt x="282" y="31"/>
                  <a:pt x="282" y="31"/>
                  <a:pt x="282" y="31"/>
                </a:cubicBezTo>
                <a:cubicBezTo>
                  <a:pt x="262" y="11"/>
                  <a:pt x="235" y="0"/>
                  <a:pt x="20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5114924" y="2079042"/>
            <a:ext cx="1962150" cy="1871663"/>
          </a:xfrm>
          <a:custGeom>
            <a:avLst/>
            <a:gdLst>
              <a:gd name="T0" fmla="*/ 218 w 435"/>
              <a:gd name="T1" fmla="*/ 19 h 413"/>
              <a:gd name="T2" fmla="*/ 278 w 435"/>
              <a:gd name="T3" fmla="*/ 45 h 413"/>
              <a:gd name="T4" fmla="*/ 380 w 435"/>
              <a:gd name="T5" fmla="*/ 146 h 413"/>
              <a:gd name="T6" fmla="*/ 380 w 435"/>
              <a:gd name="T7" fmla="*/ 267 h 413"/>
              <a:gd name="T8" fmla="*/ 278 w 435"/>
              <a:gd name="T9" fmla="*/ 369 h 413"/>
              <a:gd name="T10" fmla="*/ 218 w 435"/>
              <a:gd name="T11" fmla="*/ 394 h 413"/>
              <a:gd name="T12" fmla="*/ 157 w 435"/>
              <a:gd name="T13" fmla="*/ 369 h 413"/>
              <a:gd name="T14" fmla="*/ 55 w 435"/>
              <a:gd name="T15" fmla="*/ 267 h 413"/>
              <a:gd name="T16" fmla="*/ 55 w 435"/>
              <a:gd name="T17" fmla="*/ 146 h 413"/>
              <a:gd name="T18" fmla="*/ 157 w 435"/>
              <a:gd name="T19" fmla="*/ 45 h 413"/>
              <a:gd name="T20" fmla="*/ 218 w 435"/>
              <a:gd name="T21" fmla="*/ 19 h 413"/>
              <a:gd name="T22" fmla="*/ 218 w 435"/>
              <a:gd name="T23" fmla="*/ 0 h 413"/>
              <a:gd name="T24" fmla="*/ 143 w 435"/>
              <a:gd name="T25" fmla="*/ 31 h 413"/>
              <a:gd name="T26" fmla="*/ 42 w 435"/>
              <a:gd name="T27" fmla="*/ 132 h 413"/>
              <a:gd name="T28" fmla="*/ 42 w 435"/>
              <a:gd name="T29" fmla="*/ 281 h 413"/>
              <a:gd name="T30" fmla="*/ 143 w 435"/>
              <a:gd name="T31" fmla="*/ 383 h 413"/>
              <a:gd name="T32" fmla="*/ 218 w 435"/>
              <a:gd name="T33" fmla="*/ 413 h 413"/>
              <a:gd name="T34" fmla="*/ 292 w 435"/>
              <a:gd name="T35" fmla="*/ 383 h 413"/>
              <a:gd name="T36" fmla="*/ 393 w 435"/>
              <a:gd name="T37" fmla="*/ 281 h 413"/>
              <a:gd name="T38" fmla="*/ 393 w 435"/>
              <a:gd name="T39" fmla="*/ 132 h 413"/>
              <a:gd name="T40" fmla="*/ 292 w 435"/>
              <a:gd name="T41" fmla="*/ 31 h 413"/>
              <a:gd name="T42" fmla="*/ 218 w 435"/>
              <a:gd name="T43" fmla="*/ 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5" h="413">
                <a:moveTo>
                  <a:pt x="218" y="19"/>
                </a:moveTo>
                <a:cubicBezTo>
                  <a:pt x="241" y="19"/>
                  <a:pt x="262" y="28"/>
                  <a:pt x="278" y="45"/>
                </a:cubicBezTo>
                <a:cubicBezTo>
                  <a:pt x="380" y="146"/>
                  <a:pt x="380" y="146"/>
                  <a:pt x="380" y="146"/>
                </a:cubicBezTo>
                <a:cubicBezTo>
                  <a:pt x="413" y="179"/>
                  <a:pt x="413" y="234"/>
                  <a:pt x="380" y="267"/>
                </a:cubicBezTo>
                <a:cubicBezTo>
                  <a:pt x="278" y="369"/>
                  <a:pt x="278" y="369"/>
                  <a:pt x="278" y="369"/>
                </a:cubicBezTo>
                <a:cubicBezTo>
                  <a:pt x="262" y="385"/>
                  <a:pt x="241" y="394"/>
                  <a:pt x="218" y="394"/>
                </a:cubicBezTo>
                <a:cubicBezTo>
                  <a:pt x="195" y="394"/>
                  <a:pt x="173" y="385"/>
                  <a:pt x="157" y="369"/>
                </a:cubicBezTo>
                <a:cubicBezTo>
                  <a:pt x="55" y="267"/>
                  <a:pt x="55" y="267"/>
                  <a:pt x="55" y="267"/>
                </a:cubicBezTo>
                <a:cubicBezTo>
                  <a:pt x="22" y="234"/>
                  <a:pt x="22" y="179"/>
                  <a:pt x="55" y="146"/>
                </a:cubicBezTo>
                <a:cubicBezTo>
                  <a:pt x="157" y="45"/>
                  <a:pt x="157" y="45"/>
                  <a:pt x="157" y="45"/>
                </a:cubicBezTo>
                <a:cubicBezTo>
                  <a:pt x="173" y="28"/>
                  <a:pt x="195" y="19"/>
                  <a:pt x="218" y="19"/>
                </a:cubicBezTo>
                <a:close/>
                <a:moveTo>
                  <a:pt x="218" y="0"/>
                </a:moveTo>
                <a:cubicBezTo>
                  <a:pt x="189" y="0"/>
                  <a:pt x="163" y="11"/>
                  <a:pt x="143" y="31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0" y="173"/>
                  <a:pt x="0" y="240"/>
                  <a:pt x="42" y="281"/>
                </a:cubicBezTo>
                <a:cubicBezTo>
                  <a:pt x="143" y="383"/>
                  <a:pt x="143" y="383"/>
                  <a:pt x="143" y="383"/>
                </a:cubicBezTo>
                <a:cubicBezTo>
                  <a:pt x="163" y="402"/>
                  <a:pt x="189" y="413"/>
                  <a:pt x="218" y="413"/>
                </a:cubicBezTo>
                <a:cubicBezTo>
                  <a:pt x="246" y="413"/>
                  <a:pt x="272" y="402"/>
                  <a:pt x="292" y="383"/>
                </a:cubicBezTo>
                <a:cubicBezTo>
                  <a:pt x="393" y="281"/>
                  <a:pt x="393" y="281"/>
                  <a:pt x="393" y="281"/>
                </a:cubicBezTo>
                <a:cubicBezTo>
                  <a:pt x="435" y="240"/>
                  <a:pt x="435" y="173"/>
                  <a:pt x="393" y="132"/>
                </a:cubicBezTo>
                <a:cubicBezTo>
                  <a:pt x="292" y="31"/>
                  <a:pt x="292" y="31"/>
                  <a:pt x="292" y="31"/>
                </a:cubicBezTo>
                <a:cubicBezTo>
                  <a:pt x="272" y="11"/>
                  <a:pt x="246" y="0"/>
                  <a:pt x="21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8593138" y="2079042"/>
            <a:ext cx="1914525" cy="1871663"/>
          </a:xfrm>
          <a:custGeom>
            <a:avLst/>
            <a:gdLst>
              <a:gd name="T0" fmla="*/ 217 w 424"/>
              <a:gd name="T1" fmla="*/ 19 h 413"/>
              <a:gd name="T2" fmla="*/ 278 w 424"/>
              <a:gd name="T3" fmla="*/ 45 h 413"/>
              <a:gd name="T4" fmla="*/ 379 w 424"/>
              <a:gd name="T5" fmla="*/ 146 h 413"/>
              <a:gd name="T6" fmla="*/ 405 w 424"/>
              <a:gd name="T7" fmla="*/ 207 h 413"/>
              <a:gd name="T8" fmla="*/ 379 w 424"/>
              <a:gd name="T9" fmla="*/ 267 h 413"/>
              <a:gd name="T10" fmla="*/ 278 w 424"/>
              <a:gd name="T11" fmla="*/ 369 h 413"/>
              <a:gd name="T12" fmla="*/ 217 w 424"/>
              <a:gd name="T13" fmla="*/ 394 h 413"/>
              <a:gd name="T14" fmla="*/ 156 w 424"/>
              <a:gd name="T15" fmla="*/ 369 h 413"/>
              <a:gd name="T16" fmla="*/ 55 w 424"/>
              <a:gd name="T17" fmla="*/ 267 h 413"/>
              <a:gd name="T18" fmla="*/ 55 w 424"/>
              <a:gd name="T19" fmla="*/ 146 h 413"/>
              <a:gd name="T20" fmla="*/ 156 w 424"/>
              <a:gd name="T21" fmla="*/ 45 h 413"/>
              <a:gd name="T22" fmla="*/ 217 w 424"/>
              <a:gd name="T23" fmla="*/ 19 h 413"/>
              <a:gd name="T24" fmla="*/ 217 w 424"/>
              <a:gd name="T25" fmla="*/ 0 h 413"/>
              <a:gd name="T26" fmla="*/ 143 w 424"/>
              <a:gd name="T27" fmla="*/ 31 h 413"/>
              <a:gd name="T28" fmla="*/ 41 w 424"/>
              <a:gd name="T29" fmla="*/ 132 h 413"/>
              <a:gd name="T30" fmla="*/ 41 w 424"/>
              <a:gd name="T31" fmla="*/ 281 h 413"/>
              <a:gd name="T32" fmla="*/ 143 w 424"/>
              <a:gd name="T33" fmla="*/ 383 h 413"/>
              <a:gd name="T34" fmla="*/ 217 w 424"/>
              <a:gd name="T35" fmla="*/ 413 h 413"/>
              <a:gd name="T36" fmla="*/ 292 w 424"/>
              <a:gd name="T37" fmla="*/ 383 h 413"/>
              <a:gd name="T38" fmla="*/ 393 w 424"/>
              <a:gd name="T39" fmla="*/ 281 h 413"/>
              <a:gd name="T40" fmla="*/ 424 w 424"/>
              <a:gd name="T41" fmla="*/ 207 h 413"/>
              <a:gd name="T42" fmla="*/ 393 w 424"/>
              <a:gd name="T43" fmla="*/ 132 h 413"/>
              <a:gd name="T44" fmla="*/ 292 w 424"/>
              <a:gd name="T45" fmla="*/ 31 h 413"/>
              <a:gd name="T46" fmla="*/ 217 w 424"/>
              <a:gd name="T47" fmla="*/ 0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24" h="413">
                <a:moveTo>
                  <a:pt x="217" y="19"/>
                </a:moveTo>
                <a:cubicBezTo>
                  <a:pt x="240" y="19"/>
                  <a:pt x="262" y="28"/>
                  <a:pt x="278" y="45"/>
                </a:cubicBezTo>
                <a:cubicBezTo>
                  <a:pt x="379" y="146"/>
                  <a:pt x="379" y="146"/>
                  <a:pt x="379" y="146"/>
                </a:cubicBezTo>
                <a:cubicBezTo>
                  <a:pt x="396" y="162"/>
                  <a:pt x="405" y="184"/>
                  <a:pt x="405" y="207"/>
                </a:cubicBezTo>
                <a:cubicBezTo>
                  <a:pt x="405" y="230"/>
                  <a:pt x="396" y="251"/>
                  <a:pt x="379" y="267"/>
                </a:cubicBezTo>
                <a:cubicBezTo>
                  <a:pt x="278" y="369"/>
                  <a:pt x="278" y="369"/>
                  <a:pt x="278" y="369"/>
                </a:cubicBezTo>
                <a:cubicBezTo>
                  <a:pt x="262" y="385"/>
                  <a:pt x="240" y="394"/>
                  <a:pt x="217" y="394"/>
                </a:cubicBezTo>
                <a:cubicBezTo>
                  <a:pt x="194" y="394"/>
                  <a:pt x="173" y="385"/>
                  <a:pt x="156" y="369"/>
                </a:cubicBezTo>
                <a:cubicBezTo>
                  <a:pt x="55" y="267"/>
                  <a:pt x="55" y="267"/>
                  <a:pt x="55" y="267"/>
                </a:cubicBezTo>
                <a:cubicBezTo>
                  <a:pt x="22" y="234"/>
                  <a:pt x="22" y="179"/>
                  <a:pt x="55" y="146"/>
                </a:cubicBezTo>
                <a:cubicBezTo>
                  <a:pt x="156" y="45"/>
                  <a:pt x="156" y="45"/>
                  <a:pt x="156" y="45"/>
                </a:cubicBezTo>
                <a:cubicBezTo>
                  <a:pt x="173" y="28"/>
                  <a:pt x="194" y="19"/>
                  <a:pt x="217" y="19"/>
                </a:cubicBezTo>
                <a:close/>
                <a:moveTo>
                  <a:pt x="217" y="0"/>
                </a:moveTo>
                <a:cubicBezTo>
                  <a:pt x="189" y="0"/>
                  <a:pt x="163" y="11"/>
                  <a:pt x="143" y="31"/>
                </a:cubicBezTo>
                <a:cubicBezTo>
                  <a:pt x="41" y="132"/>
                  <a:pt x="41" y="132"/>
                  <a:pt x="41" y="132"/>
                </a:cubicBezTo>
                <a:cubicBezTo>
                  <a:pt x="0" y="173"/>
                  <a:pt x="0" y="240"/>
                  <a:pt x="41" y="281"/>
                </a:cubicBezTo>
                <a:cubicBezTo>
                  <a:pt x="143" y="383"/>
                  <a:pt x="143" y="383"/>
                  <a:pt x="143" y="383"/>
                </a:cubicBezTo>
                <a:cubicBezTo>
                  <a:pt x="163" y="402"/>
                  <a:pt x="189" y="413"/>
                  <a:pt x="217" y="413"/>
                </a:cubicBezTo>
                <a:cubicBezTo>
                  <a:pt x="245" y="413"/>
                  <a:pt x="272" y="402"/>
                  <a:pt x="292" y="383"/>
                </a:cubicBezTo>
                <a:cubicBezTo>
                  <a:pt x="393" y="281"/>
                  <a:pt x="393" y="281"/>
                  <a:pt x="393" y="281"/>
                </a:cubicBezTo>
                <a:cubicBezTo>
                  <a:pt x="413" y="261"/>
                  <a:pt x="424" y="235"/>
                  <a:pt x="424" y="207"/>
                </a:cubicBezTo>
                <a:cubicBezTo>
                  <a:pt x="424" y="178"/>
                  <a:pt x="413" y="152"/>
                  <a:pt x="393" y="132"/>
                </a:cubicBezTo>
                <a:cubicBezTo>
                  <a:pt x="292" y="31"/>
                  <a:pt x="292" y="31"/>
                  <a:pt x="292" y="31"/>
                </a:cubicBezTo>
                <a:cubicBezTo>
                  <a:pt x="272" y="11"/>
                  <a:pt x="245" y="0"/>
                  <a:pt x="2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67618" y="2223505"/>
            <a:ext cx="1570038" cy="1582738"/>
            <a:chOff x="2455863" y="2068514"/>
            <a:chExt cx="1570038" cy="1582738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2455863" y="2068514"/>
              <a:ext cx="1570038" cy="1582738"/>
            </a:xfrm>
            <a:custGeom>
              <a:avLst/>
              <a:gdLst>
                <a:gd name="T0" fmla="*/ 127 w 348"/>
                <a:gd name="T1" fmla="*/ 323 h 349"/>
                <a:gd name="T2" fmla="*/ 26 w 348"/>
                <a:gd name="T3" fmla="*/ 222 h 349"/>
                <a:gd name="T4" fmla="*/ 26 w 348"/>
                <a:gd name="T5" fmla="*/ 128 h 349"/>
                <a:gd name="T6" fmla="*/ 127 w 348"/>
                <a:gd name="T7" fmla="*/ 26 h 349"/>
                <a:gd name="T8" fmla="*/ 221 w 348"/>
                <a:gd name="T9" fmla="*/ 26 h 349"/>
                <a:gd name="T10" fmla="*/ 322 w 348"/>
                <a:gd name="T11" fmla="*/ 128 h 349"/>
                <a:gd name="T12" fmla="*/ 322 w 348"/>
                <a:gd name="T13" fmla="*/ 222 h 349"/>
                <a:gd name="T14" fmla="*/ 221 w 348"/>
                <a:gd name="T15" fmla="*/ 323 h 349"/>
                <a:gd name="T16" fmla="*/ 127 w 348"/>
                <a:gd name="T17" fmla="*/ 32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349">
                  <a:moveTo>
                    <a:pt x="127" y="323"/>
                  </a:moveTo>
                  <a:cubicBezTo>
                    <a:pt x="26" y="222"/>
                    <a:pt x="26" y="222"/>
                    <a:pt x="26" y="222"/>
                  </a:cubicBezTo>
                  <a:cubicBezTo>
                    <a:pt x="0" y="196"/>
                    <a:pt x="0" y="154"/>
                    <a:pt x="26" y="128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53" y="0"/>
                    <a:pt x="195" y="0"/>
                    <a:pt x="221" y="26"/>
                  </a:cubicBezTo>
                  <a:cubicBezTo>
                    <a:pt x="322" y="128"/>
                    <a:pt x="322" y="128"/>
                    <a:pt x="322" y="128"/>
                  </a:cubicBezTo>
                  <a:cubicBezTo>
                    <a:pt x="348" y="154"/>
                    <a:pt x="348" y="196"/>
                    <a:pt x="322" y="222"/>
                  </a:cubicBezTo>
                  <a:cubicBezTo>
                    <a:pt x="221" y="323"/>
                    <a:pt x="221" y="323"/>
                    <a:pt x="221" y="323"/>
                  </a:cubicBezTo>
                  <a:cubicBezTo>
                    <a:pt x="195" y="349"/>
                    <a:pt x="153" y="349"/>
                    <a:pt x="127" y="3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952751" y="2522539"/>
              <a:ext cx="573088" cy="669925"/>
              <a:chOff x="2952751" y="2522539"/>
              <a:chExt cx="573088" cy="669925"/>
            </a:xfrm>
            <a:solidFill>
              <a:schemeClr val="bg1"/>
            </a:solidFill>
          </p:grpSpPr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3227388" y="2649539"/>
                <a:ext cx="26988" cy="53975"/>
              </a:xfrm>
              <a:custGeom>
                <a:avLst/>
                <a:gdLst>
                  <a:gd name="T0" fmla="*/ 3 w 6"/>
                  <a:gd name="T1" fmla="*/ 12 h 12"/>
                  <a:gd name="T2" fmla="*/ 3 w 6"/>
                  <a:gd name="T3" fmla="*/ 12 h 12"/>
                  <a:gd name="T4" fmla="*/ 0 w 6"/>
                  <a:gd name="T5" fmla="*/ 9 h 12"/>
                  <a:gd name="T6" fmla="*/ 0 w 6"/>
                  <a:gd name="T7" fmla="*/ 3 h 12"/>
                  <a:gd name="T8" fmla="*/ 3 w 6"/>
                  <a:gd name="T9" fmla="*/ 0 h 12"/>
                  <a:gd name="T10" fmla="*/ 3 w 6"/>
                  <a:gd name="T11" fmla="*/ 0 h 12"/>
                  <a:gd name="T12" fmla="*/ 6 w 6"/>
                  <a:gd name="T13" fmla="*/ 3 h 12"/>
                  <a:gd name="T14" fmla="*/ 6 w 6"/>
                  <a:gd name="T15" fmla="*/ 9 h 12"/>
                  <a:gd name="T16" fmla="*/ 3 w 6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2"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0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10"/>
                      <a:pt x="5" y="12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3" name="Freeform 14"/>
              <p:cNvSpPr>
                <a:spLocks/>
              </p:cNvSpPr>
              <p:nvPr/>
            </p:nvSpPr>
            <p:spPr bwMode="auto">
              <a:xfrm>
                <a:off x="3124201" y="2676526"/>
                <a:ext cx="34925" cy="49213"/>
              </a:xfrm>
              <a:custGeom>
                <a:avLst/>
                <a:gdLst>
                  <a:gd name="T0" fmla="*/ 7 w 8"/>
                  <a:gd name="T1" fmla="*/ 11 h 11"/>
                  <a:gd name="T2" fmla="*/ 7 w 8"/>
                  <a:gd name="T3" fmla="*/ 11 h 11"/>
                  <a:gd name="T4" fmla="*/ 5 w 8"/>
                  <a:gd name="T5" fmla="*/ 10 h 11"/>
                  <a:gd name="T6" fmla="*/ 1 w 8"/>
                  <a:gd name="T7" fmla="*/ 2 h 11"/>
                  <a:gd name="T8" fmla="*/ 1 w 8"/>
                  <a:gd name="T9" fmla="*/ 0 h 11"/>
                  <a:gd name="T10" fmla="*/ 1 w 8"/>
                  <a:gd name="T11" fmla="*/ 0 h 11"/>
                  <a:gd name="T12" fmla="*/ 3 w 8"/>
                  <a:gd name="T13" fmla="*/ 1 h 11"/>
                  <a:gd name="T14" fmla="*/ 8 w 8"/>
                  <a:gd name="T15" fmla="*/ 9 h 11"/>
                  <a:gd name="T16" fmla="*/ 7 w 8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1">
                    <a:moveTo>
                      <a:pt x="7" y="11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6" y="11"/>
                      <a:pt x="5" y="1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3046413" y="2752726"/>
                <a:ext cx="50800" cy="36513"/>
              </a:xfrm>
              <a:custGeom>
                <a:avLst/>
                <a:gdLst>
                  <a:gd name="T0" fmla="*/ 11 w 11"/>
                  <a:gd name="T1" fmla="*/ 7 h 8"/>
                  <a:gd name="T2" fmla="*/ 11 w 11"/>
                  <a:gd name="T3" fmla="*/ 7 h 8"/>
                  <a:gd name="T4" fmla="*/ 9 w 11"/>
                  <a:gd name="T5" fmla="*/ 8 h 8"/>
                  <a:gd name="T6" fmla="*/ 1 w 11"/>
                  <a:gd name="T7" fmla="*/ 3 h 8"/>
                  <a:gd name="T8" fmla="*/ 0 w 11"/>
                  <a:gd name="T9" fmla="*/ 1 h 8"/>
                  <a:gd name="T10" fmla="*/ 0 w 11"/>
                  <a:gd name="T11" fmla="*/ 1 h 8"/>
                  <a:gd name="T12" fmla="*/ 2 w 11"/>
                  <a:gd name="T13" fmla="*/ 1 h 8"/>
                  <a:gd name="T14" fmla="*/ 10 w 11"/>
                  <a:gd name="T15" fmla="*/ 5 h 8"/>
                  <a:gd name="T16" fmla="*/ 11 w 11"/>
                  <a:gd name="T1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8">
                    <a:moveTo>
                      <a:pt x="11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10" y="8"/>
                      <a:pt x="9" y="8"/>
                      <a:pt x="9" y="8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6"/>
                      <a:pt x="11" y="7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3046413" y="2952751"/>
                <a:ext cx="50800" cy="36513"/>
              </a:xfrm>
              <a:custGeom>
                <a:avLst/>
                <a:gdLst>
                  <a:gd name="T0" fmla="*/ 11 w 11"/>
                  <a:gd name="T1" fmla="*/ 0 h 8"/>
                  <a:gd name="T2" fmla="*/ 11 w 11"/>
                  <a:gd name="T3" fmla="*/ 1 h 8"/>
                  <a:gd name="T4" fmla="*/ 10 w 11"/>
                  <a:gd name="T5" fmla="*/ 3 h 8"/>
                  <a:gd name="T6" fmla="*/ 2 w 11"/>
                  <a:gd name="T7" fmla="*/ 7 h 8"/>
                  <a:gd name="T8" fmla="*/ 0 w 11"/>
                  <a:gd name="T9" fmla="*/ 7 h 8"/>
                  <a:gd name="T10" fmla="*/ 0 w 11"/>
                  <a:gd name="T11" fmla="*/ 7 h 8"/>
                  <a:gd name="T12" fmla="*/ 1 w 11"/>
                  <a:gd name="T13" fmla="*/ 5 h 8"/>
                  <a:gd name="T14" fmla="*/ 9 w 11"/>
                  <a:gd name="T15" fmla="*/ 0 h 8"/>
                  <a:gd name="T16" fmla="*/ 11 w 11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8">
                    <a:moveTo>
                      <a:pt x="11" y="0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2"/>
                      <a:pt x="10" y="3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1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5"/>
                      <a:pt x="1" y="5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3124201" y="3016251"/>
                <a:ext cx="34925" cy="49213"/>
              </a:xfrm>
              <a:custGeom>
                <a:avLst/>
                <a:gdLst>
                  <a:gd name="T0" fmla="*/ 7 w 8"/>
                  <a:gd name="T1" fmla="*/ 0 h 11"/>
                  <a:gd name="T2" fmla="*/ 7 w 8"/>
                  <a:gd name="T3" fmla="*/ 0 h 11"/>
                  <a:gd name="T4" fmla="*/ 8 w 8"/>
                  <a:gd name="T5" fmla="*/ 2 h 11"/>
                  <a:gd name="T6" fmla="*/ 3 w 8"/>
                  <a:gd name="T7" fmla="*/ 10 h 11"/>
                  <a:gd name="T8" fmla="*/ 1 w 8"/>
                  <a:gd name="T9" fmla="*/ 11 h 11"/>
                  <a:gd name="T10" fmla="*/ 1 w 8"/>
                  <a:gd name="T11" fmla="*/ 11 h 11"/>
                  <a:gd name="T12" fmla="*/ 1 w 8"/>
                  <a:gd name="T13" fmla="*/ 9 h 11"/>
                  <a:gd name="T14" fmla="*/ 5 w 8"/>
                  <a:gd name="T15" fmla="*/ 1 h 11"/>
                  <a:gd name="T16" fmla="*/ 7 w 8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1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2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0"/>
                      <a:pt x="0" y="9"/>
                      <a:pt x="1" y="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7" name="Freeform 18"/>
              <p:cNvSpPr>
                <a:spLocks/>
              </p:cNvSpPr>
              <p:nvPr/>
            </p:nvSpPr>
            <p:spPr bwMode="auto">
              <a:xfrm>
                <a:off x="3317876" y="3016251"/>
                <a:ext cx="36513" cy="49213"/>
              </a:xfrm>
              <a:custGeom>
                <a:avLst/>
                <a:gdLst>
                  <a:gd name="T0" fmla="*/ 1 w 8"/>
                  <a:gd name="T1" fmla="*/ 0 h 11"/>
                  <a:gd name="T2" fmla="*/ 1 w 8"/>
                  <a:gd name="T3" fmla="*/ 0 h 11"/>
                  <a:gd name="T4" fmla="*/ 4 w 8"/>
                  <a:gd name="T5" fmla="*/ 1 h 11"/>
                  <a:gd name="T6" fmla="*/ 8 w 8"/>
                  <a:gd name="T7" fmla="*/ 9 h 11"/>
                  <a:gd name="T8" fmla="*/ 8 w 8"/>
                  <a:gd name="T9" fmla="*/ 11 h 11"/>
                  <a:gd name="T10" fmla="*/ 7 w 8"/>
                  <a:gd name="T11" fmla="*/ 11 h 11"/>
                  <a:gd name="T12" fmla="*/ 5 w 8"/>
                  <a:gd name="T13" fmla="*/ 10 h 11"/>
                  <a:gd name="T14" fmla="*/ 1 w 8"/>
                  <a:gd name="T15" fmla="*/ 2 h 11"/>
                  <a:gd name="T16" fmla="*/ 1 w 8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10"/>
                      <a:pt x="8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6" y="11"/>
                      <a:pt x="5" y="1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8" name="Freeform 19"/>
              <p:cNvSpPr>
                <a:spLocks/>
              </p:cNvSpPr>
              <p:nvPr/>
            </p:nvSpPr>
            <p:spPr bwMode="auto">
              <a:xfrm>
                <a:off x="3386138" y="2952751"/>
                <a:ext cx="49213" cy="36513"/>
              </a:xfrm>
              <a:custGeom>
                <a:avLst/>
                <a:gdLst>
                  <a:gd name="T0" fmla="*/ 0 w 11"/>
                  <a:gd name="T1" fmla="*/ 1 h 8"/>
                  <a:gd name="T2" fmla="*/ 0 w 11"/>
                  <a:gd name="T3" fmla="*/ 0 h 8"/>
                  <a:gd name="T4" fmla="*/ 2 w 11"/>
                  <a:gd name="T5" fmla="*/ 0 h 8"/>
                  <a:gd name="T6" fmla="*/ 10 w 11"/>
                  <a:gd name="T7" fmla="*/ 5 h 8"/>
                  <a:gd name="T8" fmla="*/ 11 w 11"/>
                  <a:gd name="T9" fmla="*/ 7 h 8"/>
                  <a:gd name="T10" fmla="*/ 11 w 11"/>
                  <a:gd name="T11" fmla="*/ 7 h 8"/>
                  <a:gd name="T12" fmla="*/ 8 w 11"/>
                  <a:gd name="T13" fmla="*/ 7 h 8"/>
                  <a:gd name="T14" fmla="*/ 1 w 11"/>
                  <a:gd name="T15" fmla="*/ 3 h 8"/>
                  <a:gd name="T16" fmla="*/ 0 w 11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8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5"/>
                      <a:pt x="11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9" y="8"/>
                      <a:pt x="8" y="7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3386138" y="2752726"/>
                <a:ext cx="49213" cy="36513"/>
              </a:xfrm>
              <a:custGeom>
                <a:avLst/>
                <a:gdLst>
                  <a:gd name="T0" fmla="*/ 0 w 11"/>
                  <a:gd name="T1" fmla="*/ 7 h 8"/>
                  <a:gd name="T2" fmla="*/ 0 w 11"/>
                  <a:gd name="T3" fmla="*/ 7 h 8"/>
                  <a:gd name="T4" fmla="*/ 1 w 11"/>
                  <a:gd name="T5" fmla="*/ 5 h 8"/>
                  <a:gd name="T6" fmla="*/ 8 w 11"/>
                  <a:gd name="T7" fmla="*/ 1 h 8"/>
                  <a:gd name="T8" fmla="*/ 11 w 11"/>
                  <a:gd name="T9" fmla="*/ 1 h 8"/>
                  <a:gd name="T10" fmla="*/ 11 w 11"/>
                  <a:gd name="T11" fmla="*/ 1 h 8"/>
                  <a:gd name="T12" fmla="*/ 10 w 11"/>
                  <a:gd name="T13" fmla="*/ 3 h 8"/>
                  <a:gd name="T14" fmla="*/ 2 w 11"/>
                  <a:gd name="T15" fmla="*/ 8 h 8"/>
                  <a:gd name="T16" fmla="*/ 0 w 11"/>
                  <a:gd name="T1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8"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1" y="5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0"/>
                      <a:pt x="10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2"/>
                      <a:pt x="11" y="3"/>
                      <a:pt x="10" y="3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8"/>
                      <a:pt x="0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30" name="Freeform 21"/>
              <p:cNvSpPr>
                <a:spLocks/>
              </p:cNvSpPr>
              <p:nvPr/>
            </p:nvSpPr>
            <p:spPr bwMode="auto">
              <a:xfrm>
                <a:off x="3317876" y="2676526"/>
                <a:ext cx="36513" cy="49213"/>
              </a:xfrm>
              <a:custGeom>
                <a:avLst/>
                <a:gdLst>
                  <a:gd name="T0" fmla="*/ 1 w 8"/>
                  <a:gd name="T1" fmla="*/ 11 h 11"/>
                  <a:gd name="T2" fmla="*/ 1 w 8"/>
                  <a:gd name="T3" fmla="*/ 11 h 11"/>
                  <a:gd name="T4" fmla="*/ 1 w 8"/>
                  <a:gd name="T5" fmla="*/ 9 h 11"/>
                  <a:gd name="T6" fmla="*/ 5 w 8"/>
                  <a:gd name="T7" fmla="*/ 1 h 11"/>
                  <a:gd name="T8" fmla="*/ 7 w 8"/>
                  <a:gd name="T9" fmla="*/ 0 h 11"/>
                  <a:gd name="T10" fmla="*/ 8 w 8"/>
                  <a:gd name="T11" fmla="*/ 0 h 11"/>
                  <a:gd name="T12" fmla="*/ 8 w 8"/>
                  <a:gd name="T13" fmla="*/ 2 h 11"/>
                  <a:gd name="T14" fmla="*/ 4 w 8"/>
                  <a:gd name="T15" fmla="*/ 10 h 11"/>
                  <a:gd name="T16" fmla="*/ 1 w 8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1">
                    <a:moveTo>
                      <a:pt x="1" y="1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1"/>
                      <a:pt x="2" y="11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3019426" y="2857501"/>
                <a:ext cx="53975" cy="26988"/>
              </a:xfrm>
              <a:custGeom>
                <a:avLst/>
                <a:gdLst>
                  <a:gd name="T0" fmla="*/ 12 w 12"/>
                  <a:gd name="T1" fmla="*/ 3 h 6"/>
                  <a:gd name="T2" fmla="*/ 12 w 12"/>
                  <a:gd name="T3" fmla="*/ 3 h 6"/>
                  <a:gd name="T4" fmla="*/ 9 w 12"/>
                  <a:gd name="T5" fmla="*/ 6 h 6"/>
                  <a:gd name="T6" fmla="*/ 3 w 12"/>
                  <a:gd name="T7" fmla="*/ 6 h 6"/>
                  <a:gd name="T8" fmla="*/ 0 w 12"/>
                  <a:gd name="T9" fmla="*/ 3 h 6"/>
                  <a:gd name="T10" fmla="*/ 0 w 12"/>
                  <a:gd name="T11" fmla="*/ 3 h 6"/>
                  <a:gd name="T12" fmla="*/ 3 w 12"/>
                  <a:gd name="T13" fmla="*/ 0 h 6"/>
                  <a:gd name="T14" fmla="*/ 9 w 12"/>
                  <a:gd name="T15" fmla="*/ 0 h 6"/>
                  <a:gd name="T16" fmla="*/ 12 w 12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6">
                    <a:moveTo>
                      <a:pt x="12" y="3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2" y="5"/>
                      <a:pt x="10" y="6"/>
                      <a:pt x="9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2" y="1"/>
                      <a:pt x="1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3227388" y="3038476"/>
                <a:ext cx="26988" cy="53975"/>
              </a:xfrm>
              <a:custGeom>
                <a:avLst/>
                <a:gdLst>
                  <a:gd name="T0" fmla="*/ 3 w 6"/>
                  <a:gd name="T1" fmla="*/ 0 h 12"/>
                  <a:gd name="T2" fmla="*/ 3 w 6"/>
                  <a:gd name="T3" fmla="*/ 0 h 12"/>
                  <a:gd name="T4" fmla="*/ 6 w 6"/>
                  <a:gd name="T5" fmla="*/ 3 h 12"/>
                  <a:gd name="T6" fmla="*/ 6 w 6"/>
                  <a:gd name="T7" fmla="*/ 9 h 12"/>
                  <a:gd name="T8" fmla="*/ 3 w 6"/>
                  <a:gd name="T9" fmla="*/ 12 h 12"/>
                  <a:gd name="T10" fmla="*/ 3 w 6"/>
                  <a:gd name="T11" fmla="*/ 12 h 12"/>
                  <a:gd name="T12" fmla="*/ 0 w 6"/>
                  <a:gd name="T13" fmla="*/ 9 h 12"/>
                  <a:gd name="T14" fmla="*/ 0 w 6"/>
                  <a:gd name="T15" fmla="*/ 3 h 12"/>
                  <a:gd name="T16" fmla="*/ 3 w 6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2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11"/>
                      <a:pt x="5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3408363" y="2857501"/>
                <a:ext cx="53975" cy="26988"/>
              </a:xfrm>
              <a:custGeom>
                <a:avLst/>
                <a:gdLst>
                  <a:gd name="T0" fmla="*/ 0 w 12"/>
                  <a:gd name="T1" fmla="*/ 3 h 6"/>
                  <a:gd name="T2" fmla="*/ 0 w 12"/>
                  <a:gd name="T3" fmla="*/ 3 h 6"/>
                  <a:gd name="T4" fmla="*/ 3 w 12"/>
                  <a:gd name="T5" fmla="*/ 0 h 6"/>
                  <a:gd name="T6" fmla="*/ 9 w 12"/>
                  <a:gd name="T7" fmla="*/ 0 h 6"/>
                  <a:gd name="T8" fmla="*/ 12 w 12"/>
                  <a:gd name="T9" fmla="*/ 3 h 6"/>
                  <a:gd name="T10" fmla="*/ 12 w 12"/>
                  <a:gd name="T11" fmla="*/ 3 h 6"/>
                  <a:gd name="T12" fmla="*/ 9 w 12"/>
                  <a:gd name="T13" fmla="*/ 6 h 6"/>
                  <a:gd name="T14" fmla="*/ 3 w 12"/>
                  <a:gd name="T15" fmla="*/ 6 h 6"/>
                  <a:gd name="T16" fmla="*/ 0 w 12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6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0"/>
                      <a:pt x="12" y="1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5"/>
                      <a:pt x="11" y="6"/>
                      <a:pt x="9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3124201" y="2794001"/>
                <a:ext cx="292100" cy="280988"/>
              </a:xfrm>
              <a:custGeom>
                <a:avLst/>
                <a:gdLst>
                  <a:gd name="T0" fmla="*/ 65 w 65"/>
                  <a:gd name="T1" fmla="*/ 8 h 62"/>
                  <a:gd name="T2" fmla="*/ 64 w 65"/>
                  <a:gd name="T3" fmla="*/ 5 h 62"/>
                  <a:gd name="T4" fmla="*/ 31 w 65"/>
                  <a:gd name="T5" fmla="*/ 14 h 62"/>
                  <a:gd name="T6" fmla="*/ 28 w 65"/>
                  <a:gd name="T7" fmla="*/ 11 h 62"/>
                  <a:gd name="T8" fmla="*/ 30 w 65"/>
                  <a:gd name="T9" fmla="*/ 6 h 62"/>
                  <a:gd name="T10" fmla="*/ 28 w 65"/>
                  <a:gd name="T11" fmla="*/ 6 h 62"/>
                  <a:gd name="T12" fmla="*/ 27 w 65"/>
                  <a:gd name="T13" fmla="*/ 11 h 62"/>
                  <a:gd name="T14" fmla="*/ 26 w 65"/>
                  <a:gd name="T15" fmla="*/ 11 h 62"/>
                  <a:gd name="T16" fmla="*/ 23 w 65"/>
                  <a:gd name="T17" fmla="*/ 12 h 62"/>
                  <a:gd name="T18" fmla="*/ 3 w 65"/>
                  <a:gd name="T19" fmla="*/ 0 h 62"/>
                  <a:gd name="T20" fmla="*/ 0 w 65"/>
                  <a:gd name="T21" fmla="*/ 6 h 62"/>
                  <a:gd name="T22" fmla="*/ 19 w 65"/>
                  <a:gd name="T23" fmla="*/ 17 h 62"/>
                  <a:gd name="T24" fmla="*/ 14 w 65"/>
                  <a:gd name="T25" fmla="*/ 18 h 62"/>
                  <a:gd name="T26" fmla="*/ 15 w 65"/>
                  <a:gd name="T27" fmla="*/ 22 h 62"/>
                  <a:gd name="T28" fmla="*/ 21 w 65"/>
                  <a:gd name="T29" fmla="*/ 20 h 62"/>
                  <a:gd name="T30" fmla="*/ 23 w 65"/>
                  <a:gd name="T31" fmla="*/ 22 h 62"/>
                  <a:gd name="T32" fmla="*/ 13 w 65"/>
                  <a:gd name="T33" fmla="*/ 61 h 62"/>
                  <a:gd name="T34" fmla="*/ 15 w 65"/>
                  <a:gd name="T35" fmla="*/ 62 h 62"/>
                  <a:gd name="T36" fmla="*/ 25 w 65"/>
                  <a:gd name="T37" fmla="*/ 23 h 62"/>
                  <a:gd name="T38" fmla="*/ 26 w 65"/>
                  <a:gd name="T39" fmla="*/ 23 h 62"/>
                  <a:gd name="T40" fmla="*/ 29 w 65"/>
                  <a:gd name="T41" fmla="*/ 22 h 62"/>
                  <a:gd name="T42" fmla="*/ 34 w 65"/>
                  <a:gd name="T43" fmla="*/ 25 h 62"/>
                  <a:gd name="T44" fmla="*/ 37 w 65"/>
                  <a:gd name="T45" fmla="*/ 20 h 62"/>
                  <a:gd name="T46" fmla="*/ 32 w 65"/>
                  <a:gd name="T47" fmla="*/ 17 h 62"/>
                  <a:gd name="T48" fmla="*/ 65 w 65"/>
                  <a:gd name="T49" fmla="*/ 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5" h="62">
                    <a:moveTo>
                      <a:pt x="65" y="8"/>
                    </a:moveTo>
                    <a:cubicBezTo>
                      <a:pt x="64" y="5"/>
                      <a:pt x="64" y="5"/>
                      <a:pt x="64" y="5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0" y="13"/>
                      <a:pt x="29" y="12"/>
                      <a:pt x="28" y="11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5" y="11"/>
                      <a:pt x="24" y="11"/>
                      <a:pt x="23" y="1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1"/>
                      <a:pt x="22" y="22"/>
                      <a:pt x="23" y="22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6" y="23"/>
                      <a:pt x="26" y="23"/>
                    </a:cubicBezTo>
                    <a:cubicBezTo>
                      <a:pt x="27" y="23"/>
                      <a:pt x="28" y="23"/>
                      <a:pt x="29" y="22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2" y="17"/>
                      <a:pt x="32" y="17"/>
                      <a:pt x="32" y="17"/>
                    </a:cubicBezTo>
                    <a:lnTo>
                      <a:pt x="6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35" name="Freeform 26"/>
              <p:cNvSpPr>
                <a:spLocks noEditPoints="1"/>
              </p:cNvSpPr>
              <p:nvPr/>
            </p:nvSpPr>
            <p:spPr bwMode="auto">
              <a:xfrm>
                <a:off x="2952751" y="2522539"/>
                <a:ext cx="573088" cy="669925"/>
              </a:xfrm>
              <a:custGeom>
                <a:avLst/>
                <a:gdLst>
                  <a:gd name="T0" fmla="*/ 99 w 127"/>
                  <a:gd name="T1" fmla="*/ 126 h 148"/>
                  <a:gd name="T2" fmla="*/ 125 w 127"/>
                  <a:gd name="T3" fmla="*/ 77 h 148"/>
                  <a:gd name="T4" fmla="*/ 102 w 127"/>
                  <a:gd name="T5" fmla="*/ 30 h 148"/>
                  <a:gd name="T6" fmla="*/ 106 w 127"/>
                  <a:gd name="T7" fmla="*/ 25 h 148"/>
                  <a:gd name="T8" fmla="*/ 119 w 127"/>
                  <a:gd name="T9" fmla="*/ 39 h 148"/>
                  <a:gd name="T10" fmla="*/ 122 w 127"/>
                  <a:gd name="T11" fmla="*/ 36 h 148"/>
                  <a:gd name="T12" fmla="*/ 112 w 127"/>
                  <a:gd name="T13" fmla="*/ 8 h 148"/>
                  <a:gd name="T14" fmla="*/ 82 w 127"/>
                  <a:gd name="T15" fmla="*/ 8 h 148"/>
                  <a:gd name="T16" fmla="*/ 81 w 127"/>
                  <a:gd name="T17" fmla="*/ 12 h 148"/>
                  <a:gd name="T18" fmla="*/ 98 w 127"/>
                  <a:gd name="T19" fmla="*/ 20 h 148"/>
                  <a:gd name="T20" fmla="*/ 95 w 127"/>
                  <a:gd name="T21" fmla="*/ 25 h 148"/>
                  <a:gd name="T22" fmla="*/ 67 w 127"/>
                  <a:gd name="T23" fmla="*/ 16 h 148"/>
                  <a:gd name="T24" fmla="*/ 67 w 127"/>
                  <a:gd name="T25" fmla="*/ 11 h 148"/>
                  <a:gd name="T26" fmla="*/ 70 w 127"/>
                  <a:gd name="T27" fmla="*/ 11 h 148"/>
                  <a:gd name="T28" fmla="*/ 73 w 127"/>
                  <a:gd name="T29" fmla="*/ 8 h 148"/>
                  <a:gd name="T30" fmla="*/ 73 w 127"/>
                  <a:gd name="T31" fmla="*/ 8 h 148"/>
                  <a:gd name="T32" fmla="*/ 70 w 127"/>
                  <a:gd name="T33" fmla="*/ 5 h 148"/>
                  <a:gd name="T34" fmla="*/ 58 w 127"/>
                  <a:gd name="T35" fmla="*/ 5 h 148"/>
                  <a:gd name="T36" fmla="*/ 55 w 127"/>
                  <a:gd name="T37" fmla="*/ 8 h 148"/>
                  <a:gd name="T38" fmla="*/ 55 w 127"/>
                  <a:gd name="T39" fmla="*/ 8 h 148"/>
                  <a:gd name="T40" fmla="*/ 58 w 127"/>
                  <a:gd name="T41" fmla="*/ 11 h 148"/>
                  <a:gd name="T42" fmla="*/ 61 w 127"/>
                  <a:gd name="T43" fmla="*/ 11 h 148"/>
                  <a:gd name="T44" fmla="*/ 61 w 127"/>
                  <a:gd name="T45" fmla="*/ 16 h 148"/>
                  <a:gd name="T46" fmla="*/ 33 w 127"/>
                  <a:gd name="T47" fmla="*/ 25 h 148"/>
                  <a:gd name="T48" fmla="*/ 29 w 127"/>
                  <a:gd name="T49" fmla="*/ 20 h 148"/>
                  <a:gd name="T50" fmla="*/ 47 w 127"/>
                  <a:gd name="T51" fmla="*/ 12 h 148"/>
                  <a:gd name="T52" fmla="*/ 45 w 127"/>
                  <a:gd name="T53" fmla="*/ 8 h 148"/>
                  <a:gd name="T54" fmla="*/ 16 w 127"/>
                  <a:gd name="T55" fmla="*/ 8 h 148"/>
                  <a:gd name="T56" fmla="*/ 6 w 127"/>
                  <a:gd name="T57" fmla="*/ 36 h 148"/>
                  <a:gd name="T58" fmla="*/ 9 w 127"/>
                  <a:gd name="T59" fmla="*/ 39 h 148"/>
                  <a:gd name="T60" fmla="*/ 22 w 127"/>
                  <a:gd name="T61" fmla="*/ 25 h 148"/>
                  <a:gd name="T62" fmla="*/ 25 w 127"/>
                  <a:gd name="T63" fmla="*/ 30 h 148"/>
                  <a:gd name="T64" fmla="*/ 3 w 127"/>
                  <a:gd name="T65" fmla="*/ 77 h 148"/>
                  <a:gd name="T66" fmla="*/ 28 w 127"/>
                  <a:gd name="T67" fmla="*/ 126 h 148"/>
                  <a:gd name="T68" fmla="*/ 22 w 127"/>
                  <a:gd name="T69" fmla="*/ 138 h 148"/>
                  <a:gd name="T70" fmla="*/ 24 w 127"/>
                  <a:gd name="T71" fmla="*/ 146 h 148"/>
                  <a:gd name="T72" fmla="*/ 24 w 127"/>
                  <a:gd name="T73" fmla="*/ 146 h 148"/>
                  <a:gd name="T74" fmla="*/ 32 w 127"/>
                  <a:gd name="T75" fmla="*/ 144 h 148"/>
                  <a:gd name="T76" fmla="*/ 39 w 127"/>
                  <a:gd name="T77" fmla="*/ 132 h 148"/>
                  <a:gd name="T78" fmla="*/ 64 w 127"/>
                  <a:gd name="T79" fmla="*/ 138 h 148"/>
                  <a:gd name="T80" fmla="*/ 89 w 127"/>
                  <a:gd name="T81" fmla="*/ 132 h 148"/>
                  <a:gd name="T82" fmla="*/ 96 w 127"/>
                  <a:gd name="T83" fmla="*/ 144 h 148"/>
                  <a:gd name="T84" fmla="*/ 104 w 127"/>
                  <a:gd name="T85" fmla="*/ 146 h 148"/>
                  <a:gd name="T86" fmla="*/ 104 w 127"/>
                  <a:gd name="T87" fmla="*/ 146 h 148"/>
                  <a:gd name="T88" fmla="*/ 106 w 127"/>
                  <a:gd name="T89" fmla="*/ 138 h 148"/>
                  <a:gd name="T90" fmla="*/ 99 w 127"/>
                  <a:gd name="T91" fmla="*/ 126 h 148"/>
                  <a:gd name="T92" fmla="*/ 9 w 127"/>
                  <a:gd name="T93" fmla="*/ 77 h 148"/>
                  <a:gd name="T94" fmla="*/ 64 w 127"/>
                  <a:gd name="T95" fmla="*/ 22 h 148"/>
                  <a:gd name="T96" fmla="*/ 119 w 127"/>
                  <a:gd name="T97" fmla="*/ 77 h 148"/>
                  <a:gd name="T98" fmla="*/ 64 w 127"/>
                  <a:gd name="T99" fmla="*/ 132 h 148"/>
                  <a:gd name="T100" fmla="*/ 9 w 127"/>
                  <a:gd name="T101" fmla="*/ 7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7" h="148">
                    <a:moveTo>
                      <a:pt x="99" y="126"/>
                    </a:moveTo>
                    <a:cubicBezTo>
                      <a:pt x="115" y="115"/>
                      <a:pt x="125" y="97"/>
                      <a:pt x="125" y="77"/>
                    </a:cubicBezTo>
                    <a:cubicBezTo>
                      <a:pt x="125" y="58"/>
                      <a:pt x="116" y="41"/>
                      <a:pt x="102" y="30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11" y="29"/>
                      <a:pt x="115" y="34"/>
                      <a:pt x="119" y="39"/>
                    </a:cubicBezTo>
                    <a:cubicBezTo>
                      <a:pt x="120" y="38"/>
                      <a:pt x="121" y="37"/>
                      <a:pt x="122" y="36"/>
                    </a:cubicBezTo>
                    <a:cubicBezTo>
                      <a:pt x="127" y="28"/>
                      <a:pt x="123" y="16"/>
                      <a:pt x="112" y="8"/>
                    </a:cubicBezTo>
                    <a:cubicBezTo>
                      <a:pt x="101" y="0"/>
                      <a:pt x="88" y="0"/>
                      <a:pt x="82" y="8"/>
                    </a:cubicBezTo>
                    <a:cubicBezTo>
                      <a:pt x="82" y="10"/>
                      <a:pt x="81" y="11"/>
                      <a:pt x="81" y="12"/>
                    </a:cubicBezTo>
                    <a:cubicBezTo>
                      <a:pt x="87" y="14"/>
                      <a:pt x="93" y="16"/>
                      <a:pt x="98" y="20"/>
                    </a:cubicBezTo>
                    <a:cubicBezTo>
                      <a:pt x="95" y="25"/>
                      <a:pt x="95" y="25"/>
                      <a:pt x="95" y="25"/>
                    </a:cubicBezTo>
                    <a:cubicBezTo>
                      <a:pt x="87" y="20"/>
                      <a:pt x="77" y="17"/>
                      <a:pt x="67" y="16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72" y="11"/>
                      <a:pt x="73" y="10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7"/>
                      <a:pt x="72" y="5"/>
                      <a:pt x="70" y="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6" y="5"/>
                      <a:pt x="55" y="7"/>
                      <a:pt x="55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10"/>
                      <a:pt x="56" y="11"/>
                      <a:pt x="58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51" y="17"/>
                      <a:pt x="41" y="20"/>
                      <a:pt x="33" y="25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5" y="16"/>
                      <a:pt x="41" y="14"/>
                      <a:pt x="47" y="12"/>
                    </a:cubicBezTo>
                    <a:cubicBezTo>
                      <a:pt x="47" y="11"/>
                      <a:pt x="46" y="10"/>
                      <a:pt x="45" y="8"/>
                    </a:cubicBezTo>
                    <a:cubicBezTo>
                      <a:pt x="40" y="0"/>
                      <a:pt x="27" y="0"/>
                      <a:pt x="16" y="8"/>
                    </a:cubicBezTo>
                    <a:cubicBezTo>
                      <a:pt x="5" y="16"/>
                      <a:pt x="0" y="28"/>
                      <a:pt x="6" y="36"/>
                    </a:cubicBezTo>
                    <a:cubicBezTo>
                      <a:pt x="7" y="37"/>
                      <a:pt x="8" y="38"/>
                      <a:pt x="9" y="39"/>
                    </a:cubicBezTo>
                    <a:cubicBezTo>
                      <a:pt x="12" y="34"/>
                      <a:pt x="17" y="29"/>
                      <a:pt x="22" y="25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12" y="41"/>
                      <a:pt x="3" y="58"/>
                      <a:pt x="3" y="77"/>
                    </a:cubicBezTo>
                    <a:cubicBezTo>
                      <a:pt x="3" y="97"/>
                      <a:pt x="13" y="115"/>
                      <a:pt x="28" y="126"/>
                    </a:cubicBezTo>
                    <a:cubicBezTo>
                      <a:pt x="22" y="138"/>
                      <a:pt x="22" y="138"/>
                      <a:pt x="22" y="138"/>
                    </a:cubicBezTo>
                    <a:cubicBezTo>
                      <a:pt x="20" y="141"/>
                      <a:pt x="21" y="144"/>
                      <a:pt x="24" y="146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7" y="148"/>
                      <a:pt x="31" y="147"/>
                      <a:pt x="32" y="144"/>
                    </a:cubicBezTo>
                    <a:cubicBezTo>
                      <a:pt x="39" y="132"/>
                      <a:pt x="39" y="132"/>
                      <a:pt x="39" y="132"/>
                    </a:cubicBezTo>
                    <a:cubicBezTo>
                      <a:pt x="47" y="136"/>
                      <a:pt x="55" y="138"/>
                      <a:pt x="64" y="138"/>
                    </a:cubicBezTo>
                    <a:cubicBezTo>
                      <a:pt x="73" y="138"/>
                      <a:pt x="81" y="136"/>
                      <a:pt x="89" y="132"/>
                    </a:cubicBezTo>
                    <a:cubicBezTo>
                      <a:pt x="96" y="144"/>
                      <a:pt x="96" y="144"/>
                      <a:pt x="96" y="144"/>
                    </a:cubicBezTo>
                    <a:cubicBezTo>
                      <a:pt x="97" y="147"/>
                      <a:pt x="101" y="148"/>
                      <a:pt x="104" y="146"/>
                    </a:cubicBezTo>
                    <a:cubicBezTo>
                      <a:pt x="104" y="146"/>
                      <a:pt x="104" y="146"/>
                      <a:pt x="104" y="146"/>
                    </a:cubicBezTo>
                    <a:cubicBezTo>
                      <a:pt x="107" y="144"/>
                      <a:pt x="108" y="141"/>
                      <a:pt x="106" y="138"/>
                    </a:cubicBezTo>
                    <a:lnTo>
                      <a:pt x="99" y="126"/>
                    </a:lnTo>
                    <a:close/>
                    <a:moveTo>
                      <a:pt x="9" y="77"/>
                    </a:moveTo>
                    <a:cubicBezTo>
                      <a:pt x="9" y="47"/>
                      <a:pt x="34" y="22"/>
                      <a:pt x="64" y="22"/>
                    </a:cubicBezTo>
                    <a:cubicBezTo>
                      <a:pt x="94" y="22"/>
                      <a:pt x="119" y="47"/>
                      <a:pt x="119" y="77"/>
                    </a:cubicBezTo>
                    <a:cubicBezTo>
                      <a:pt x="119" y="107"/>
                      <a:pt x="94" y="132"/>
                      <a:pt x="64" y="132"/>
                    </a:cubicBezTo>
                    <a:cubicBezTo>
                      <a:pt x="34" y="132"/>
                      <a:pt x="9" y="107"/>
                      <a:pt x="9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763000" y="2223505"/>
            <a:ext cx="1574800" cy="1582738"/>
            <a:chOff x="8166101" y="2068514"/>
            <a:chExt cx="1574800" cy="1582738"/>
          </a:xfrm>
        </p:grpSpPr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8166101" y="2068514"/>
              <a:ext cx="1574800" cy="1582738"/>
            </a:xfrm>
            <a:custGeom>
              <a:avLst/>
              <a:gdLst>
                <a:gd name="T0" fmla="*/ 127 w 349"/>
                <a:gd name="T1" fmla="*/ 323 h 349"/>
                <a:gd name="T2" fmla="*/ 26 w 349"/>
                <a:gd name="T3" fmla="*/ 222 h 349"/>
                <a:gd name="T4" fmla="*/ 26 w 349"/>
                <a:gd name="T5" fmla="*/ 128 h 349"/>
                <a:gd name="T6" fmla="*/ 127 w 349"/>
                <a:gd name="T7" fmla="*/ 26 h 349"/>
                <a:gd name="T8" fmla="*/ 221 w 349"/>
                <a:gd name="T9" fmla="*/ 26 h 349"/>
                <a:gd name="T10" fmla="*/ 323 w 349"/>
                <a:gd name="T11" fmla="*/ 128 h 349"/>
                <a:gd name="T12" fmla="*/ 323 w 349"/>
                <a:gd name="T13" fmla="*/ 222 h 349"/>
                <a:gd name="T14" fmla="*/ 221 w 349"/>
                <a:gd name="T15" fmla="*/ 323 h 349"/>
                <a:gd name="T16" fmla="*/ 127 w 349"/>
                <a:gd name="T17" fmla="*/ 32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9">
                  <a:moveTo>
                    <a:pt x="127" y="323"/>
                  </a:moveTo>
                  <a:cubicBezTo>
                    <a:pt x="26" y="222"/>
                    <a:pt x="26" y="222"/>
                    <a:pt x="26" y="222"/>
                  </a:cubicBezTo>
                  <a:cubicBezTo>
                    <a:pt x="0" y="196"/>
                    <a:pt x="0" y="154"/>
                    <a:pt x="26" y="128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53" y="0"/>
                    <a:pt x="195" y="0"/>
                    <a:pt x="221" y="26"/>
                  </a:cubicBezTo>
                  <a:cubicBezTo>
                    <a:pt x="323" y="128"/>
                    <a:pt x="323" y="128"/>
                    <a:pt x="323" y="128"/>
                  </a:cubicBezTo>
                  <a:cubicBezTo>
                    <a:pt x="349" y="154"/>
                    <a:pt x="349" y="196"/>
                    <a:pt x="323" y="222"/>
                  </a:cubicBezTo>
                  <a:cubicBezTo>
                    <a:pt x="221" y="323"/>
                    <a:pt x="221" y="323"/>
                    <a:pt x="221" y="323"/>
                  </a:cubicBezTo>
                  <a:cubicBezTo>
                    <a:pt x="195" y="349"/>
                    <a:pt x="153" y="349"/>
                    <a:pt x="127" y="32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626476" y="2530476"/>
              <a:ext cx="654050" cy="657226"/>
              <a:chOff x="8626476" y="2530476"/>
              <a:chExt cx="654050" cy="657226"/>
            </a:xfrm>
            <a:solidFill>
              <a:schemeClr val="bg1"/>
            </a:solidFill>
          </p:grpSpPr>
          <p:sp>
            <p:nvSpPr>
              <p:cNvPr id="39" name="Freeform 27"/>
              <p:cNvSpPr>
                <a:spLocks/>
              </p:cNvSpPr>
              <p:nvPr/>
            </p:nvSpPr>
            <p:spPr bwMode="auto">
              <a:xfrm>
                <a:off x="8626476" y="3170239"/>
                <a:ext cx="654050" cy="17463"/>
              </a:xfrm>
              <a:custGeom>
                <a:avLst/>
                <a:gdLst>
                  <a:gd name="T0" fmla="*/ 412 w 412"/>
                  <a:gd name="T1" fmla="*/ 11 h 11"/>
                  <a:gd name="T2" fmla="*/ 0 w 412"/>
                  <a:gd name="T3" fmla="*/ 11 h 11"/>
                  <a:gd name="T4" fmla="*/ 0 w 412"/>
                  <a:gd name="T5" fmla="*/ 0 h 11"/>
                  <a:gd name="T6" fmla="*/ 398 w 412"/>
                  <a:gd name="T7" fmla="*/ 0 h 11"/>
                  <a:gd name="T8" fmla="*/ 412 w 412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11">
                    <a:moveTo>
                      <a:pt x="412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398" y="0"/>
                    </a:lnTo>
                    <a:lnTo>
                      <a:pt x="412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0" name="Freeform 28"/>
              <p:cNvSpPr>
                <a:spLocks/>
              </p:cNvSpPr>
              <p:nvPr/>
            </p:nvSpPr>
            <p:spPr bwMode="auto">
              <a:xfrm>
                <a:off x="8626476" y="2530476"/>
                <a:ext cx="17463" cy="657225"/>
              </a:xfrm>
              <a:custGeom>
                <a:avLst/>
                <a:gdLst>
                  <a:gd name="T0" fmla="*/ 11 w 11"/>
                  <a:gd name="T1" fmla="*/ 12 h 414"/>
                  <a:gd name="T2" fmla="*/ 11 w 11"/>
                  <a:gd name="T3" fmla="*/ 23 h 414"/>
                  <a:gd name="T4" fmla="*/ 11 w 11"/>
                  <a:gd name="T5" fmla="*/ 414 h 414"/>
                  <a:gd name="T6" fmla="*/ 0 w 11"/>
                  <a:gd name="T7" fmla="*/ 414 h 414"/>
                  <a:gd name="T8" fmla="*/ 0 w 11"/>
                  <a:gd name="T9" fmla="*/ 23 h 414"/>
                  <a:gd name="T10" fmla="*/ 0 w 11"/>
                  <a:gd name="T11" fmla="*/ 0 h 414"/>
                  <a:gd name="T12" fmla="*/ 11 w 11"/>
                  <a:gd name="T13" fmla="*/ 12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14">
                    <a:moveTo>
                      <a:pt x="11" y="12"/>
                    </a:moveTo>
                    <a:lnTo>
                      <a:pt x="11" y="23"/>
                    </a:lnTo>
                    <a:lnTo>
                      <a:pt x="11" y="414"/>
                    </a:lnTo>
                    <a:lnTo>
                      <a:pt x="0" y="414"/>
                    </a:lnTo>
                    <a:lnTo>
                      <a:pt x="0" y="23"/>
                    </a:lnTo>
                    <a:lnTo>
                      <a:pt x="0" y="0"/>
                    </a:lnTo>
                    <a:lnTo>
                      <a:pt x="1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1" name="Freeform 29"/>
              <p:cNvSpPr>
                <a:spLocks/>
              </p:cNvSpPr>
              <p:nvPr/>
            </p:nvSpPr>
            <p:spPr bwMode="auto">
              <a:xfrm>
                <a:off x="8626476" y="2530476"/>
                <a:ext cx="34925" cy="36513"/>
              </a:xfrm>
              <a:custGeom>
                <a:avLst/>
                <a:gdLst>
                  <a:gd name="T0" fmla="*/ 0 w 22"/>
                  <a:gd name="T1" fmla="*/ 0 h 23"/>
                  <a:gd name="T2" fmla="*/ 22 w 22"/>
                  <a:gd name="T3" fmla="*/ 23 h 23"/>
                  <a:gd name="T4" fmla="*/ 0 w 22"/>
                  <a:gd name="T5" fmla="*/ 23 h 23"/>
                  <a:gd name="T6" fmla="*/ 0 w 22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3">
                    <a:moveTo>
                      <a:pt x="0" y="0"/>
                    </a:moveTo>
                    <a:lnTo>
                      <a:pt x="22" y="23"/>
                    </a:lnTo>
                    <a:lnTo>
                      <a:pt x="0" y="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2" name="Freeform 30"/>
              <p:cNvSpPr>
                <a:spLocks/>
              </p:cNvSpPr>
              <p:nvPr/>
            </p:nvSpPr>
            <p:spPr bwMode="auto">
              <a:xfrm>
                <a:off x="9239251" y="3152776"/>
                <a:ext cx="41275" cy="34925"/>
              </a:xfrm>
              <a:custGeom>
                <a:avLst/>
                <a:gdLst>
                  <a:gd name="T0" fmla="*/ 26 w 26"/>
                  <a:gd name="T1" fmla="*/ 22 h 22"/>
                  <a:gd name="T2" fmla="*/ 0 w 26"/>
                  <a:gd name="T3" fmla="*/ 22 h 22"/>
                  <a:gd name="T4" fmla="*/ 0 w 26"/>
                  <a:gd name="T5" fmla="*/ 0 h 22"/>
                  <a:gd name="T6" fmla="*/ 26 w 26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22">
                    <a:moveTo>
                      <a:pt x="26" y="22"/>
                    </a:moveTo>
                    <a:lnTo>
                      <a:pt x="0" y="22"/>
                    </a:lnTo>
                    <a:lnTo>
                      <a:pt x="0" y="0"/>
                    </a:lnTo>
                    <a:lnTo>
                      <a:pt x="26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3" name="Rectangle 31"/>
              <p:cNvSpPr>
                <a:spLocks noChangeArrowheads="1"/>
              </p:cNvSpPr>
              <p:nvPr/>
            </p:nvSpPr>
            <p:spPr bwMode="auto">
              <a:xfrm>
                <a:off x="8751888" y="3152776"/>
                <a:ext cx="19050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4" name="Rectangle 32"/>
              <p:cNvSpPr>
                <a:spLocks noChangeArrowheads="1"/>
              </p:cNvSpPr>
              <p:nvPr/>
            </p:nvSpPr>
            <p:spPr bwMode="auto">
              <a:xfrm>
                <a:off x="8878888" y="3152776"/>
                <a:ext cx="17463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5" name="Rectangle 33"/>
              <p:cNvSpPr>
                <a:spLocks noChangeArrowheads="1"/>
              </p:cNvSpPr>
              <p:nvPr/>
            </p:nvSpPr>
            <p:spPr bwMode="auto">
              <a:xfrm>
                <a:off x="9004301" y="3152776"/>
                <a:ext cx="19050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6" name="Rectangle 34"/>
              <p:cNvSpPr>
                <a:spLocks noChangeArrowheads="1"/>
              </p:cNvSpPr>
              <p:nvPr/>
            </p:nvSpPr>
            <p:spPr bwMode="auto">
              <a:xfrm>
                <a:off x="9131301" y="3152776"/>
                <a:ext cx="17463" cy="349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7" name="Rectangle 35"/>
              <p:cNvSpPr>
                <a:spLocks noChangeArrowheads="1"/>
              </p:cNvSpPr>
              <p:nvPr/>
            </p:nvSpPr>
            <p:spPr bwMode="auto">
              <a:xfrm>
                <a:off x="8626476" y="2657476"/>
                <a:ext cx="34925" cy="238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8" name="Rectangle 36"/>
              <p:cNvSpPr>
                <a:spLocks noChangeArrowheads="1"/>
              </p:cNvSpPr>
              <p:nvPr/>
            </p:nvSpPr>
            <p:spPr bwMode="auto">
              <a:xfrm>
                <a:off x="8626476" y="2789239"/>
                <a:ext cx="34925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49" name="Rectangle 37"/>
              <p:cNvSpPr>
                <a:spLocks noChangeArrowheads="1"/>
              </p:cNvSpPr>
              <p:nvPr/>
            </p:nvSpPr>
            <p:spPr bwMode="auto">
              <a:xfrm>
                <a:off x="8626476" y="2916239"/>
                <a:ext cx="349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50" name="Rectangle 38"/>
              <p:cNvSpPr>
                <a:spLocks noChangeArrowheads="1"/>
              </p:cNvSpPr>
              <p:nvPr/>
            </p:nvSpPr>
            <p:spPr bwMode="auto">
              <a:xfrm>
                <a:off x="8626476" y="3043239"/>
                <a:ext cx="349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51" name="Freeform 39"/>
              <p:cNvSpPr>
                <a:spLocks noEditPoints="1"/>
              </p:cNvSpPr>
              <p:nvPr/>
            </p:nvSpPr>
            <p:spPr bwMode="auto">
              <a:xfrm>
                <a:off x="8661401" y="2852739"/>
                <a:ext cx="73025" cy="334963"/>
              </a:xfrm>
              <a:custGeom>
                <a:avLst/>
                <a:gdLst>
                  <a:gd name="T0" fmla="*/ 43 w 46"/>
                  <a:gd name="T1" fmla="*/ 0 h 211"/>
                  <a:gd name="T2" fmla="*/ 34 w 46"/>
                  <a:gd name="T3" fmla="*/ 0 h 211"/>
                  <a:gd name="T4" fmla="*/ 23 w 46"/>
                  <a:gd name="T5" fmla="*/ 0 h 211"/>
                  <a:gd name="T6" fmla="*/ 15 w 46"/>
                  <a:gd name="T7" fmla="*/ 0 h 211"/>
                  <a:gd name="T8" fmla="*/ 3 w 46"/>
                  <a:gd name="T9" fmla="*/ 0 h 211"/>
                  <a:gd name="T10" fmla="*/ 0 w 46"/>
                  <a:gd name="T11" fmla="*/ 0 h 211"/>
                  <a:gd name="T12" fmla="*/ 0 w 46"/>
                  <a:gd name="T13" fmla="*/ 3 h 211"/>
                  <a:gd name="T14" fmla="*/ 0 w 46"/>
                  <a:gd name="T15" fmla="*/ 14 h 211"/>
                  <a:gd name="T16" fmla="*/ 0 w 46"/>
                  <a:gd name="T17" fmla="*/ 23 h 211"/>
                  <a:gd name="T18" fmla="*/ 0 w 46"/>
                  <a:gd name="T19" fmla="*/ 34 h 211"/>
                  <a:gd name="T20" fmla="*/ 0 w 46"/>
                  <a:gd name="T21" fmla="*/ 43 h 211"/>
                  <a:gd name="T22" fmla="*/ 0 w 46"/>
                  <a:gd name="T23" fmla="*/ 54 h 211"/>
                  <a:gd name="T24" fmla="*/ 0 w 46"/>
                  <a:gd name="T25" fmla="*/ 63 h 211"/>
                  <a:gd name="T26" fmla="*/ 0 w 46"/>
                  <a:gd name="T27" fmla="*/ 69 h 211"/>
                  <a:gd name="T28" fmla="*/ 0 w 46"/>
                  <a:gd name="T29" fmla="*/ 211 h 211"/>
                  <a:gd name="T30" fmla="*/ 46 w 46"/>
                  <a:gd name="T31" fmla="*/ 211 h 211"/>
                  <a:gd name="T32" fmla="*/ 46 w 46"/>
                  <a:gd name="T33" fmla="*/ 69 h 211"/>
                  <a:gd name="T34" fmla="*/ 46 w 46"/>
                  <a:gd name="T35" fmla="*/ 66 h 211"/>
                  <a:gd name="T36" fmla="*/ 46 w 46"/>
                  <a:gd name="T37" fmla="*/ 54 h 211"/>
                  <a:gd name="T38" fmla="*/ 46 w 46"/>
                  <a:gd name="T39" fmla="*/ 46 h 211"/>
                  <a:gd name="T40" fmla="*/ 46 w 46"/>
                  <a:gd name="T41" fmla="*/ 34 h 211"/>
                  <a:gd name="T42" fmla="*/ 46 w 46"/>
                  <a:gd name="T43" fmla="*/ 26 h 211"/>
                  <a:gd name="T44" fmla="*/ 46 w 46"/>
                  <a:gd name="T45" fmla="*/ 14 h 211"/>
                  <a:gd name="T46" fmla="*/ 46 w 46"/>
                  <a:gd name="T47" fmla="*/ 6 h 211"/>
                  <a:gd name="T48" fmla="*/ 46 w 46"/>
                  <a:gd name="T49" fmla="*/ 0 h 211"/>
                  <a:gd name="T50" fmla="*/ 43 w 46"/>
                  <a:gd name="T51" fmla="*/ 0 h 211"/>
                  <a:gd name="T52" fmla="*/ 6 w 46"/>
                  <a:gd name="T53" fmla="*/ 6 h 211"/>
                  <a:gd name="T54" fmla="*/ 9 w 46"/>
                  <a:gd name="T55" fmla="*/ 6 h 211"/>
                  <a:gd name="T56" fmla="*/ 6 w 46"/>
                  <a:gd name="T57" fmla="*/ 9 h 211"/>
                  <a:gd name="T58" fmla="*/ 6 w 46"/>
                  <a:gd name="T59" fmla="*/ 6 h 211"/>
                  <a:gd name="T60" fmla="*/ 6 w 46"/>
                  <a:gd name="T61" fmla="*/ 17 h 211"/>
                  <a:gd name="T62" fmla="*/ 17 w 46"/>
                  <a:gd name="T63" fmla="*/ 6 h 211"/>
                  <a:gd name="T64" fmla="*/ 29 w 46"/>
                  <a:gd name="T65" fmla="*/ 6 h 211"/>
                  <a:gd name="T66" fmla="*/ 6 w 46"/>
                  <a:gd name="T67" fmla="*/ 29 h 211"/>
                  <a:gd name="T68" fmla="*/ 6 w 46"/>
                  <a:gd name="T69" fmla="*/ 17 h 211"/>
                  <a:gd name="T70" fmla="*/ 6 w 46"/>
                  <a:gd name="T71" fmla="*/ 37 h 211"/>
                  <a:gd name="T72" fmla="*/ 37 w 46"/>
                  <a:gd name="T73" fmla="*/ 6 h 211"/>
                  <a:gd name="T74" fmla="*/ 40 w 46"/>
                  <a:gd name="T75" fmla="*/ 6 h 211"/>
                  <a:gd name="T76" fmla="*/ 40 w 46"/>
                  <a:gd name="T77" fmla="*/ 12 h 211"/>
                  <a:gd name="T78" fmla="*/ 6 w 46"/>
                  <a:gd name="T79" fmla="*/ 49 h 211"/>
                  <a:gd name="T80" fmla="*/ 6 w 46"/>
                  <a:gd name="T81" fmla="*/ 37 h 211"/>
                  <a:gd name="T82" fmla="*/ 40 w 46"/>
                  <a:gd name="T83" fmla="*/ 60 h 211"/>
                  <a:gd name="T84" fmla="*/ 40 w 46"/>
                  <a:gd name="T85" fmla="*/ 63 h 211"/>
                  <a:gd name="T86" fmla="*/ 37 w 46"/>
                  <a:gd name="T87" fmla="*/ 63 h 211"/>
                  <a:gd name="T88" fmla="*/ 40 w 46"/>
                  <a:gd name="T89" fmla="*/ 60 h 211"/>
                  <a:gd name="T90" fmla="*/ 29 w 46"/>
                  <a:gd name="T91" fmla="*/ 63 h 211"/>
                  <a:gd name="T92" fmla="*/ 17 w 46"/>
                  <a:gd name="T93" fmla="*/ 63 h 211"/>
                  <a:gd name="T94" fmla="*/ 40 w 46"/>
                  <a:gd name="T95" fmla="*/ 40 h 211"/>
                  <a:gd name="T96" fmla="*/ 40 w 46"/>
                  <a:gd name="T97" fmla="*/ 51 h 211"/>
                  <a:gd name="T98" fmla="*/ 29 w 46"/>
                  <a:gd name="T99" fmla="*/ 63 h 211"/>
                  <a:gd name="T100" fmla="*/ 6 w 46"/>
                  <a:gd name="T101" fmla="*/ 57 h 211"/>
                  <a:gd name="T102" fmla="*/ 40 w 46"/>
                  <a:gd name="T103" fmla="*/ 20 h 211"/>
                  <a:gd name="T104" fmla="*/ 40 w 46"/>
                  <a:gd name="T105" fmla="*/ 32 h 211"/>
                  <a:gd name="T106" fmla="*/ 9 w 46"/>
                  <a:gd name="T107" fmla="*/ 63 h 211"/>
                  <a:gd name="T108" fmla="*/ 6 w 46"/>
                  <a:gd name="T109" fmla="*/ 63 h 211"/>
                  <a:gd name="T110" fmla="*/ 6 w 46"/>
                  <a:gd name="T111" fmla="*/ 57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6" h="211">
                    <a:moveTo>
                      <a:pt x="43" y="0"/>
                    </a:moveTo>
                    <a:lnTo>
                      <a:pt x="34" y="0"/>
                    </a:lnTo>
                    <a:lnTo>
                      <a:pt x="23" y="0"/>
                    </a:lnTo>
                    <a:lnTo>
                      <a:pt x="1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4"/>
                    </a:lnTo>
                    <a:lnTo>
                      <a:pt x="0" y="23"/>
                    </a:lnTo>
                    <a:lnTo>
                      <a:pt x="0" y="34"/>
                    </a:lnTo>
                    <a:lnTo>
                      <a:pt x="0" y="43"/>
                    </a:lnTo>
                    <a:lnTo>
                      <a:pt x="0" y="54"/>
                    </a:lnTo>
                    <a:lnTo>
                      <a:pt x="0" y="63"/>
                    </a:lnTo>
                    <a:lnTo>
                      <a:pt x="0" y="69"/>
                    </a:lnTo>
                    <a:lnTo>
                      <a:pt x="0" y="211"/>
                    </a:lnTo>
                    <a:lnTo>
                      <a:pt x="46" y="211"/>
                    </a:lnTo>
                    <a:lnTo>
                      <a:pt x="46" y="69"/>
                    </a:lnTo>
                    <a:lnTo>
                      <a:pt x="46" y="66"/>
                    </a:lnTo>
                    <a:lnTo>
                      <a:pt x="46" y="54"/>
                    </a:lnTo>
                    <a:lnTo>
                      <a:pt x="46" y="46"/>
                    </a:lnTo>
                    <a:lnTo>
                      <a:pt x="46" y="34"/>
                    </a:lnTo>
                    <a:lnTo>
                      <a:pt x="46" y="26"/>
                    </a:lnTo>
                    <a:lnTo>
                      <a:pt x="46" y="14"/>
                    </a:lnTo>
                    <a:lnTo>
                      <a:pt x="46" y="6"/>
                    </a:lnTo>
                    <a:lnTo>
                      <a:pt x="46" y="0"/>
                    </a:lnTo>
                    <a:lnTo>
                      <a:pt x="43" y="0"/>
                    </a:lnTo>
                    <a:close/>
                    <a:moveTo>
                      <a:pt x="6" y="6"/>
                    </a:moveTo>
                    <a:lnTo>
                      <a:pt x="9" y="6"/>
                    </a:lnTo>
                    <a:lnTo>
                      <a:pt x="6" y="9"/>
                    </a:lnTo>
                    <a:lnTo>
                      <a:pt x="6" y="6"/>
                    </a:lnTo>
                    <a:close/>
                    <a:moveTo>
                      <a:pt x="6" y="17"/>
                    </a:moveTo>
                    <a:lnTo>
                      <a:pt x="17" y="6"/>
                    </a:lnTo>
                    <a:lnTo>
                      <a:pt x="29" y="6"/>
                    </a:lnTo>
                    <a:lnTo>
                      <a:pt x="6" y="29"/>
                    </a:lnTo>
                    <a:lnTo>
                      <a:pt x="6" y="17"/>
                    </a:lnTo>
                    <a:close/>
                    <a:moveTo>
                      <a:pt x="6" y="37"/>
                    </a:moveTo>
                    <a:lnTo>
                      <a:pt x="37" y="6"/>
                    </a:lnTo>
                    <a:lnTo>
                      <a:pt x="40" y="6"/>
                    </a:lnTo>
                    <a:lnTo>
                      <a:pt x="40" y="12"/>
                    </a:lnTo>
                    <a:lnTo>
                      <a:pt x="6" y="49"/>
                    </a:lnTo>
                    <a:lnTo>
                      <a:pt x="6" y="37"/>
                    </a:lnTo>
                    <a:close/>
                    <a:moveTo>
                      <a:pt x="40" y="60"/>
                    </a:moveTo>
                    <a:lnTo>
                      <a:pt x="40" y="63"/>
                    </a:lnTo>
                    <a:lnTo>
                      <a:pt x="37" y="63"/>
                    </a:lnTo>
                    <a:lnTo>
                      <a:pt x="40" y="60"/>
                    </a:lnTo>
                    <a:close/>
                    <a:moveTo>
                      <a:pt x="29" y="63"/>
                    </a:moveTo>
                    <a:lnTo>
                      <a:pt x="17" y="63"/>
                    </a:lnTo>
                    <a:lnTo>
                      <a:pt x="40" y="40"/>
                    </a:lnTo>
                    <a:lnTo>
                      <a:pt x="40" y="51"/>
                    </a:lnTo>
                    <a:lnTo>
                      <a:pt x="29" y="63"/>
                    </a:lnTo>
                    <a:close/>
                    <a:moveTo>
                      <a:pt x="6" y="57"/>
                    </a:moveTo>
                    <a:lnTo>
                      <a:pt x="40" y="20"/>
                    </a:lnTo>
                    <a:lnTo>
                      <a:pt x="40" y="32"/>
                    </a:lnTo>
                    <a:lnTo>
                      <a:pt x="9" y="63"/>
                    </a:lnTo>
                    <a:lnTo>
                      <a:pt x="6" y="63"/>
                    </a:lnTo>
                    <a:lnTo>
                      <a:pt x="6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52" name="Freeform 40"/>
              <p:cNvSpPr>
                <a:spLocks noEditPoints="1"/>
              </p:cNvSpPr>
              <p:nvPr/>
            </p:nvSpPr>
            <p:spPr bwMode="auto">
              <a:xfrm>
                <a:off x="8788401" y="2794001"/>
                <a:ext cx="71438" cy="393700"/>
              </a:xfrm>
              <a:custGeom>
                <a:avLst/>
                <a:gdLst>
                  <a:gd name="T0" fmla="*/ 43 w 45"/>
                  <a:gd name="T1" fmla="*/ 0 h 248"/>
                  <a:gd name="T2" fmla="*/ 34 w 45"/>
                  <a:gd name="T3" fmla="*/ 0 h 248"/>
                  <a:gd name="T4" fmla="*/ 23 w 45"/>
                  <a:gd name="T5" fmla="*/ 0 h 248"/>
                  <a:gd name="T6" fmla="*/ 14 w 45"/>
                  <a:gd name="T7" fmla="*/ 0 h 248"/>
                  <a:gd name="T8" fmla="*/ 3 w 45"/>
                  <a:gd name="T9" fmla="*/ 0 h 248"/>
                  <a:gd name="T10" fmla="*/ 0 w 45"/>
                  <a:gd name="T11" fmla="*/ 0 h 248"/>
                  <a:gd name="T12" fmla="*/ 0 w 45"/>
                  <a:gd name="T13" fmla="*/ 6 h 248"/>
                  <a:gd name="T14" fmla="*/ 0 w 45"/>
                  <a:gd name="T15" fmla="*/ 17 h 248"/>
                  <a:gd name="T16" fmla="*/ 0 w 45"/>
                  <a:gd name="T17" fmla="*/ 26 h 248"/>
                  <a:gd name="T18" fmla="*/ 0 w 45"/>
                  <a:gd name="T19" fmla="*/ 34 h 248"/>
                  <a:gd name="T20" fmla="*/ 0 w 45"/>
                  <a:gd name="T21" fmla="*/ 43 h 248"/>
                  <a:gd name="T22" fmla="*/ 0 w 45"/>
                  <a:gd name="T23" fmla="*/ 54 h 248"/>
                  <a:gd name="T24" fmla="*/ 0 w 45"/>
                  <a:gd name="T25" fmla="*/ 63 h 248"/>
                  <a:gd name="T26" fmla="*/ 0 w 45"/>
                  <a:gd name="T27" fmla="*/ 71 h 248"/>
                  <a:gd name="T28" fmla="*/ 0 w 45"/>
                  <a:gd name="T29" fmla="*/ 248 h 248"/>
                  <a:gd name="T30" fmla="*/ 45 w 45"/>
                  <a:gd name="T31" fmla="*/ 248 h 248"/>
                  <a:gd name="T32" fmla="*/ 45 w 45"/>
                  <a:gd name="T33" fmla="*/ 71 h 248"/>
                  <a:gd name="T34" fmla="*/ 45 w 45"/>
                  <a:gd name="T35" fmla="*/ 66 h 248"/>
                  <a:gd name="T36" fmla="*/ 45 w 45"/>
                  <a:gd name="T37" fmla="*/ 57 h 248"/>
                  <a:gd name="T38" fmla="*/ 45 w 45"/>
                  <a:gd name="T39" fmla="*/ 49 h 248"/>
                  <a:gd name="T40" fmla="*/ 45 w 45"/>
                  <a:gd name="T41" fmla="*/ 37 h 248"/>
                  <a:gd name="T42" fmla="*/ 45 w 45"/>
                  <a:gd name="T43" fmla="*/ 29 h 248"/>
                  <a:gd name="T44" fmla="*/ 45 w 45"/>
                  <a:gd name="T45" fmla="*/ 17 h 248"/>
                  <a:gd name="T46" fmla="*/ 45 w 45"/>
                  <a:gd name="T47" fmla="*/ 9 h 248"/>
                  <a:gd name="T48" fmla="*/ 45 w 45"/>
                  <a:gd name="T49" fmla="*/ 0 h 248"/>
                  <a:gd name="T50" fmla="*/ 43 w 45"/>
                  <a:gd name="T51" fmla="*/ 0 h 248"/>
                  <a:gd name="T52" fmla="*/ 6 w 45"/>
                  <a:gd name="T53" fmla="*/ 6 h 248"/>
                  <a:gd name="T54" fmla="*/ 9 w 45"/>
                  <a:gd name="T55" fmla="*/ 6 h 248"/>
                  <a:gd name="T56" fmla="*/ 6 w 45"/>
                  <a:gd name="T57" fmla="*/ 11 h 248"/>
                  <a:gd name="T58" fmla="*/ 6 w 45"/>
                  <a:gd name="T59" fmla="*/ 6 h 248"/>
                  <a:gd name="T60" fmla="*/ 6 w 45"/>
                  <a:gd name="T61" fmla="*/ 17 h 248"/>
                  <a:gd name="T62" fmla="*/ 17 w 45"/>
                  <a:gd name="T63" fmla="*/ 6 h 248"/>
                  <a:gd name="T64" fmla="*/ 28 w 45"/>
                  <a:gd name="T65" fmla="*/ 6 h 248"/>
                  <a:gd name="T66" fmla="*/ 6 w 45"/>
                  <a:gd name="T67" fmla="*/ 29 h 248"/>
                  <a:gd name="T68" fmla="*/ 6 w 45"/>
                  <a:gd name="T69" fmla="*/ 17 h 248"/>
                  <a:gd name="T70" fmla="*/ 6 w 45"/>
                  <a:gd name="T71" fmla="*/ 37 h 248"/>
                  <a:gd name="T72" fmla="*/ 37 w 45"/>
                  <a:gd name="T73" fmla="*/ 6 h 248"/>
                  <a:gd name="T74" fmla="*/ 40 w 45"/>
                  <a:gd name="T75" fmla="*/ 6 h 248"/>
                  <a:gd name="T76" fmla="*/ 40 w 45"/>
                  <a:gd name="T77" fmla="*/ 14 h 248"/>
                  <a:gd name="T78" fmla="*/ 6 w 45"/>
                  <a:gd name="T79" fmla="*/ 49 h 248"/>
                  <a:gd name="T80" fmla="*/ 6 w 45"/>
                  <a:gd name="T81" fmla="*/ 37 h 248"/>
                  <a:gd name="T82" fmla="*/ 40 w 45"/>
                  <a:gd name="T83" fmla="*/ 63 h 248"/>
                  <a:gd name="T84" fmla="*/ 40 w 45"/>
                  <a:gd name="T85" fmla="*/ 66 h 248"/>
                  <a:gd name="T86" fmla="*/ 37 w 45"/>
                  <a:gd name="T87" fmla="*/ 66 h 248"/>
                  <a:gd name="T88" fmla="*/ 40 w 45"/>
                  <a:gd name="T89" fmla="*/ 63 h 248"/>
                  <a:gd name="T90" fmla="*/ 28 w 45"/>
                  <a:gd name="T91" fmla="*/ 66 h 248"/>
                  <a:gd name="T92" fmla="*/ 17 w 45"/>
                  <a:gd name="T93" fmla="*/ 66 h 248"/>
                  <a:gd name="T94" fmla="*/ 40 w 45"/>
                  <a:gd name="T95" fmla="*/ 43 h 248"/>
                  <a:gd name="T96" fmla="*/ 40 w 45"/>
                  <a:gd name="T97" fmla="*/ 54 h 248"/>
                  <a:gd name="T98" fmla="*/ 28 w 45"/>
                  <a:gd name="T99" fmla="*/ 66 h 248"/>
                  <a:gd name="T100" fmla="*/ 6 w 45"/>
                  <a:gd name="T101" fmla="*/ 57 h 248"/>
                  <a:gd name="T102" fmla="*/ 40 w 45"/>
                  <a:gd name="T103" fmla="*/ 23 h 248"/>
                  <a:gd name="T104" fmla="*/ 40 w 45"/>
                  <a:gd name="T105" fmla="*/ 34 h 248"/>
                  <a:gd name="T106" fmla="*/ 9 w 45"/>
                  <a:gd name="T107" fmla="*/ 66 h 248"/>
                  <a:gd name="T108" fmla="*/ 6 w 45"/>
                  <a:gd name="T109" fmla="*/ 66 h 248"/>
                  <a:gd name="T110" fmla="*/ 6 w 45"/>
                  <a:gd name="T111" fmla="*/ 57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5" h="248">
                    <a:moveTo>
                      <a:pt x="43" y="0"/>
                    </a:moveTo>
                    <a:lnTo>
                      <a:pt x="34" y="0"/>
                    </a:lnTo>
                    <a:lnTo>
                      <a:pt x="23" y="0"/>
                    </a:lnTo>
                    <a:lnTo>
                      <a:pt x="14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7"/>
                    </a:lnTo>
                    <a:lnTo>
                      <a:pt x="0" y="26"/>
                    </a:lnTo>
                    <a:lnTo>
                      <a:pt x="0" y="34"/>
                    </a:lnTo>
                    <a:lnTo>
                      <a:pt x="0" y="43"/>
                    </a:lnTo>
                    <a:lnTo>
                      <a:pt x="0" y="54"/>
                    </a:lnTo>
                    <a:lnTo>
                      <a:pt x="0" y="63"/>
                    </a:lnTo>
                    <a:lnTo>
                      <a:pt x="0" y="71"/>
                    </a:lnTo>
                    <a:lnTo>
                      <a:pt x="0" y="248"/>
                    </a:lnTo>
                    <a:lnTo>
                      <a:pt x="45" y="248"/>
                    </a:lnTo>
                    <a:lnTo>
                      <a:pt x="45" y="71"/>
                    </a:lnTo>
                    <a:lnTo>
                      <a:pt x="45" y="66"/>
                    </a:lnTo>
                    <a:lnTo>
                      <a:pt x="45" y="57"/>
                    </a:lnTo>
                    <a:lnTo>
                      <a:pt x="45" y="49"/>
                    </a:lnTo>
                    <a:lnTo>
                      <a:pt x="45" y="37"/>
                    </a:lnTo>
                    <a:lnTo>
                      <a:pt x="45" y="29"/>
                    </a:lnTo>
                    <a:lnTo>
                      <a:pt x="45" y="17"/>
                    </a:lnTo>
                    <a:lnTo>
                      <a:pt x="45" y="9"/>
                    </a:lnTo>
                    <a:lnTo>
                      <a:pt x="45" y="0"/>
                    </a:lnTo>
                    <a:lnTo>
                      <a:pt x="43" y="0"/>
                    </a:lnTo>
                    <a:close/>
                    <a:moveTo>
                      <a:pt x="6" y="6"/>
                    </a:moveTo>
                    <a:lnTo>
                      <a:pt x="9" y="6"/>
                    </a:lnTo>
                    <a:lnTo>
                      <a:pt x="6" y="11"/>
                    </a:lnTo>
                    <a:lnTo>
                      <a:pt x="6" y="6"/>
                    </a:lnTo>
                    <a:close/>
                    <a:moveTo>
                      <a:pt x="6" y="17"/>
                    </a:moveTo>
                    <a:lnTo>
                      <a:pt x="17" y="6"/>
                    </a:lnTo>
                    <a:lnTo>
                      <a:pt x="28" y="6"/>
                    </a:lnTo>
                    <a:lnTo>
                      <a:pt x="6" y="29"/>
                    </a:lnTo>
                    <a:lnTo>
                      <a:pt x="6" y="17"/>
                    </a:lnTo>
                    <a:close/>
                    <a:moveTo>
                      <a:pt x="6" y="37"/>
                    </a:moveTo>
                    <a:lnTo>
                      <a:pt x="37" y="6"/>
                    </a:lnTo>
                    <a:lnTo>
                      <a:pt x="40" y="6"/>
                    </a:lnTo>
                    <a:lnTo>
                      <a:pt x="40" y="14"/>
                    </a:lnTo>
                    <a:lnTo>
                      <a:pt x="6" y="49"/>
                    </a:lnTo>
                    <a:lnTo>
                      <a:pt x="6" y="37"/>
                    </a:lnTo>
                    <a:close/>
                    <a:moveTo>
                      <a:pt x="40" y="63"/>
                    </a:moveTo>
                    <a:lnTo>
                      <a:pt x="40" y="66"/>
                    </a:lnTo>
                    <a:lnTo>
                      <a:pt x="37" y="66"/>
                    </a:lnTo>
                    <a:lnTo>
                      <a:pt x="40" y="63"/>
                    </a:lnTo>
                    <a:close/>
                    <a:moveTo>
                      <a:pt x="28" y="66"/>
                    </a:moveTo>
                    <a:lnTo>
                      <a:pt x="17" y="66"/>
                    </a:lnTo>
                    <a:lnTo>
                      <a:pt x="40" y="43"/>
                    </a:lnTo>
                    <a:lnTo>
                      <a:pt x="40" y="54"/>
                    </a:lnTo>
                    <a:lnTo>
                      <a:pt x="28" y="66"/>
                    </a:lnTo>
                    <a:close/>
                    <a:moveTo>
                      <a:pt x="6" y="57"/>
                    </a:moveTo>
                    <a:lnTo>
                      <a:pt x="40" y="23"/>
                    </a:lnTo>
                    <a:lnTo>
                      <a:pt x="40" y="34"/>
                    </a:lnTo>
                    <a:lnTo>
                      <a:pt x="9" y="66"/>
                    </a:lnTo>
                    <a:lnTo>
                      <a:pt x="6" y="66"/>
                    </a:lnTo>
                    <a:lnTo>
                      <a:pt x="6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53" name="Freeform 41"/>
              <p:cNvSpPr>
                <a:spLocks noEditPoints="1"/>
              </p:cNvSpPr>
              <p:nvPr/>
            </p:nvSpPr>
            <p:spPr bwMode="auto">
              <a:xfrm>
                <a:off x="8915401" y="2740026"/>
                <a:ext cx="76200" cy="447675"/>
              </a:xfrm>
              <a:custGeom>
                <a:avLst/>
                <a:gdLst>
                  <a:gd name="T0" fmla="*/ 42 w 48"/>
                  <a:gd name="T1" fmla="*/ 0 h 282"/>
                  <a:gd name="T2" fmla="*/ 34 w 48"/>
                  <a:gd name="T3" fmla="*/ 0 h 282"/>
                  <a:gd name="T4" fmla="*/ 22 w 48"/>
                  <a:gd name="T5" fmla="*/ 0 h 282"/>
                  <a:gd name="T6" fmla="*/ 14 w 48"/>
                  <a:gd name="T7" fmla="*/ 0 h 282"/>
                  <a:gd name="T8" fmla="*/ 2 w 48"/>
                  <a:gd name="T9" fmla="*/ 0 h 282"/>
                  <a:gd name="T10" fmla="*/ 0 w 48"/>
                  <a:gd name="T11" fmla="*/ 0 h 282"/>
                  <a:gd name="T12" fmla="*/ 0 w 48"/>
                  <a:gd name="T13" fmla="*/ 3 h 282"/>
                  <a:gd name="T14" fmla="*/ 0 w 48"/>
                  <a:gd name="T15" fmla="*/ 14 h 282"/>
                  <a:gd name="T16" fmla="*/ 0 w 48"/>
                  <a:gd name="T17" fmla="*/ 23 h 282"/>
                  <a:gd name="T18" fmla="*/ 0 w 48"/>
                  <a:gd name="T19" fmla="*/ 34 h 282"/>
                  <a:gd name="T20" fmla="*/ 0 w 48"/>
                  <a:gd name="T21" fmla="*/ 43 h 282"/>
                  <a:gd name="T22" fmla="*/ 0 w 48"/>
                  <a:gd name="T23" fmla="*/ 54 h 282"/>
                  <a:gd name="T24" fmla="*/ 0 w 48"/>
                  <a:gd name="T25" fmla="*/ 63 h 282"/>
                  <a:gd name="T26" fmla="*/ 0 w 48"/>
                  <a:gd name="T27" fmla="*/ 71 h 282"/>
                  <a:gd name="T28" fmla="*/ 0 w 48"/>
                  <a:gd name="T29" fmla="*/ 282 h 282"/>
                  <a:gd name="T30" fmla="*/ 48 w 48"/>
                  <a:gd name="T31" fmla="*/ 282 h 282"/>
                  <a:gd name="T32" fmla="*/ 48 w 48"/>
                  <a:gd name="T33" fmla="*/ 71 h 282"/>
                  <a:gd name="T34" fmla="*/ 48 w 48"/>
                  <a:gd name="T35" fmla="*/ 65 h 282"/>
                  <a:gd name="T36" fmla="*/ 48 w 48"/>
                  <a:gd name="T37" fmla="*/ 54 h 282"/>
                  <a:gd name="T38" fmla="*/ 48 w 48"/>
                  <a:gd name="T39" fmla="*/ 45 h 282"/>
                  <a:gd name="T40" fmla="*/ 48 w 48"/>
                  <a:gd name="T41" fmla="*/ 34 h 282"/>
                  <a:gd name="T42" fmla="*/ 48 w 48"/>
                  <a:gd name="T43" fmla="*/ 25 h 282"/>
                  <a:gd name="T44" fmla="*/ 48 w 48"/>
                  <a:gd name="T45" fmla="*/ 14 h 282"/>
                  <a:gd name="T46" fmla="*/ 48 w 48"/>
                  <a:gd name="T47" fmla="*/ 5 h 282"/>
                  <a:gd name="T48" fmla="*/ 48 w 48"/>
                  <a:gd name="T49" fmla="*/ 0 h 282"/>
                  <a:gd name="T50" fmla="*/ 42 w 48"/>
                  <a:gd name="T51" fmla="*/ 0 h 282"/>
                  <a:gd name="T52" fmla="*/ 5 w 48"/>
                  <a:gd name="T53" fmla="*/ 5 h 282"/>
                  <a:gd name="T54" fmla="*/ 8 w 48"/>
                  <a:gd name="T55" fmla="*/ 5 h 282"/>
                  <a:gd name="T56" fmla="*/ 5 w 48"/>
                  <a:gd name="T57" fmla="*/ 8 h 282"/>
                  <a:gd name="T58" fmla="*/ 5 w 48"/>
                  <a:gd name="T59" fmla="*/ 5 h 282"/>
                  <a:gd name="T60" fmla="*/ 5 w 48"/>
                  <a:gd name="T61" fmla="*/ 17 h 282"/>
                  <a:gd name="T62" fmla="*/ 17 w 48"/>
                  <a:gd name="T63" fmla="*/ 5 h 282"/>
                  <a:gd name="T64" fmla="*/ 28 w 48"/>
                  <a:gd name="T65" fmla="*/ 5 h 282"/>
                  <a:gd name="T66" fmla="*/ 5 w 48"/>
                  <a:gd name="T67" fmla="*/ 28 h 282"/>
                  <a:gd name="T68" fmla="*/ 5 w 48"/>
                  <a:gd name="T69" fmla="*/ 17 h 282"/>
                  <a:gd name="T70" fmla="*/ 5 w 48"/>
                  <a:gd name="T71" fmla="*/ 37 h 282"/>
                  <a:gd name="T72" fmla="*/ 37 w 48"/>
                  <a:gd name="T73" fmla="*/ 5 h 282"/>
                  <a:gd name="T74" fmla="*/ 39 w 48"/>
                  <a:gd name="T75" fmla="*/ 5 h 282"/>
                  <a:gd name="T76" fmla="*/ 39 w 48"/>
                  <a:gd name="T77" fmla="*/ 14 h 282"/>
                  <a:gd name="T78" fmla="*/ 5 w 48"/>
                  <a:gd name="T79" fmla="*/ 48 h 282"/>
                  <a:gd name="T80" fmla="*/ 5 w 48"/>
                  <a:gd name="T81" fmla="*/ 37 h 282"/>
                  <a:gd name="T82" fmla="*/ 39 w 48"/>
                  <a:gd name="T83" fmla="*/ 60 h 282"/>
                  <a:gd name="T84" fmla="*/ 39 w 48"/>
                  <a:gd name="T85" fmla="*/ 63 h 282"/>
                  <a:gd name="T86" fmla="*/ 37 w 48"/>
                  <a:gd name="T87" fmla="*/ 63 h 282"/>
                  <a:gd name="T88" fmla="*/ 39 w 48"/>
                  <a:gd name="T89" fmla="*/ 60 h 282"/>
                  <a:gd name="T90" fmla="*/ 28 w 48"/>
                  <a:gd name="T91" fmla="*/ 63 h 282"/>
                  <a:gd name="T92" fmla="*/ 17 w 48"/>
                  <a:gd name="T93" fmla="*/ 63 h 282"/>
                  <a:gd name="T94" fmla="*/ 39 w 48"/>
                  <a:gd name="T95" fmla="*/ 40 h 282"/>
                  <a:gd name="T96" fmla="*/ 39 w 48"/>
                  <a:gd name="T97" fmla="*/ 51 h 282"/>
                  <a:gd name="T98" fmla="*/ 28 w 48"/>
                  <a:gd name="T99" fmla="*/ 63 h 282"/>
                  <a:gd name="T100" fmla="*/ 5 w 48"/>
                  <a:gd name="T101" fmla="*/ 57 h 282"/>
                  <a:gd name="T102" fmla="*/ 39 w 48"/>
                  <a:gd name="T103" fmla="*/ 20 h 282"/>
                  <a:gd name="T104" fmla="*/ 39 w 48"/>
                  <a:gd name="T105" fmla="*/ 31 h 282"/>
                  <a:gd name="T106" fmla="*/ 8 w 48"/>
                  <a:gd name="T107" fmla="*/ 63 h 282"/>
                  <a:gd name="T108" fmla="*/ 5 w 48"/>
                  <a:gd name="T109" fmla="*/ 63 h 282"/>
                  <a:gd name="T110" fmla="*/ 5 w 48"/>
                  <a:gd name="T111" fmla="*/ 57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8" h="282">
                    <a:moveTo>
                      <a:pt x="42" y="0"/>
                    </a:moveTo>
                    <a:lnTo>
                      <a:pt x="34" y="0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4"/>
                    </a:lnTo>
                    <a:lnTo>
                      <a:pt x="0" y="23"/>
                    </a:lnTo>
                    <a:lnTo>
                      <a:pt x="0" y="34"/>
                    </a:lnTo>
                    <a:lnTo>
                      <a:pt x="0" y="43"/>
                    </a:lnTo>
                    <a:lnTo>
                      <a:pt x="0" y="54"/>
                    </a:lnTo>
                    <a:lnTo>
                      <a:pt x="0" y="63"/>
                    </a:lnTo>
                    <a:lnTo>
                      <a:pt x="0" y="71"/>
                    </a:lnTo>
                    <a:lnTo>
                      <a:pt x="0" y="282"/>
                    </a:lnTo>
                    <a:lnTo>
                      <a:pt x="48" y="282"/>
                    </a:lnTo>
                    <a:lnTo>
                      <a:pt x="48" y="71"/>
                    </a:lnTo>
                    <a:lnTo>
                      <a:pt x="48" y="65"/>
                    </a:lnTo>
                    <a:lnTo>
                      <a:pt x="48" y="54"/>
                    </a:lnTo>
                    <a:lnTo>
                      <a:pt x="48" y="45"/>
                    </a:lnTo>
                    <a:lnTo>
                      <a:pt x="48" y="34"/>
                    </a:lnTo>
                    <a:lnTo>
                      <a:pt x="48" y="25"/>
                    </a:lnTo>
                    <a:lnTo>
                      <a:pt x="48" y="14"/>
                    </a:lnTo>
                    <a:lnTo>
                      <a:pt x="48" y="5"/>
                    </a:lnTo>
                    <a:lnTo>
                      <a:pt x="48" y="0"/>
                    </a:lnTo>
                    <a:lnTo>
                      <a:pt x="42" y="0"/>
                    </a:lnTo>
                    <a:close/>
                    <a:moveTo>
                      <a:pt x="5" y="5"/>
                    </a:moveTo>
                    <a:lnTo>
                      <a:pt x="8" y="5"/>
                    </a:lnTo>
                    <a:lnTo>
                      <a:pt x="5" y="8"/>
                    </a:lnTo>
                    <a:lnTo>
                      <a:pt x="5" y="5"/>
                    </a:lnTo>
                    <a:close/>
                    <a:moveTo>
                      <a:pt x="5" y="17"/>
                    </a:moveTo>
                    <a:lnTo>
                      <a:pt x="17" y="5"/>
                    </a:lnTo>
                    <a:lnTo>
                      <a:pt x="28" y="5"/>
                    </a:lnTo>
                    <a:lnTo>
                      <a:pt x="5" y="28"/>
                    </a:lnTo>
                    <a:lnTo>
                      <a:pt x="5" y="17"/>
                    </a:lnTo>
                    <a:close/>
                    <a:moveTo>
                      <a:pt x="5" y="37"/>
                    </a:moveTo>
                    <a:lnTo>
                      <a:pt x="37" y="5"/>
                    </a:lnTo>
                    <a:lnTo>
                      <a:pt x="39" y="5"/>
                    </a:lnTo>
                    <a:lnTo>
                      <a:pt x="39" y="14"/>
                    </a:lnTo>
                    <a:lnTo>
                      <a:pt x="5" y="48"/>
                    </a:lnTo>
                    <a:lnTo>
                      <a:pt x="5" y="37"/>
                    </a:lnTo>
                    <a:close/>
                    <a:moveTo>
                      <a:pt x="39" y="60"/>
                    </a:moveTo>
                    <a:lnTo>
                      <a:pt x="39" y="63"/>
                    </a:lnTo>
                    <a:lnTo>
                      <a:pt x="37" y="63"/>
                    </a:lnTo>
                    <a:lnTo>
                      <a:pt x="39" y="60"/>
                    </a:lnTo>
                    <a:close/>
                    <a:moveTo>
                      <a:pt x="28" y="63"/>
                    </a:moveTo>
                    <a:lnTo>
                      <a:pt x="17" y="63"/>
                    </a:lnTo>
                    <a:lnTo>
                      <a:pt x="39" y="40"/>
                    </a:lnTo>
                    <a:lnTo>
                      <a:pt x="39" y="51"/>
                    </a:lnTo>
                    <a:lnTo>
                      <a:pt x="28" y="63"/>
                    </a:lnTo>
                    <a:close/>
                    <a:moveTo>
                      <a:pt x="5" y="57"/>
                    </a:moveTo>
                    <a:lnTo>
                      <a:pt x="39" y="20"/>
                    </a:lnTo>
                    <a:lnTo>
                      <a:pt x="39" y="31"/>
                    </a:lnTo>
                    <a:lnTo>
                      <a:pt x="8" y="63"/>
                    </a:lnTo>
                    <a:lnTo>
                      <a:pt x="5" y="63"/>
                    </a:lnTo>
                    <a:lnTo>
                      <a:pt x="5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54" name="Freeform 42"/>
              <p:cNvSpPr>
                <a:spLocks noEditPoints="1"/>
              </p:cNvSpPr>
              <p:nvPr/>
            </p:nvSpPr>
            <p:spPr bwMode="auto">
              <a:xfrm>
                <a:off x="9040813" y="2681289"/>
                <a:ext cx="77788" cy="506413"/>
              </a:xfrm>
              <a:custGeom>
                <a:avLst/>
                <a:gdLst>
                  <a:gd name="T0" fmla="*/ 43 w 49"/>
                  <a:gd name="T1" fmla="*/ 0 h 319"/>
                  <a:gd name="T2" fmla="*/ 34 w 49"/>
                  <a:gd name="T3" fmla="*/ 0 h 319"/>
                  <a:gd name="T4" fmla="*/ 23 w 49"/>
                  <a:gd name="T5" fmla="*/ 0 h 319"/>
                  <a:gd name="T6" fmla="*/ 17 w 49"/>
                  <a:gd name="T7" fmla="*/ 0 h 319"/>
                  <a:gd name="T8" fmla="*/ 6 w 49"/>
                  <a:gd name="T9" fmla="*/ 0 h 319"/>
                  <a:gd name="T10" fmla="*/ 0 w 49"/>
                  <a:gd name="T11" fmla="*/ 0 h 319"/>
                  <a:gd name="T12" fmla="*/ 0 w 49"/>
                  <a:gd name="T13" fmla="*/ 5 h 319"/>
                  <a:gd name="T14" fmla="*/ 0 w 49"/>
                  <a:gd name="T15" fmla="*/ 17 h 319"/>
                  <a:gd name="T16" fmla="*/ 0 w 49"/>
                  <a:gd name="T17" fmla="*/ 25 h 319"/>
                  <a:gd name="T18" fmla="*/ 0 w 49"/>
                  <a:gd name="T19" fmla="*/ 37 h 319"/>
                  <a:gd name="T20" fmla="*/ 0 w 49"/>
                  <a:gd name="T21" fmla="*/ 45 h 319"/>
                  <a:gd name="T22" fmla="*/ 0 w 49"/>
                  <a:gd name="T23" fmla="*/ 57 h 319"/>
                  <a:gd name="T24" fmla="*/ 0 w 49"/>
                  <a:gd name="T25" fmla="*/ 62 h 319"/>
                  <a:gd name="T26" fmla="*/ 0 w 49"/>
                  <a:gd name="T27" fmla="*/ 71 h 319"/>
                  <a:gd name="T28" fmla="*/ 0 w 49"/>
                  <a:gd name="T29" fmla="*/ 319 h 319"/>
                  <a:gd name="T30" fmla="*/ 49 w 49"/>
                  <a:gd name="T31" fmla="*/ 319 h 319"/>
                  <a:gd name="T32" fmla="*/ 49 w 49"/>
                  <a:gd name="T33" fmla="*/ 71 h 319"/>
                  <a:gd name="T34" fmla="*/ 49 w 49"/>
                  <a:gd name="T35" fmla="*/ 68 h 319"/>
                  <a:gd name="T36" fmla="*/ 49 w 49"/>
                  <a:gd name="T37" fmla="*/ 57 h 319"/>
                  <a:gd name="T38" fmla="*/ 49 w 49"/>
                  <a:gd name="T39" fmla="*/ 48 h 319"/>
                  <a:gd name="T40" fmla="*/ 49 w 49"/>
                  <a:gd name="T41" fmla="*/ 37 h 319"/>
                  <a:gd name="T42" fmla="*/ 49 w 49"/>
                  <a:gd name="T43" fmla="*/ 28 h 319"/>
                  <a:gd name="T44" fmla="*/ 49 w 49"/>
                  <a:gd name="T45" fmla="*/ 17 h 319"/>
                  <a:gd name="T46" fmla="*/ 49 w 49"/>
                  <a:gd name="T47" fmla="*/ 8 h 319"/>
                  <a:gd name="T48" fmla="*/ 49 w 49"/>
                  <a:gd name="T49" fmla="*/ 0 h 319"/>
                  <a:gd name="T50" fmla="*/ 43 w 49"/>
                  <a:gd name="T51" fmla="*/ 0 h 319"/>
                  <a:gd name="T52" fmla="*/ 6 w 49"/>
                  <a:gd name="T53" fmla="*/ 5 h 319"/>
                  <a:gd name="T54" fmla="*/ 9 w 49"/>
                  <a:gd name="T55" fmla="*/ 5 h 319"/>
                  <a:gd name="T56" fmla="*/ 6 w 49"/>
                  <a:gd name="T57" fmla="*/ 11 h 319"/>
                  <a:gd name="T58" fmla="*/ 6 w 49"/>
                  <a:gd name="T59" fmla="*/ 5 h 319"/>
                  <a:gd name="T60" fmla="*/ 6 w 49"/>
                  <a:gd name="T61" fmla="*/ 20 h 319"/>
                  <a:gd name="T62" fmla="*/ 17 w 49"/>
                  <a:gd name="T63" fmla="*/ 5 h 319"/>
                  <a:gd name="T64" fmla="*/ 29 w 49"/>
                  <a:gd name="T65" fmla="*/ 5 h 319"/>
                  <a:gd name="T66" fmla="*/ 6 w 49"/>
                  <a:gd name="T67" fmla="*/ 31 h 319"/>
                  <a:gd name="T68" fmla="*/ 6 w 49"/>
                  <a:gd name="T69" fmla="*/ 20 h 319"/>
                  <a:gd name="T70" fmla="*/ 6 w 49"/>
                  <a:gd name="T71" fmla="*/ 40 h 319"/>
                  <a:gd name="T72" fmla="*/ 37 w 49"/>
                  <a:gd name="T73" fmla="*/ 5 h 319"/>
                  <a:gd name="T74" fmla="*/ 43 w 49"/>
                  <a:gd name="T75" fmla="*/ 5 h 319"/>
                  <a:gd name="T76" fmla="*/ 43 w 49"/>
                  <a:gd name="T77" fmla="*/ 14 h 319"/>
                  <a:gd name="T78" fmla="*/ 6 w 49"/>
                  <a:gd name="T79" fmla="*/ 51 h 319"/>
                  <a:gd name="T80" fmla="*/ 6 w 49"/>
                  <a:gd name="T81" fmla="*/ 40 h 319"/>
                  <a:gd name="T82" fmla="*/ 43 w 49"/>
                  <a:gd name="T83" fmla="*/ 62 h 319"/>
                  <a:gd name="T84" fmla="*/ 43 w 49"/>
                  <a:gd name="T85" fmla="*/ 65 h 319"/>
                  <a:gd name="T86" fmla="*/ 37 w 49"/>
                  <a:gd name="T87" fmla="*/ 65 h 319"/>
                  <a:gd name="T88" fmla="*/ 43 w 49"/>
                  <a:gd name="T89" fmla="*/ 62 h 319"/>
                  <a:gd name="T90" fmla="*/ 29 w 49"/>
                  <a:gd name="T91" fmla="*/ 65 h 319"/>
                  <a:gd name="T92" fmla="*/ 17 w 49"/>
                  <a:gd name="T93" fmla="*/ 65 h 319"/>
                  <a:gd name="T94" fmla="*/ 43 w 49"/>
                  <a:gd name="T95" fmla="*/ 42 h 319"/>
                  <a:gd name="T96" fmla="*/ 43 w 49"/>
                  <a:gd name="T97" fmla="*/ 54 h 319"/>
                  <a:gd name="T98" fmla="*/ 29 w 49"/>
                  <a:gd name="T99" fmla="*/ 65 h 319"/>
                  <a:gd name="T100" fmla="*/ 6 w 49"/>
                  <a:gd name="T101" fmla="*/ 57 h 319"/>
                  <a:gd name="T102" fmla="*/ 43 w 49"/>
                  <a:gd name="T103" fmla="*/ 22 h 319"/>
                  <a:gd name="T104" fmla="*/ 43 w 49"/>
                  <a:gd name="T105" fmla="*/ 34 h 319"/>
                  <a:gd name="T106" fmla="*/ 9 w 49"/>
                  <a:gd name="T107" fmla="*/ 65 h 319"/>
                  <a:gd name="T108" fmla="*/ 6 w 49"/>
                  <a:gd name="T109" fmla="*/ 65 h 319"/>
                  <a:gd name="T110" fmla="*/ 6 w 49"/>
                  <a:gd name="T111" fmla="*/ 57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9" h="319">
                    <a:moveTo>
                      <a:pt x="43" y="0"/>
                    </a:moveTo>
                    <a:lnTo>
                      <a:pt x="34" y="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0" y="37"/>
                    </a:lnTo>
                    <a:lnTo>
                      <a:pt x="0" y="45"/>
                    </a:lnTo>
                    <a:lnTo>
                      <a:pt x="0" y="57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319"/>
                    </a:lnTo>
                    <a:lnTo>
                      <a:pt x="49" y="319"/>
                    </a:lnTo>
                    <a:lnTo>
                      <a:pt x="49" y="71"/>
                    </a:lnTo>
                    <a:lnTo>
                      <a:pt x="49" y="68"/>
                    </a:lnTo>
                    <a:lnTo>
                      <a:pt x="49" y="57"/>
                    </a:lnTo>
                    <a:lnTo>
                      <a:pt x="49" y="48"/>
                    </a:lnTo>
                    <a:lnTo>
                      <a:pt x="49" y="37"/>
                    </a:lnTo>
                    <a:lnTo>
                      <a:pt x="49" y="28"/>
                    </a:lnTo>
                    <a:lnTo>
                      <a:pt x="49" y="17"/>
                    </a:lnTo>
                    <a:lnTo>
                      <a:pt x="49" y="8"/>
                    </a:lnTo>
                    <a:lnTo>
                      <a:pt x="49" y="0"/>
                    </a:lnTo>
                    <a:lnTo>
                      <a:pt x="43" y="0"/>
                    </a:lnTo>
                    <a:close/>
                    <a:moveTo>
                      <a:pt x="6" y="5"/>
                    </a:moveTo>
                    <a:lnTo>
                      <a:pt x="9" y="5"/>
                    </a:lnTo>
                    <a:lnTo>
                      <a:pt x="6" y="11"/>
                    </a:lnTo>
                    <a:lnTo>
                      <a:pt x="6" y="5"/>
                    </a:lnTo>
                    <a:close/>
                    <a:moveTo>
                      <a:pt x="6" y="20"/>
                    </a:moveTo>
                    <a:lnTo>
                      <a:pt x="17" y="5"/>
                    </a:lnTo>
                    <a:lnTo>
                      <a:pt x="29" y="5"/>
                    </a:lnTo>
                    <a:lnTo>
                      <a:pt x="6" y="31"/>
                    </a:lnTo>
                    <a:lnTo>
                      <a:pt x="6" y="20"/>
                    </a:lnTo>
                    <a:close/>
                    <a:moveTo>
                      <a:pt x="6" y="40"/>
                    </a:moveTo>
                    <a:lnTo>
                      <a:pt x="37" y="5"/>
                    </a:lnTo>
                    <a:lnTo>
                      <a:pt x="43" y="5"/>
                    </a:lnTo>
                    <a:lnTo>
                      <a:pt x="43" y="14"/>
                    </a:lnTo>
                    <a:lnTo>
                      <a:pt x="6" y="51"/>
                    </a:lnTo>
                    <a:lnTo>
                      <a:pt x="6" y="40"/>
                    </a:lnTo>
                    <a:close/>
                    <a:moveTo>
                      <a:pt x="43" y="62"/>
                    </a:moveTo>
                    <a:lnTo>
                      <a:pt x="43" y="65"/>
                    </a:lnTo>
                    <a:lnTo>
                      <a:pt x="37" y="65"/>
                    </a:lnTo>
                    <a:lnTo>
                      <a:pt x="43" y="62"/>
                    </a:lnTo>
                    <a:close/>
                    <a:moveTo>
                      <a:pt x="29" y="65"/>
                    </a:moveTo>
                    <a:lnTo>
                      <a:pt x="17" y="65"/>
                    </a:lnTo>
                    <a:lnTo>
                      <a:pt x="43" y="42"/>
                    </a:lnTo>
                    <a:lnTo>
                      <a:pt x="43" y="54"/>
                    </a:lnTo>
                    <a:lnTo>
                      <a:pt x="29" y="65"/>
                    </a:lnTo>
                    <a:close/>
                    <a:moveTo>
                      <a:pt x="6" y="57"/>
                    </a:moveTo>
                    <a:lnTo>
                      <a:pt x="43" y="22"/>
                    </a:lnTo>
                    <a:lnTo>
                      <a:pt x="43" y="34"/>
                    </a:lnTo>
                    <a:lnTo>
                      <a:pt x="9" y="65"/>
                    </a:lnTo>
                    <a:lnTo>
                      <a:pt x="6" y="65"/>
                    </a:lnTo>
                    <a:lnTo>
                      <a:pt x="6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55" name="Freeform 43"/>
              <p:cNvSpPr>
                <a:spLocks noEditPoints="1"/>
              </p:cNvSpPr>
              <p:nvPr/>
            </p:nvSpPr>
            <p:spPr bwMode="auto">
              <a:xfrm>
                <a:off x="9167813" y="2625726"/>
                <a:ext cx="76200" cy="561975"/>
              </a:xfrm>
              <a:custGeom>
                <a:avLst/>
                <a:gdLst>
                  <a:gd name="T0" fmla="*/ 42 w 48"/>
                  <a:gd name="T1" fmla="*/ 0 h 354"/>
                  <a:gd name="T2" fmla="*/ 34 w 48"/>
                  <a:gd name="T3" fmla="*/ 0 h 354"/>
                  <a:gd name="T4" fmla="*/ 25 w 48"/>
                  <a:gd name="T5" fmla="*/ 0 h 354"/>
                  <a:gd name="T6" fmla="*/ 17 w 48"/>
                  <a:gd name="T7" fmla="*/ 0 h 354"/>
                  <a:gd name="T8" fmla="*/ 6 w 48"/>
                  <a:gd name="T9" fmla="*/ 0 h 354"/>
                  <a:gd name="T10" fmla="*/ 0 w 48"/>
                  <a:gd name="T11" fmla="*/ 0 h 354"/>
                  <a:gd name="T12" fmla="*/ 0 w 48"/>
                  <a:gd name="T13" fmla="*/ 3 h 354"/>
                  <a:gd name="T14" fmla="*/ 0 w 48"/>
                  <a:gd name="T15" fmla="*/ 15 h 354"/>
                  <a:gd name="T16" fmla="*/ 0 w 48"/>
                  <a:gd name="T17" fmla="*/ 23 h 354"/>
                  <a:gd name="T18" fmla="*/ 0 w 48"/>
                  <a:gd name="T19" fmla="*/ 35 h 354"/>
                  <a:gd name="T20" fmla="*/ 0 w 48"/>
                  <a:gd name="T21" fmla="*/ 43 h 354"/>
                  <a:gd name="T22" fmla="*/ 0 w 48"/>
                  <a:gd name="T23" fmla="*/ 55 h 354"/>
                  <a:gd name="T24" fmla="*/ 0 w 48"/>
                  <a:gd name="T25" fmla="*/ 63 h 354"/>
                  <a:gd name="T26" fmla="*/ 0 w 48"/>
                  <a:gd name="T27" fmla="*/ 72 h 354"/>
                  <a:gd name="T28" fmla="*/ 0 w 48"/>
                  <a:gd name="T29" fmla="*/ 354 h 354"/>
                  <a:gd name="T30" fmla="*/ 48 w 48"/>
                  <a:gd name="T31" fmla="*/ 354 h 354"/>
                  <a:gd name="T32" fmla="*/ 48 w 48"/>
                  <a:gd name="T33" fmla="*/ 72 h 354"/>
                  <a:gd name="T34" fmla="*/ 48 w 48"/>
                  <a:gd name="T35" fmla="*/ 66 h 354"/>
                  <a:gd name="T36" fmla="*/ 48 w 48"/>
                  <a:gd name="T37" fmla="*/ 55 h 354"/>
                  <a:gd name="T38" fmla="*/ 48 w 48"/>
                  <a:gd name="T39" fmla="*/ 46 h 354"/>
                  <a:gd name="T40" fmla="*/ 48 w 48"/>
                  <a:gd name="T41" fmla="*/ 35 h 354"/>
                  <a:gd name="T42" fmla="*/ 48 w 48"/>
                  <a:gd name="T43" fmla="*/ 29 h 354"/>
                  <a:gd name="T44" fmla="*/ 48 w 48"/>
                  <a:gd name="T45" fmla="*/ 17 h 354"/>
                  <a:gd name="T46" fmla="*/ 48 w 48"/>
                  <a:gd name="T47" fmla="*/ 9 h 354"/>
                  <a:gd name="T48" fmla="*/ 48 w 48"/>
                  <a:gd name="T49" fmla="*/ 0 h 354"/>
                  <a:gd name="T50" fmla="*/ 42 w 48"/>
                  <a:gd name="T51" fmla="*/ 0 h 354"/>
                  <a:gd name="T52" fmla="*/ 6 w 48"/>
                  <a:gd name="T53" fmla="*/ 6 h 354"/>
                  <a:gd name="T54" fmla="*/ 11 w 48"/>
                  <a:gd name="T55" fmla="*/ 6 h 354"/>
                  <a:gd name="T56" fmla="*/ 6 w 48"/>
                  <a:gd name="T57" fmla="*/ 9 h 354"/>
                  <a:gd name="T58" fmla="*/ 6 w 48"/>
                  <a:gd name="T59" fmla="*/ 6 h 354"/>
                  <a:gd name="T60" fmla="*/ 6 w 48"/>
                  <a:gd name="T61" fmla="*/ 17 h 354"/>
                  <a:gd name="T62" fmla="*/ 17 w 48"/>
                  <a:gd name="T63" fmla="*/ 6 h 354"/>
                  <a:gd name="T64" fmla="*/ 28 w 48"/>
                  <a:gd name="T65" fmla="*/ 6 h 354"/>
                  <a:gd name="T66" fmla="*/ 6 w 48"/>
                  <a:gd name="T67" fmla="*/ 29 h 354"/>
                  <a:gd name="T68" fmla="*/ 6 w 48"/>
                  <a:gd name="T69" fmla="*/ 17 h 354"/>
                  <a:gd name="T70" fmla="*/ 6 w 48"/>
                  <a:gd name="T71" fmla="*/ 37 h 354"/>
                  <a:gd name="T72" fmla="*/ 37 w 48"/>
                  <a:gd name="T73" fmla="*/ 6 h 354"/>
                  <a:gd name="T74" fmla="*/ 42 w 48"/>
                  <a:gd name="T75" fmla="*/ 6 h 354"/>
                  <a:gd name="T76" fmla="*/ 42 w 48"/>
                  <a:gd name="T77" fmla="*/ 15 h 354"/>
                  <a:gd name="T78" fmla="*/ 6 w 48"/>
                  <a:gd name="T79" fmla="*/ 49 h 354"/>
                  <a:gd name="T80" fmla="*/ 6 w 48"/>
                  <a:gd name="T81" fmla="*/ 37 h 354"/>
                  <a:gd name="T82" fmla="*/ 42 w 48"/>
                  <a:gd name="T83" fmla="*/ 60 h 354"/>
                  <a:gd name="T84" fmla="*/ 42 w 48"/>
                  <a:gd name="T85" fmla="*/ 66 h 354"/>
                  <a:gd name="T86" fmla="*/ 37 w 48"/>
                  <a:gd name="T87" fmla="*/ 66 h 354"/>
                  <a:gd name="T88" fmla="*/ 42 w 48"/>
                  <a:gd name="T89" fmla="*/ 60 h 354"/>
                  <a:gd name="T90" fmla="*/ 28 w 48"/>
                  <a:gd name="T91" fmla="*/ 66 h 354"/>
                  <a:gd name="T92" fmla="*/ 17 w 48"/>
                  <a:gd name="T93" fmla="*/ 66 h 354"/>
                  <a:gd name="T94" fmla="*/ 42 w 48"/>
                  <a:gd name="T95" fmla="*/ 43 h 354"/>
                  <a:gd name="T96" fmla="*/ 42 w 48"/>
                  <a:gd name="T97" fmla="*/ 52 h 354"/>
                  <a:gd name="T98" fmla="*/ 28 w 48"/>
                  <a:gd name="T99" fmla="*/ 66 h 354"/>
                  <a:gd name="T100" fmla="*/ 6 w 48"/>
                  <a:gd name="T101" fmla="*/ 57 h 354"/>
                  <a:gd name="T102" fmla="*/ 42 w 48"/>
                  <a:gd name="T103" fmla="*/ 23 h 354"/>
                  <a:gd name="T104" fmla="*/ 42 w 48"/>
                  <a:gd name="T105" fmla="*/ 35 h 354"/>
                  <a:gd name="T106" fmla="*/ 11 w 48"/>
                  <a:gd name="T107" fmla="*/ 66 h 354"/>
                  <a:gd name="T108" fmla="*/ 6 w 48"/>
                  <a:gd name="T109" fmla="*/ 66 h 354"/>
                  <a:gd name="T110" fmla="*/ 6 w 48"/>
                  <a:gd name="T111" fmla="*/ 5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8" h="354">
                    <a:moveTo>
                      <a:pt x="42" y="0"/>
                    </a:moveTo>
                    <a:lnTo>
                      <a:pt x="34" y="0"/>
                    </a:lnTo>
                    <a:lnTo>
                      <a:pt x="25" y="0"/>
                    </a:lnTo>
                    <a:lnTo>
                      <a:pt x="17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15"/>
                    </a:lnTo>
                    <a:lnTo>
                      <a:pt x="0" y="23"/>
                    </a:lnTo>
                    <a:lnTo>
                      <a:pt x="0" y="35"/>
                    </a:lnTo>
                    <a:lnTo>
                      <a:pt x="0" y="43"/>
                    </a:lnTo>
                    <a:lnTo>
                      <a:pt x="0" y="55"/>
                    </a:lnTo>
                    <a:lnTo>
                      <a:pt x="0" y="63"/>
                    </a:lnTo>
                    <a:lnTo>
                      <a:pt x="0" y="72"/>
                    </a:lnTo>
                    <a:lnTo>
                      <a:pt x="0" y="354"/>
                    </a:lnTo>
                    <a:lnTo>
                      <a:pt x="48" y="354"/>
                    </a:lnTo>
                    <a:lnTo>
                      <a:pt x="48" y="72"/>
                    </a:lnTo>
                    <a:lnTo>
                      <a:pt x="48" y="66"/>
                    </a:lnTo>
                    <a:lnTo>
                      <a:pt x="48" y="55"/>
                    </a:lnTo>
                    <a:lnTo>
                      <a:pt x="48" y="46"/>
                    </a:lnTo>
                    <a:lnTo>
                      <a:pt x="48" y="35"/>
                    </a:lnTo>
                    <a:lnTo>
                      <a:pt x="48" y="29"/>
                    </a:lnTo>
                    <a:lnTo>
                      <a:pt x="48" y="17"/>
                    </a:lnTo>
                    <a:lnTo>
                      <a:pt x="48" y="9"/>
                    </a:lnTo>
                    <a:lnTo>
                      <a:pt x="48" y="0"/>
                    </a:lnTo>
                    <a:lnTo>
                      <a:pt x="42" y="0"/>
                    </a:lnTo>
                    <a:close/>
                    <a:moveTo>
                      <a:pt x="6" y="6"/>
                    </a:moveTo>
                    <a:lnTo>
                      <a:pt x="11" y="6"/>
                    </a:lnTo>
                    <a:lnTo>
                      <a:pt x="6" y="9"/>
                    </a:lnTo>
                    <a:lnTo>
                      <a:pt x="6" y="6"/>
                    </a:lnTo>
                    <a:close/>
                    <a:moveTo>
                      <a:pt x="6" y="17"/>
                    </a:moveTo>
                    <a:lnTo>
                      <a:pt x="17" y="6"/>
                    </a:lnTo>
                    <a:lnTo>
                      <a:pt x="28" y="6"/>
                    </a:lnTo>
                    <a:lnTo>
                      <a:pt x="6" y="29"/>
                    </a:lnTo>
                    <a:lnTo>
                      <a:pt x="6" y="17"/>
                    </a:lnTo>
                    <a:close/>
                    <a:moveTo>
                      <a:pt x="6" y="37"/>
                    </a:moveTo>
                    <a:lnTo>
                      <a:pt x="37" y="6"/>
                    </a:lnTo>
                    <a:lnTo>
                      <a:pt x="42" y="6"/>
                    </a:lnTo>
                    <a:lnTo>
                      <a:pt x="42" y="15"/>
                    </a:lnTo>
                    <a:lnTo>
                      <a:pt x="6" y="49"/>
                    </a:lnTo>
                    <a:lnTo>
                      <a:pt x="6" y="37"/>
                    </a:lnTo>
                    <a:close/>
                    <a:moveTo>
                      <a:pt x="42" y="60"/>
                    </a:moveTo>
                    <a:lnTo>
                      <a:pt x="42" y="66"/>
                    </a:lnTo>
                    <a:lnTo>
                      <a:pt x="37" y="66"/>
                    </a:lnTo>
                    <a:lnTo>
                      <a:pt x="42" y="60"/>
                    </a:lnTo>
                    <a:close/>
                    <a:moveTo>
                      <a:pt x="28" y="66"/>
                    </a:moveTo>
                    <a:lnTo>
                      <a:pt x="17" y="66"/>
                    </a:lnTo>
                    <a:lnTo>
                      <a:pt x="42" y="43"/>
                    </a:lnTo>
                    <a:lnTo>
                      <a:pt x="42" y="52"/>
                    </a:lnTo>
                    <a:lnTo>
                      <a:pt x="28" y="66"/>
                    </a:lnTo>
                    <a:close/>
                    <a:moveTo>
                      <a:pt x="6" y="57"/>
                    </a:moveTo>
                    <a:lnTo>
                      <a:pt x="42" y="23"/>
                    </a:lnTo>
                    <a:lnTo>
                      <a:pt x="42" y="35"/>
                    </a:lnTo>
                    <a:lnTo>
                      <a:pt x="11" y="66"/>
                    </a:lnTo>
                    <a:lnTo>
                      <a:pt x="6" y="66"/>
                    </a:lnTo>
                    <a:lnTo>
                      <a:pt x="6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56" name="Freeform 44"/>
              <p:cNvSpPr>
                <a:spLocks/>
              </p:cNvSpPr>
              <p:nvPr/>
            </p:nvSpPr>
            <p:spPr bwMode="auto">
              <a:xfrm>
                <a:off x="8658226" y="2576514"/>
                <a:ext cx="549275" cy="249238"/>
              </a:xfrm>
              <a:custGeom>
                <a:avLst/>
                <a:gdLst>
                  <a:gd name="T0" fmla="*/ 2 w 346"/>
                  <a:gd name="T1" fmla="*/ 157 h 157"/>
                  <a:gd name="T2" fmla="*/ 0 w 346"/>
                  <a:gd name="T3" fmla="*/ 151 h 157"/>
                  <a:gd name="T4" fmla="*/ 344 w 346"/>
                  <a:gd name="T5" fmla="*/ 0 h 157"/>
                  <a:gd name="T6" fmla="*/ 346 w 346"/>
                  <a:gd name="T7" fmla="*/ 6 h 157"/>
                  <a:gd name="T8" fmla="*/ 2 w 346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157">
                    <a:moveTo>
                      <a:pt x="2" y="157"/>
                    </a:moveTo>
                    <a:lnTo>
                      <a:pt x="0" y="151"/>
                    </a:lnTo>
                    <a:lnTo>
                      <a:pt x="344" y="0"/>
                    </a:lnTo>
                    <a:lnTo>
                      <a:pt x="346" y="6"/>
                    </a:lnTo>
                    <a:lnTo>
                      <a:pt x="2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57" name="Freeform 45"/>
              <p:cNvSpPr>
                <a:spLocks/>
              </p:cNvSpPr>
              <p:nvPr/>
            </p:nvSpPr>
            <p:spPr bwMode="auto">
              <a:xfrm>
                <a:off x="9180513" y="2557464"/>
                <a:ext cx="63500" cy="55563"/>
              </a:xfrm>
              <a:custGeom>
                <a:avLst/>
                <a:gdLst>
                  <a:gd name="T0" fmla="*/ 14 w 14"/>
                  <a:gd name="T1" fmla="*/ 1 h 12"/>
                  <a:gd name="T2" fmla="*/ 5 w 14"/>
                  <a:gd name="T3" fmla="*/ 12 h 12"/>
                  <a:gd name="T4" fmla="*/ 5 w 14"/>
                  <a:gd name="T5" fmla="*/ 5 h 12"/>
                  <a:gd name="T6" fmla="*/ 0 w 14"/>
                  <a:gd name="T7" fmla="*/ 0 h 12"/>
                  <a:gd name="T8" fmla="*/ 14 w 14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14" y="1"/>
                    </a:moveTo>
                    <a:cubicBezTo>
                      <a:pt x="11" y="4"/>
                      <a:pt x="7" y="9"/>
                      <a:pt x="5" y="1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"/>
                      <a:pt x="9" y="1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5308599" y="2223505"/>
            <a:ext cx="1574800" cy="1582738"/>
            <a:chOff x="5308601" y="2068514"/>
            <a:chExt cx="1574800" cy="1582738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5308601" y="2068514"/>
              <a:ext cx="1574800" cy="1582738"/>
            </a:xfrm>
            <a:custGeom>
              <a:avLst/>
              <a:gdLst>
                <a:gd name="T0" fmla="*/ 128 w 349"/>
                <a:gd name="T1" fmla="*/ 323 h 349"/>
                <a:gd name="T2" fmla="*/ 26 w 349"/>
                <a:gd name="T3" fmla="*/ 222 h 349"/>
                <a:gd name="T4" fmla="*/ 26 w 349"/>
                <a:gd name="T5" fmla="*/ 128 h 349"/>
                <a:gd name="T6" fmla="*/ 128 w 349"/>
                <a:gd name="T7" fmla="*/ 26 h 349"/>
                <a:gd name="T8" fmla="*/ 222 w 349"/>
                <a:gd name="T9" fmla="*/ 26 h 349"/>
                <a:gd name="T10" fmla="*/ 323 w 349"/>
                <a:gd name="T11" fmla="*/ 128 h 349"/>
                <a:gd name="T12" fmla="*/ 323 w 349"/>
                <a:gd name="T13" fmla="*/ 222 h 349"/>
                <a:gd name="T14" fmla="*/ 222 w 349"/>
                <a:gd name="T15" fmla="*/ 323 h 349"/>
                <a:gd name="T16" fmla="*/ 128 w 349"/>
                <a:gd name="T17" fmla="*/ 32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9">
                  <a:moveTo>
                    <a:pt x="128" y="323"/>
                  </a:moveTo>
                  <a:cubicBezTo>
                    <a:pt x="26" y="222"/>
                    <a:pt x="26" y="222"/>
                    <a:pt x="26" y="222"/>
                  </a:cubicBezTo>
                  <a:cubicBezTo>
                    <a:pt x="0" y="196"/>
                    <a:pt x="0" y="154"/>
                    <a:pt x="26" y="128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53" y="0"/>
                    <a:pt x="196" y="0"/>
                    <a:pt x="222" y="26"/>
                  </a:cubicBezTo>
                  <a:cubicBezTo>
                    <a:pt x="323" y="128"/>
                    <a:pt x="323" y="128"/>
                    <a:pt x="323" y="128"/>
                  </a:cubicBezTo>
                  <a:cubicBezTo>
                    <a:pt x="349" y="154"/>
                    <a:pt x="349" y="196"/>
                    <a:pt x="323" y="222"/>
                  </a:cubicBezTo>
                  <a:cubicBezTo>
                    <a:pt x="222" y="323"/>
                    <a:pt x="222" y="323"/>
                    <a:pt x="222" y="323"/>
                  </a:cubicBezTo>
                  <a:cubicBezTo>
                    <a:pt x="196" y="349"/>
                    <a:pt x="153" y="349"/>
                    <a:pt x="128" y="3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5737226" y="2503489"/>
              <a:ext cx="712788" cy="715963"/>
              <a:chOff x="5737226" y="2503489"/>
              <a:chExt cx="712788" cy="715963"/>
            </a:xfrm>
            <a:solidFill>
              <a:schemeClr val="bg1"/>
            </a:solidFill>
          </p:grpSpPr>
          <p:sp>
            <p:nvSpPr>
              <p:cNvPr id="61" name="Freeform 46"/>
              <p:cNvSpPr>
                <a:spLocks/>
              </p:cNvSpPr>
              <p:nvPr/>
            </p:nvSpPr>
            <p:spPr bwMode="auto">
              <a:xfrm>
                <a:off x="6026151" y="2794001"/>
                <a:ext cx="139700" cy="136525"/>
              </a:xfrm>
              <a:custGeom>
                <a:avLst/>
                <a:gdLst>
                  <a:gd name="T0" fmla="*/ 13 w 31"/>
                  <a:gd name="T1" fmla="*/ 18 h 30"/>
                  <a:gd name="T2" fmla="*/ 17 w 31"/>
                  <a:gd name="T3" fmla="*/ 3 h 30"/>
                  <a:gd name="T4" fmla="*/ 18 w 31"/>
                  <a:gd name="T5" fmla="*/ 0 h 30"/>
                  <a:gd name="T6" fmla="*/ 5 w 31"/>
                  <a:gd name="T7" fmla="*/ 4 h 30"/>
                  <a:gd name="T8" fmla="*/ 5 w 31"/>
                  <a:gd name="T9" fmla="*/ 25 h 30"/>
                  <a:gd name="T10" fmla="*/ 26 w 31"/>
                  <a:gd name="T11" fmla="*/ 25 h 30"/>
                  <a:gd name="T12" fmla="*/ 30 w 31"/>
                  <a:gd name="T13" fmla="*/ 12 h 30"/>
                  <a:gd name="T14" fmla="*/ 27 w 31"/>
                  <a:gd name="T15" fmla="*/ 13 h 30"/>
                  <a:gd name="T16" fmla="*/ 13 w 31"/>
                  <a:gd name="T17" fmla="*/ 1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0">
                    <a:moveTo>
                      <a:pt x="13" y="18"/>
                    </a:moveTo>
                    <a:cubicBezTo>
                      <a:pt x="17" y="3"/>
                      <a:pt x="17" y="3"/>
                      <a:pt x="17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3" y="0"/>
                      <a:pt x="9" y="1"/>
                      <a:pt x="5" y="4"/>
                    </a:cubicBezTo>
                    <a:cubicBezTo>
                      <a:pt x="0" y="10"/>
                      <a:pt x="0" y="19"/>
                      <a:pt x="5" y="25"/>
                    </a:cubicBezTo>
                    <a:cubicBezTo>
                      <a:pt x="11" y="30"/>
                      <a:pt x="20" y="30"/>
                      <a:pt x="26" y="25"/>
                    </a:cubicBezTo>
                    <a:cubicBezTo>
                      <a:pt x="29" y="21"/>
                      <a:pt x="31" y="17"/>
                      <a:pt x="30" y="12"/>
                    </a:cubicBezTo>
                    <a:cubicBezTo>
                      <a:pt x="27" y="13"/>
                      <a:pt x="27" y="13"/>
                      <a:pt x="27" y="13"/>
                    </a:cubicBezTo>
                    <a:lnTo>
                      <a:pt x="13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2" name="Freeform 47"/>
              <p:cNvSpPr>
                <a:spLocks/>
              </p:cNvSpPr>
              <p:nvPr/>
            </p:nvSpPr>
            <p:spPr bwMode="auto">
              <a:xfrm>
                <a:off x="5881688" y="2644776"/>
                <a:ext cx="428625" cy="430213"/>
              </a:xfrm>
              <a:custGeom>
                <a:avLst/>
                <a:gdLst>
                  <a:gd name="T0" fmla="*/ 71 w 95"/>
                  <a:gd name="T1" fmla="*/ 30 h 95"/>
                  <a:gd name="T2" fmla="*/ 68 w 95"/>
                  <a:gd name="T3" fmla="*/ 68 h 95"/>
                  <a:gd name="T4" fmla="*/ 27 w 95"/>
                  <a:gd name="T5" fmla="*/ 68 h 95"/>
                  <a:gd name="T6" fmla="*/ 27 w 95"/>
                  <a:gd name="T7" fmla="*/ 27 h 95"/>
                  <a:gd name="T8" fmla="*/ 65 w 95"/>
                  <a:gd name="T9" fmla="*/ 25 h 95"/>
                  <a:gd name="T10" fmla="*/ 71 w 95"/>
                  <a:gd name="T11" fmla="*/ 18 h 95"/>
                  <a:gd name="T12" fmla="*/ 75 w 95"/>
                  <a:gd name="T13" fmla="*/ 14 h 95"/>
                  <a:gd name="T14" fmla="*/ 17 w 95"/>
                  <a:gd name="T15" fmla="*/ 17 h 95"/>
                  <a:gd name="T16" fmla="*/ 17 w 95"/>
                  <a:gd name="T17" fmla="*/ 78 h 95"/>
                  <a:gd name="T18" fmla="*/ 78 w 95"/>
                  <a:gd name="T19" fmla="*/ 78 h 95"/>
                  <a:gd name="T20" fmla="*/ 81 w 95"/>
                  <a:gd name="T21" fmla="*/ 20 h 95"/>
                  <a:gd name="T22" fmla="*/ 77 w 95"/>
                  <a:gd name="T23" fmla="*/ 24 h 95"/>
                  <a:gd name="T24" fmla="*/ 71 w 95"/>
                  <a:gd name="T25" fmla="*/ 3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95">
                    <a:moveTo>
                      <a:pt x="71" y="30"/>
                    </a:moveTo>
                    <a:cubicBezTo>
                      <a:pt x="79" y="41"/>
                      <a:pt x="78" y="58"/>
                      <a:pt x="68" y="68"/>
                    </a:cubicBezTo>
                    <a:cubicBezTo>
                      <a:pt x="57" y="79"/>
                      <a:pt x="38" y="79"/>
                      <a:pt x="27" y="68"/>
                    </a:cubicBezTo>
                    <a:cubicBezTo>
                      <a:pt x="16" y="57"/>
                      <a:pt x="16" y="38"/>
                      <a:pt x="27" y="27"/>
                    </a:cubicBezTo>
                    <a:cubicBezTo>
                      <a:pt x="37" y="17"/>
                      <a:pt x="54" y="16"/>
                      <a:pt x="65" y="25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5" y="14"/>
                      <a:pt x="75" y="14"/>
                      <a:pt x="75" y="14"/>
                    </a:cubicBezTo>
                    <a:cubicBezTo>
                      <a:pt x="58" y="0"/>
                      <a:pt x="33" y="1"/>
                      <a:pt x="17" y="17"/>
                    </a:cubicBezTo>
                    <a:cubicBezTo>
                      <a:pt x="0" y="34"/>
                      <a:pt x="0" y="61"/>
                      <a:pt x="17" y="78"/>
                    </a:cubicBezTo>
                    <a:cubicBezTo>
                      <a:pt x="34" y="95"/>
                      <a:pt x="61" y="95"/>
                      <a:pt x="78" y="78"/>
                    </a:cubicBezTo>
                    <a:cubicBezTo>
                      <a:pt x="94" y="62"/>
                      <a:pt x="95" y="37"/>
                      <a:pt x="81" y="20"/>
                    </a:cubicBezTo>
                    <a:cubicBezTo>
                      <a:pt x="77" y="24"/>
                      <a:pt x="77" y="24"/>
                      <a:pt x="77" y="24"/>
                    </a:cubicBezTo>
                    <a:lnTo>
                      <a:pt x="71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3" name="Freeform 48"/>
              <p:cNvSpPr>
                <a:spLocks/>
              </p:cNvSpPr>
              <p:nvPr/>
            </p:nvSpPr>
            <p:spPr bwMode="auto">
              <a:xfrm>
                <a:off x="5737226" y="2503489"/>
                <a:ext cx="712788" cy="715963"/>
              </a:xfrm>
              <a:custGeom>
                <a:avLst/>
                <a:gdLst>
                  <a:gd name="T0" fmla="*/ 140 w 158"/>
                  <a:gd name="T1" fmla="*/ 39 h 158"/>
                  <a:gd name="T2" fmla="*/ 131 w 158"/>
                  <a:gd name="T3" fmla="*/ 40 h 158"/>
                  <a:gd name="T4" fmla="*/ 123 w 158"/>
                  <a:gd name="T5" fmla="*/ 40 h 158"/>
                  <a:gd name="T6" fmla="*/ 123 w 158"/>
                  <a:gd name="T7" fmla="*/ 41 h 158"/>
                  <a:gd name="T8" fmla="*/ 120 w 158"/>
                  <a:gd name="T9" fmla="*/ 120 h 158"/>
                  <a:gd name="T10" fmla="*/ 39 w 158"/>
                  <a:gd name="T11" fmla="*/ 120 h 158"/>
                  <a:gd name="T12" fmla="*/ 39 w 158"/>
                  <a:gd name="T13" fmla="*/ 38 h 158"/>
                  <a:gd name="T14" fmla="*/ 118 w 158"/>
                  <a:gd name="T15" fmla="*/ 35 h 158"/>
                  <a:gd name="T16" fmla="*/ 118 w 158"/>
                  <a:gd name="T17" fmla="*/ 35 h 158"/>
                  <a:gd name="T18" fmla="*/ 118 w 158"/>
                  <a:gd name="T19" fmla="*/ 27 h 158"/>
                  <a:gd name="T20" fmla="*/ 119 w 158"/>
                  <a:gd name="T21" fmla="*/ 19 h 158"/>
                  <a:gd name="T22" fmla="*/ 119 w 158"/>
                  <a:gd name="T23" fmla="*/ 18 h 158"/>
                  <a:gd name="T24" fmla="*/ 28 w 158"/>
                  <a:gd name="T25" fmla="*/ 28 h 158"/>
                  <a:gd name="T26" fmla="*/ 28 w 158"/>
                  <a:gd name="T27" fmla="*/ 130 h 158"/>
                  <a:gd name="T28" fmla="*/ 131 w 158"/>
                  <a:gd name="T29" fmla="*/ 130 h 158"/>
                  <a:gd name="T30" fmla="*/ 140 w 158"/>
                  <a:gd name="T31" fmla="*/ 3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8" h="158">
                    <a:moveTo>
                      <a:pt x="140" y="39"/>
                    </a:moveTo>
                    <a:cubicBezTo>
                      <a:pt x="131" y="40"/>
                      <a:pt x="131" y="40"/>
                      <a:pt x="131" y="40"/>
                    </a:cubicBezTo>
                    <a:cubicBezTo>
                      <a:pt x="123" y="40"/>
                      <a:pt x="123" y="40"/>
                      <a:pt x="123" y="40"/>
                    </a:cubicBezTo>
                    <a:cubicBezTo>
                      <a:pt x="123" y="41"/>
                      <a:pt x="123" y="41"/>
                      <a:pt x="123" y="41"/>
                    </a:cubicBezTo>
                    <a:cubicBezTo>
                      <a:pt x="143" y="63"/>
                      <a:pt x="142" y="98"/>
                      <a:pt x="120" y="120"/>
                    </a:cubicBezTo>
                    <a:cubicBezTo>
                      <a:pt x="98" y="142"/>
                      <a:pt x="61" y="142"/>
                      <a:pt x="39" y="120"/>
                    </a:cubicBezTo>
                    <a:cubicBezTo>
                      <a:pt x="16" y="97"/>
                      <a:pt x="16" y="60"/>
                      <a:pt x="39" y="38"/>
                    </a:cubicBezTo>
                    <a:cubicBezTo>
                      <a:pt x="60" y="16"/>
                      <a:pt x="95" y="15"/>
                      <a:pt x="118" y="35"/>
                    </a:cubicBezTo>
                    <a:cubicBezTo>
                      <a:pt x="118" y="35"/>
                      <a:pt x="118" y="35"/>
                      <a:pt x="118" y="35"/>
                    </a:cubicBezTo>
                    <a:cubicBezTo>
                      <a:pt x="118" y="27"/>
                      <a:pt x="118" y="27"/>
                      <a:pt x="118" y="27"/>
                    </a:cubicBezTo>
                    <a:cubicBezTo>
                      <a:pt x="119" y="19"/>
                      <a:pt x="119" y="19"/>
                      <a:pt x="119" y="19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91" y="0"/>
                      <a:pt x="53" y="3"/>
                      <a:pt x="28" y="28"/>
                    </a:cubicBezTo>
                    <a:cubicBezTo>
                      <a:pt x="0" y="56"/>
                      <a:pt x="0" y="101"/>
                      <a:pt x="28" y="130"/>
                    </a:cubicBezTo>
                    <a:cubicBezTo>
                      <a:pt x="57" y="158"/>
                      <a:pt x="102" y="158"/>
                      <a:pt x="131" y="130"/>
                    </a:cubicBezTo>
                    <a:cubicBezTo>
                      <a:pt x="155" y="105"/>
                      <a:pt x="158" y="67"/>
                      <a:pt x="140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4" name="Freeform 49"/>
              <p:cNvSpPr>
                <a:spLocks/>
              </p:cNvSpPr>
              <p:nvPr/>
            </p:nvSpPr>
            <p:spPr bwMode="auto">
              <a:xfrm>
                <a:off x="6097588" y="2535239"/>
                <a:ext cx="320675" cy="327025"/>
              </a:xfrm>
              <a:custGeom>
                <a:avLst/>
                <a:gdLst>
                  <a:gd name="T0" fmla="*/ 157 w 202"/>
                  <a:gd name="T1" fmla="*/ 54 h 206"/>
                  <a:gd name="T2" fmla="*/ 148 w 202"/>
                  <a:gd name="T3" fmla="*/ 54 h 206"/>
                  <a:gd name="T4" fmla="*/ 148 w 202"/>
                  <a:gd name="T5" fmla="*/ 46 h 206"/>
                  <a:gd name="T6" fmla="*/ 154 w 202"/>
                  <a:gd name="T7" fmla="*/ 0 h 206"/>
                  <a:gd name="T8" fmla="*/ 117 w 202"/>
                  <a:gd name="T9" fmla="*/ 34 h 206"/>
                  <a:gd name="T10" fmla="*/ 114 w 202"/>
                  <a:gd name="T11" fmla="*/ 83 h 206"/>
                  <a:gd name="T12" fmla="*/ 20 w 202"/>
                  <a:gd name="T13" fmla="*/ 177 h 206"/>
                  <a:gd name="T14" fmla="*/ 20 w 202"/>
                  <a:gd name="T15" fmla="*/ 132 h 206"/>
                  <a:gd name="T16" fmla="*/ 3 w 202"/>
                  <a:gd name="T17" fmla="*/ 194 h 206"/>
                  <a:gd name="T18" fmla="*/ 3 w 202"/>
                  <a:gd name="T19" fmla="*/ 194 h 206"/>
                  <a:gd name="T20" fmla="*/ 0 w 202"/>
                  <a:gd name="T21" fmla="*/ 206 h 206"/>
                  <a:gd name="T22" fmla="*/ 0 w 202"/>
                  <a:gd name="T23" fmla="*/ 206 h 206"/>
                  <a:gd name="T24" fmla="*/ 0 w 202"/>
                  <a:gd name="T25" fmla="*/ 206 h 206"/>
                  <a:gd name="T26" fmla="*/ 6 w 202"/>
                  <a:gd name="T27" fmla="*/ 203 h 206"/>
                  <a:gd name="T28" fmla="*/ 9 w 202"/>
                  <a:gd name="T29" fmla="*/ 203 h 206"/>
                  <a:gd name="T30" fmla="*/ 9 w 202"/>
                  <a:gd name="T31" fmla="*/ 203 h 206"/>
                  <a:gd name="T32" fmla="*/ 71 w 202"/>
                  <a:gd name="T33" fmla="*/ 183 h 206"/>
                  <a:gd name="T34" fmla="*/ 26 w 202"/>
                  <a:gd name="T35" fmla="*/ 183 h 206"/>
                  <a:gd name="T36" fmla="*/ 120 w 202"/>
                  <a:gd name="T37" fmla="*/ 89 h 206"/>
                  <a:gd name="T38" fmla="*/ 168 w 202"/>
                  <a:gd name="T39" fmla="*/ 86 h 206"/>
                  <a:gd name="T40" fmla="*/ 202 w 202"/>
                  <a:gd name="T41" fmla="*/ 49 h 206"/>
                  <a:gd name="T42" fmla="*/ 157 w 202"/>
                  <a:gd name="T43" fmla="*/ 54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2" h="206">
                    <a:moveTo>
                      <a:pt x="157" y="54"/>
                    </a:moveTo>
                    <a:lnTo>
                      <a:pt x="148" y="54"/>
                    </a:lnTo>
                    <a:lnTo>
                      <a:pt x="148" y="46"/>
                    </a:lnTo>
                    <a:lnTo>
                      <a:pt x="154" y="0"/>
                    </a:lnTo>
                    <a:lnTo>
                      <a:pt x="117" y="34"/>
                    </a:lnTo>
                    <a:lnTo>
                      <a:pt x="114" y="83"/>
                    </a:lnTo>
                    <a:lnTo>
                      <a:pt x="20" y="177"/>
                    </a:lnTo>
                    <a:lnTo>
                      <a:pt x="20" y="132"/>
                    </a:lnTo>
                    <a:lnTo>
                      <a:pt x="3" y="194"/>
                    </a:lnTo>
                    <a:lnTo>
                      <a:pt x="3" y="194"/>
                    </a:lnTo>
                    <a:lnTo>
                      <a:pt x="0" y="206"/>
                    </a:lnTo>
                    <a:lnTo>
                      <a:pt x="0" y="206"/>
                    </a:lnTo>
                    <a:lnTo>
                      <a:pt x="0" y="206"/>
                    </a:lnTo>
                    <a:lnTo>
                      <a:pt x="6" y="203"/>
                    </a:lnTo>
                    <a:lnTo>
                      <a:pt x="9" y="203"/>
                    </a:lnTo>
                    <a:lnTo>
                      <a:pt x="9" y="203"/>
                    </a:lnTo>
                    <a:lnTo>
                      <a:pt x="71" y="183"/>
                    </a:lnTo>
                    <a:lnTo>
                      <a:pt x="26" y="183"/>
                    </a:lnTo>
                    <a:lnTo>
                      <a:pt x="120" y="89"/>
                    </a:lnTo>
                    <a:lnTo>
                      <a:pt x="168" y="86"/>
                    </a:lnTo>
                    <a:lnTo>
                      <a:pt x="202" y="49"/>
                    </a:lnTo>
                    <a:lnTo>
                      <a:pt x="157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1279412" y="4351577"/>
            <a:ext cx="2746451" cy="1601262"/>
            <a:chOff x="1493521" y="4288826"/>
            <a:chExt cx="2746451" cy="1601262"/>
          </a:xfrm>
        </p:grpSpPr>
        <p:sp>
          <p:nvSpPr>
            <p:cNvPr id="66" name="矩形 65"/>
            <p:cNvSpPr/>
            <p:nvPr/>
          </p:nvSpPr>
          <p:spPr>
            <a:xfrm>
              <a:off x="1493521" y="4926426"/>
              <a:ext cx="2746451" cy="963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我们长期为客户提供专业的</a:t>
              </a:r>
              <a:r>
                <a:rPr lang="en-US" altLang="zh-CN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PPT</a:t>
              </a:r>
              <a:r>
                <a:rPr lang="zh-CN" alt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策划、设计制作等全程服务，凭借自身优势和专业化的独特视角为客户提供优质的</a:t>
              </a:r>
              <a:r>
                <a:rPr lang="en-US" altLang="zh-CN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PPT</a:t>
              </a:r>
              <a:r>
                <a:rPr lang="zh-CN" alt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服务。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2158860" y="4288826"/>
              <a:ext cx="1415772" cy="4993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标题内容</a:t>
              </a:r>
              <a:endParaRPr lang="en-US" altLang="zh-CN" sz="24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722774" y="4351577"/>
            <a:ext cx="2746451" cy="1601262"/>
            <a:chOff x="1493521" y="4288826"/>
            <a:chExt cx="2746451" cy="1601262"/>
          </a:xfrm>
        </p:grpSpPr>
        <p:sp>
          <p:nvSpPr>
            <p:cNvPr id="69" name="矩形 68"/>
            <p:cNvSpPr/>
            <p:nvPr/>
          </p:nvSpPr>
          <p:spPr>
            <a:xfrm>
              <a:off x="1493521" y="4926426"/>
              <a:ext cx="2746451" cy="963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我们长期为客户提供专业的</a:t>
              </a:r>
              <a:r>
                <a:rPr lang="en-US" altLang="zh-CN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PPT</a:t>
              </a:r>
              <a:r>
                <a:rPr lang="zh-CN" alt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策划、设计制作等全程服务，凭借自身优势和专业化的独特视角为客户提供优质的</a:t>
              </a:r>
              <a:r>
                <a:rPr lang="en-US" altLang="zh-CN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PPT</a:t>
              </a:r>
              <a:r>
                <a:rPr lang="zh-CN" alt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服务。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2158860" y="4288826"/>
              <a:ext cx="1415772" cy="5053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dirty="0">
                  <a:solidFill>
                    <a:schemeClr val="accent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标题内容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177175" y="4351577"/>
            <a:ext cx="2746451" cy="1601262"/>
            <a:chOff x="1493521" y="4288826"/>
            <a:chExt cx="2746451" cy="1601262"/>
          </a:xfrm>
        </p:grpSpPr>
        <p:sp>
          <p:nvSpPr>
            <p:cNvPr id="72" name="矩形 71"/>
            <p:cNvSpPr/>
            <p:nvPr/>
          </p:nvSpPr>
          <p:spPr>
            <a:xfrm>
              <a:off x="1493521" y="4926426"/>
              <a:ext cx="2746451" cy="963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我们长期为客户提供专业的</a:t>
              </a:r>
              <a:r>
                <a:rPr lang="en-US" altLang="zh-CN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PPT</a:t>
              </a:r>
              <a:r>
                <a:rPr lang="zh-CN" alt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策划、设计制作等全程服务，凭借自身优势和专业化的独特视角为客户提供优质的</a:t>
              </a:r>
              <a:r>
                <a:rPr lang="en-US" altLang="zh-CN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PPT</a:t>
              </a:r>
              <a:r>
                <a:rPr lang="zh-CN" altLang="en-US" sz="1200" dirty="0">
                  <a:solidFill>
                    <a:schemeClr val="tx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服务。</a:t>
              </a:r>
            </a:p>
          </p:txBody>
        </p:sp>
        <p:sp>
          <p:nvSpPr>
            <p:cNvPr id="73" name="矩形 72"/>
            <p:cNvSpPr/>
            <p:nvPr/>
          </p:nvSpPr>
          <p:spPr>
            <a:xfrm>
              <a:off x="2158860" y="4288826"/>
              <a:ext cx="1415772" cy="5053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dirty="0">
                  <a:solidFill>
                    <a:schemeClr val="accent3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标题内容</a:t>
              </a:r>
            </a:p>
          </p:txBody>
        </p:sp>
      </p:grpSp>
      <p:sp>
        <p:nvSpPr>
          <p:cNvPr id="74" name="Rectangle 10"/>
          <p:cNvSpPr>
            <a:spLocks noChangeArrowheads="1"/>
          </p:cNvSpPr>
          <p:nvPr/>
        </p:nvSpPr>
        <p:spPr bwMode="auto">
          <a:xfrm>
            <a:off x="3559592" y="3007730"/>
            <a:ext cx="1602355" cy="50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E3D6202B-DF50-4B70-91EE-E3ECFC5919EE}"/>
              </a:ext>
            </a:extLst>
          </p:cNvPr>
          <p:cNvSpPr/>
          <p:nvPr/>
        </p:nvSpPr>
        <p:spPr>
          <a:xfrm>
            <a:off x="627392" y="1285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155316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75521" y="255396"/>
            <a:ext cx="16209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企业精神</a:t>
            </a:r>
          </a:p>
        </p:txBody>
      </p:sp>
      <p:sp>
        <p:nvSpPr>
          <p:cNvPr id="19" name="矩形 18"/>
          <p:cNvSpPr/>
          <p:nvPr/>
        </p:nvSpPr>
        <p:spPr>
          <a:xfrm>
            <a:off x="1320799" y="2096313"/>
            <a:ext cx="1587501" cy="1322058"/>
          </a:xfrm>
          <a:prstGeom prst="rect">
            <a:avLst/>
          </a:prstGeom>
          <a:solidFill>
            <a:schemeClr val="accent1"/>
          </a:solidFill>
          <a:ln w="38100">
            <a:noFill/>
          </a:ln>
          <a:effectLst/>
        </p:spPr>
        <p:txBody>
          <a:bodyPr vert="horz" wrap="square" lIns="0" tIns="0" rIns="0" bIns="72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</a:t>
            </a:r>
          </a:p>
        </p:txBody>
      </p:sp>
      <p:sp>
        <p:nvSpPr>
          <p:cNvPr id="20" name="矩形 19"/>
          <p:cNvSpPr/>
          <p:nvPr/>
        </p:nvSpPr>
        <p:spPr>
          <a:xfrm>
            <a:off x="1320799" y="3558072"/>
            <a:ext cx="1587501" cy="1832122"/>
          </a:xfrm>
          <a:prstGeom prst="rect">
            <a:avLst/>
          </a:prstGeom>
          <a:blipFill dpi="0"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37388" y="2096314"/>
            <a:ext cx="2830011" cy="3293879"/>
          </a:xfrm>
          <a:prstGeom prst="rect">
            <a:avLst/>
          </a:prstGeom>
          <a:blipFill dpi="0"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27750" y="2096313"/>
            <a:ext cx="4978400" cy="483508"/>
            <a:chOff x="6127750" y="4912405"/>
            <a:chExt cx="4978400" cy="483508"/>
          </a:xfrm>
        </p:grpSpPr>
        <p:sp>
          <p:nvSpPr>
            <p:cNvPr id="23" name="矩形 22"/>
            <p:cNvSpPr/>
            <p:nvPr/>
          </p:nvSpPr>
          <p:spPr>
            <a:xfrm>
              <a:off x="6127750" y="4912405"/>
              <a:ext cx="4978400" cy="469901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754258" y="4980830"/>
              <a:ext cx="3062514" cy="304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此处添加详细文本描述建议与标题相关，</a:t>
              </a:r>
            </a:p>
          </p:txBody>
        </p:sp>
        <p:sp>
          <p:nvSpPr>
            <p:cNvPr id="25" name="流程图: 过程 24"/>
            <p:cNvSpPr/>
            <p:nvPr/>
          </p:nvSpPr>
          <p:spPr>
            <a:xfrm>
              <a:off x="6130132" y="4912405"/>
              <a:ext cx="1395186" cy="483508"/>
            </a:xfrm>
            <a:prstGeom prst="flowChartProces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企业愿景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27750" y="3033104"/>
            <a:ext cx="4978400" cy="483508"/>
            <a:chOff x="6127750" y="4912405"/>
            <a:chExt cx="4978400" cy="483508"/>
          </a:xfrm>
        </p:grpSpPr>
        <p:sp>
          <p:nvSpPr>
            <p:cNvPr id="27" name="矩形 26"/>
            <p:cNvSpPr/>
            <p:nvPr/>
          </p:nvSpPr>
          <p:spPr>
            <a:xfrm>
              <a:off x="6127750" y="4912405"/>
              <a:ext cx="4978400" cy="469901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754258" y="4980830"/>
              <a:ext cx="3062514" cy="304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此处添加详细文本描述建议与标题相关，</a:t>
              </a:r>
            </a:p>
          </p:txBody>
        </p:sp>
        <p:sp>
          <p:nvSpPr>
            <p:cNvPr id="29" name="流程图: 过程 28"/>
            <p:cNvSpPr/>
            <p:nvPr/>
          </p:nvSpPr>
          <p:spPr>
            <a:xfrm>
              <a:off x="6130132" y="4912405"/>
              <a:ext cx="1395186" cy="483508"/>
            </a:xfrm>
            <a:prstGeom prst="flowChartProces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企业使命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127750" y="3969895"/>
            <a:ext cx="4978400" cy="483508"/>
            <a:chOff x="6127750" y="4912405"/>
            <a:chExt cx="4978400" cy="483508"/>
          </a:xfrm>
        </p:grpSpPr>
        <p:sp>
          <p:nvSpPr>
            <p:cNvPr id="31" name="矩形 30"/>
            <p:cNvSpPr/>
            <p:nvPr/>
          </p:nvSpPr>
          <p:spPr>
            <a:xfrm>
              <a:off x="6127750" y="4912405"/>
              <a:ext cx="4978400" cy="469901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754258" y="4980830"/>
              <a:ext cx="3062514" cy="304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此处添加详细文本描述建议与标题相关，</a:t>
              </a:r>
            </a:p>
          </p:txBody>
        </p:sp>
        <p:sp>
          <p:nvSpPr>
            <p:cNvPr id="33" name="流程图: 过程 32"/>
            <p:cNvSpPr/>
            <p:nvPr/>
          </p:nvSpPr>
          <p:spPr>
            <a:xfrm>
              <a:off x="6130132" y="4912405"/>
              <a:ext cx="1395186" cy="483508"/>
            </a:xfrm>
            <a:prstGeom prst="flowChartProces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核心价值观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127750" y="4906685"/>
            <a:ext cx="4978400" cy="483508"/>
            <a:chOff x="6127750" y="4912405"/>
            <a:chExt cx="4978400" cy="483508"/>
          </a:xfrm>
        </p:grpSpPr>
        <p:sp>
          <p:nvSpPr>
            <p:cNvPr id="35" name="矩形 34"/>
            <p:cNvSpPr/>
            <p:nvPr/>
          </p:nvSpPr>
          <p:spPr>
            <a:xfrm>
              <a:off x="6127750" y="4912405"/>
              <a:ext cx="4978400" cy="469901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754258" y="4980830"/>
              <a:ext cx="3062514" cy="304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此处添加详细文本描述建议与标题相关，</a:t>
              </a:r>
            </a:p>
          </p:txBody>
        </p:sp>
        <p:sp>
          <p:nvSpPr>
            <p:cNvPr id="37" name="流程图: 过程 36"/>
            <p:cNvSpPr/>
            <p:nvPr/>
          </p:nvSpPr>
          <p:spPr>
            <a:xfrm>
              <a:off x="6130132" y="4912405"/>
              <a:ext cx="1395186" cy="483508"/>
            </a:xfrm>
            <a:prstGeom prst="flowChartProces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企业作风</a:t>
              </a: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A904A668-AD73-4977-B444-2DC782C7E51F}"/>
              </a:ext>
            </a:extLst>
          </p:cNvPr>
          <p:cNvSpPr/>
          <p:nvPr/>
        </p:nvSpPr>
        <p:spPr>
          <a:xfrm>
            <a:off x="627392" y="1285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38992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79538" y="2035969"/>
            <a:ext cx="1949770" cy="3895866"/>
            <a:chOff x="1463515" y="2035969"/>
            <a:chExt cx="1949770" cy="3895866"/>
          </a:xfrm>
        </p:grpSpPr>
        <p:sp>
          <p:nvSpPr>
            <p:cNvPr id="4" name="矩形 3"/>
            <p:cNvSpPr/>
            <p:nvPr/>
          </p:nvSpPr>
          <p:spPr>
            <a:xfrm>
              <a:off x="1463516" y="2035969"/>
              <a:ext cx="1949769" cy="1945481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463515" y="4746574"/>
              <a:ext cx="1949770" cy="118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我们长期为客户提供专业的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策划设计制作等全程服务，凭借自身优势和专业化的独特视角为客户提供优质的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服务。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463516" y="3981450"/>
              <a:ext cx="1949769" cy="495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代用名</a:t>
              </a:r>
              <a:endParaRPr lang="zh-CN" altLang="en-US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73923" y="2035969"/>
            <a:ext cx="1949770" cy="3895866"/>
            <a:chOff x="3901915" y="2035969"/>
            <a:chExt cx="1949770" cy="3895866"/>
          </a:xfrm>
        </p:grpSpPr>
        <p:sp>
          <p:nvSpPr>
            <p:cNvPr id="9" name="矩形 8"/>
            <p:cNvSpPr/>
            <p:nvPr/>
          </p:nvSpPr>
          <p:spPr>
            <a:xfrm>
              <a:off x="3901916" y="2035969"/>
              <a:ext cx="1949769" cy="1945481"/>
            </a:xfrm>
            <a:prstGeom prst="rect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901915" y="4746574"/>
              <a:ext cx="1949770" cy="118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我们长期为客户提供专业的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策划设计制作等全程服务，凭借自身优势和专业化的独特视角为客户提供优质的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服务。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3901916" y="3981450"/>
              <a:ext cx="1949769" cy="495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代用名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68308" y="2035969"/>
            <a:ext cx="1949770" cy="3895866"/>
            <a:chOff x="6340315" y="2035969"/>
            <a:chExt cx="1949770" cy="3895866"/>
          </a:xfrm>
        </p:grpSpPr>
        <p:sp>
          <p:nvSpPr>
            <p:cNvPr id="13" name="矩形 12"/>
            <p:cNvSpPr/>
            <p:nvPr/>
          </p:nvSpPr>
          <p:spPr>
            <a:xfrm>
              <a:off x="6340316" y="2035969"/>
              <a:ext cx="1949769" cy="1945481"/>
            </a:xfrm>
            <a:prstGeom prst="rect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340315" y="4746574"/>
              <a:ext cx="1949770" cy="118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我们长期为客户提供专业的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策划设计制作等全程服务，凭借自身优势和专业化的独特视角为客户提供优质的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服务。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340316" y="3981450"/>
              <a:ext cx="1949769" cy="4953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代用名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862693" y="2035969"/>
            <a:ext cx="1949770" cy="3895866"/>
            <a:chOff x="8778715" y="2035969"/>
            <a:chExt cx="1949770" cy="3895866"/>
          </a:xfrm>
        </p:grpSpPr>
        <p:sp>
          <p:nvSpPr>
            <p:cNvPr id="17" name="矩形 16"/>
            <p:cNvSpPr/>
            <p:nvPr/>
          </p:nvSpPr>
          <p:spPr>
            <a:xfrm>
              <a:off x="8778716" y="2035969"/>
              <a:ext cx="1949769" cy="1945481"/>
            </a:xfrm>
            <a:prstGeom prst="rect">
              <a:avLst/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778715" y="4746574"/>
              <a:ext cx="1949770" cy="1185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我们长期为客户提供专业的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策划设计制作等全程服务，凭借自身优势和专业化的独特视角为客户提供优质的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服务。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778716" y="3981450"/>
              <a:ext cx="1949769" cy="4953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代用名</a:t>
              </a: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994B474-6321-4AB7-ABF9-55287789D4B5}"/>
              </a:ext>
            </a:extLst>
          </p:cNvPr>
          <p:cNvSpPr/>
          <p:nvPr/>
        </p:nvSpPr>
        <p:spPr>
          <a:xfrm>
            <a:off x="627392" y="1285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17502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75521" y="255396"/>
            <a:ext cx="16209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公司介绍</a:t>
            </a:r>
          </a:p>
        </p:txBody>
      </p:sp>
      <p:grpSp>
        <p:nvGrpSpPr>
          <p:cNvPr id="41" name="Group 14"/>
          <p:cNvGrpSpPr/>
          <p:nvPr/>
        </p:nvGrpSpPr>
        <p:grpSpPr>
          <a:xfrm>
            <a:off x="3695759" y="1708304"/>
            <a:ext cx="4838480" cy="4778086"/>
            <a:chOff x="3695759" y="1555904"/>
            <a:chExt cx="4838480" cy="4778086"/>
          </a:xfrm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5190611" y="1555904"/>
              <a:ext cx="1834285" cy="1834284"/>
            </a:xfrm>
            <a:custGeom>
              <a:avLst/>
              <a:gdLst>
                <a:gd name="T0" fmla="*/ 529 w 535"/>
                <a:gd name="T1" fmla="*/ 257 h 535"/>
                <a:gd name="T2" fmla="*/ 529 w 535"/>
                <a:gd name="T3" fmla="*/ 278 h 535"/>
                <a:gd name="T4" fmla="*/ 278 w 535"/>
                <a:gd name="T5" fmla="*/ 529 h 535"/>
                <a:gd name="T6" fmla="*/ 257 w 535"/>
                <a:gd name="T7" fmla="*/ 529 h 535"/>
                <a:gd name="T8" fmla="*/ 6 w 535"/>
                <a:gd name="T9" fmla="*/ 278 h 535"/>
                <a:gd name="T10" fmla="*/ 6 w 535"/>
                <a:gd name="T11" fmla="*/ 257 h 535"/>
                <a:gd name="T12" fmla="*/ 257 w 535"/>
                <a:gd name="T13" fmla="*/ 6 h 535"/>
                <a:gd name="T14" fmla="*/ 278 w 535"/>
                <a:gd name="T15" fmla="*/ 6 h 535"/>
                <a:gd name="T16" fmla="*/ 529 w 535"/>
                <a:gd name="T17" fmla="*/ 257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5" h="535">
                  <a:moveTo>
                    <a:pt x="529" y="257"/>
                  </a:moveTo>
                  <a:cubicBezTo>
                    <a:pt x="535" y="263"/>
                    <a:pt x="535" y="272"/>
                    <a:pt x="529" y="278"/>
                  </a:cubicBezTo>
                  <a:cubicBezTo>
                    <a:pt x="278" y="529"/>
                    <a:pt x="278" y="529"/>
                    <a:pt x="278" y="529"/>
                  </a:cubicBezTo>
                  <a:cubicBezTo>
                    <a:pt x="272" y="535"/>
                    <a:pt x="263" y="535"/>
                    <a:pt x="257" y="529"/>
                  </a:cubicBezTo>
                  <a:cubicBezTo>
                    <a:pt x="6" y="278"/>
                    <a:pt x="6" y="278"/>
                    <a:pt x="6" y="278"/>
                  </a:cubicBezTo>
                  <a:cubicBezTo>
                    <a:pt x="0" y="272"/>
                    <a:pt x="0" y="263"/>
                    <a:pt x="6" y="257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263" y="0"/>
                    <a:pt x="272" y="0"/>
                    <a:pt x="278" y="6"/>
                  </a:cubicBezTo>
                  <a:lnTo>
                    <a:pt x="529" y="2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401233" y="2237040"/>
              <a:ext cx="1321955" cy="1321954"/>
            </a:xfrm>
            <a:custGeom>
              <a:avLst/>
              <a:gdLst>
                <a:gd name="T0" fmla="*/ 370 w 385"/>
                <a:gd name="T1" fmla="*/ 0 h 385"/>
                <a:gd name="T2" fmla="*/ 385 w 385"/>
                <a:gd name="T3" fmla="*/ 15 h 385"/>
                <a:gd name="T4" fmla="*/ 385 w 385"/>
                <a:gd name="T5" fmla="*/ 370 h 385"/>
                <a:gd name="T6" fmla="*/ 370 w 385"/>
                <a:gd name="T7" fmla="*/ 385 h 385"/>
                <a:gd name="T8" fmla="*/ 15 w 385"/>
                <a:gd name="T9" fmla="*/ 385 h 385"/>
                <a:gd name="T10" fmla="*/ 0 w 385"/>
                <a:gd name="T11" fmla="*/ 370 h 385"/>
                <a:gd name="T12" fmla="*/ 0 w 385"/>
                <a:gd name="T13" fmla="*/ 15 h 385"/>
                <a:gd name="T14" fmla="*/ 15 w 385"/>
                <a:gd name="T15" fmla="*/ 0 h 385"/>
                <a:gd name="T16" fmla="*/ 370 w 385"/>
                <a:gd name="T17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" h="385">
                  <a:moveTo>
                    <a:pt x="370" y="0"/>
                  </a:moveTo>
                  <a:cubicBezTo>
                    <a:pt x="378" y="0"/>
                    <a:pt x="385" y="7"/>
                    <a:pt x="385" y="15"/>
                  </a:cubicBezTo>
                  <a:cubicBezTo>
                    <a:pt x="385" y="370"/>
                    <a:pt x="385" y="370"/>
                    <a:pt x="385" y="370"/>
                  </a:cubicBezTo>
                  <a:cubicBezTo>
                    <a:pt x="385" y="378"/>
                    <a:pt x="378" y="385"/>
                    <a:pt x="370" y="385"/>
                  </a:cubicBezTo>
                  <a:cubicBezTo>
                    <a:pt x="15" y="385"/>
                    <a:pt x="15" y="385"/>
                    <a:pt x="15" y="385"/>
                  </a:cubicBezTo>
                  <a:cubicBezTo>
                    <a:pt x="7" y="385"/>
                    <a:pt x="0" y="378"/>
                    <a:pt x="0" y="37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lnTo>
                    <a:pt x="37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4" name="Freeform 5"/>
            <p:cNvSpPr>
              <a:spLocks/>
            </p:cNvSpPr>
            <p:nvPr/>
          </p:nvSpPr>
          <p:spPr bwMode="auto">
            <a:xfrm>
              <a:off x="3695759" y="2997752"/>
              <a:ext cx="1834285" cy="1832842"/>
            </a:xfrm>
            <a:custGeom>
              <a:avLst/>
              <a:gdLst>
                <a:gd name="T0" fmla="*/ 257 w 535"/>
                <a:gd name="T1" fmla="*/ 6 h 535"/>
                <a:gd name="T2" fmla="*/ 278 w 535"/>
                <a:gd name="T3" fmla="*/ 6 h 535"/>
                <a:gd name="T4" fmla="*/ 529 w 535"/>
                <a:gd name="T5" fmla="*/ 257 h 535"/>
                <a:gd name="T6" fmla="*/ 529 w 535"/>
                <a:gd name="T7" fmla="*/ 278 h 535"/>
                <a:gd name="T8" fmla="*/ 278 w 535"/>
                <a:gd name="T9" fmla="*/ 529 h 535"/>
                <a:gd name="T10" fmla="*/ 257 w 535"/>
                <a:gd name="T11" fmla="*/ 529 h 535"/>
                <a:gd name="T12" fmla="*/ 6 w 535"/>
                <a:gd name="T13" fmla="*/ 278 h 535"/>
                <a:gd name="T14" fmla="*/ 6 w 535"/>
                <a:gd name="T15" fmla="*/ 257 h 535"/>
                <a:gd name="T16" fmla="*/ 257 w 535"/>
                <a:gd name="T17" fmla="*/ 6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5" h="535">
                  <a:moveTo>
                    <a:pt x="257" y="6"/>
                  </a:moveTo>
                  <a:cubicBezTo>
                    <a:pt x="263" y="0"/>
                    <a:pt x="272" y="0"/>
                    <a:pt x="278" y="6"/>
                  </a:cubicBezTo>
                  <a:cubicBezTo>
                    <a:pt x="529" y="257"/>
                    <a:pt x="529" y="257"/>
                    <a:pt x="529" y="257"/>
                  </a:cubicBezTo>
                  <a:cubicBezTo>
                    <a:pt x="535" y="263"/>
                    <a:pt x="535" y="272"/>
                    <a:pt x="529" y="278"/>
                  </a:cubicBezTo>
                  <a:cubicBezTo>
                    <a:pt x="278" y="529"/>
                    <a:pt x="278" y="529"/>
                    <a:pt x="278" y="529"/>
                  </a:cubicBezTo>
                  <a:cubicBezTo>
                    <a:pt x="272" y="535"/>
                    <a:pt x="263" y="535"/>
                    <a:pt x="257" y="529"/>
                  </a:cubicBezTo>
                  <a:cubicBezTo>
                    <a:pt x="6" y="278"/>
                    <a:pt x="6" y="278"/>
                    <a:pt x="6" y="278"/>
                  </a:cubicBezTo>
                  <a:cubicBezTo>
                    <a:pt x="0" y="272"/>
                    <a:pt x="0" y="263"/>
                    <a:pt x="6" y="257"/>
                  </a:cubicBezTo>
                  <a:lnTo>
                    <a:pt x="257" y="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4418063" y="4333628"/>
              <a:ext cx="1324841" cy="1321954"/>
            </a:xfrm>
            <a:custGeom>
              <a:avLst/>
              <a:gdLst>
                <a:gd name="T0" fmla="*/ 0 w 385"/>
                <a:gd name="T1" fmla="*/ 15 h 385"/>
                <a:gd name="T2" fmla="*/ 15 w 385"/>
                <a:gd name="T3" fmla="*/ 0 h 385"/>
                <a:gd name="T4" fmla="*/ 370 w 385"/>
                <a:gd name="T5" fmla="*/ 0 h 385"/>
                <a:gd name="T6" fmla="*/ 385 w 385"/>
                <a:gd name="T7" fmla="*/ 15 h 385"/>
                <a:gd name="T8" fmla="*/ 385 w 385"/>
                <a:gd name="T9" fmla="*/ 370 h 385"/>
                <a:gd name="T10" fmla="*/ 370 w 385"/>
                <a:gd name="T11" fmla="*/ 385 h 385"/>
                <a:gd name="T12" fmla="*/ 15 w 385"/>
                <a:gd name="T13" fmla="*/ 385 h 385"/>
                <a:gd name="T14" fmla="*/ 0 w 385"/>
                <a:gd name="T15" fmla="*/ 370 h 385"/>
                <a:gd name="T16" fmla="*/ 0 w 385"/>
                <a:gd name="T17" fmla="*/ 1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" h="385">
                  <a:moveTo>
                    <a:pt x="0" y="15"/>
                  </a:moveTo>
                  <a:cubicBezTo>
                    <a:pt x="0" y="7"/>
                    <a:pt x="7" y="0"/>
                    <a:pt x="15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8" y="0"/>
                    <a:pt x="385" y="7"/>
                    <a:pt x="385" y="15"/>
                  </a:cubicBezTo>
                  <a:cubicBezTo>
                    <a:pt x="385" y="370"/>
                    <a:pt x="385" y="370"/>
                    <a:pt x="385" y="370"/>
                  </a:cubicBezTo>
                  <a:cubicBezTo>
                    <a:pt x="385" y="378"/>
                    <a:pt x="378" y="385"/>
                    <a:pt x="370" y="385"/>
                  </a:cubicBezTo>
                  <a:cubicBezTo>
                    <a:pt x="15" y="385"/>
                    <a:pt x="15" y="385"/>
                    <a:pt x="15" y="385"/>
                  </a:cubicBezTo>
                  <a:cubicBezTo>
                    <a:pt x="7" y="385"/>
                    <a:pt x="0" y="378"/>
                    <a:pt x="0" y="37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6" name="Freeform 21"/>
            <p:cNvSpPr>
              <a:spLocks/>
            </p:cNvSpPr>
            <p:nvPr/>
          </p:nvSpPr>
          <p:spPr bwMode="auto">
            <a:xfrm>
              <a:off x="5228132" y="4498263"/>
              <a:ext cx="1832840" cy="1835727"/>
            </a:xfrm>
            <a:custGeom>
              <a:avLst/>
              <a:gdLst>
                <a:gd name="T0" fmla="*/ 6 w 535"/>
                <a:gd name="T1" fmla="*/ 278 h 535"/>
                <a:gd name="T2" fmla="*/ 6 w 535"/>
                <a:gd name="T3" fmla="*/ 257 h 535"/>
                <a:gd name="T4" fmla="*/ 257 w 535"/>
                <a:gd name="T5" fmla="*/ 6 h 535"/>
                <a:gd name="T6" fmla="*/ 278 w 535"/>
                <a:gd name="T7" fmla="*/ 6 h 535"/>
                <a:gd name="T8" fmla="*/ 529 w 535"/>
                <a:gd name="T9" fmla="*/ 257 h 535"/>
                <a:gd name="T10" fmla="*/ 529 w 535"/>
                <a:gd name="T11" fmla="*/ 278 h 535"/>
                <a:gd name="T12" fmla="*/ 278 w 535"/>
                <a:gd name="T13" fmla="*/ 529 h 535"/>
                <a:gd name="T14" fmla="*/ 257 w 535"/>
                <a:gd name="T15" fmla="*/ 529 h 535"/>
                <a:gd name="T16" fmla="*/ 6 w 535"/>
                <a:gd name="T17" fmla="*/ 278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5" h="535">
                  <a:moveTo>
                    <a:pt x="6" y="278"/>
                  </a:moveTo>
                  <a:cubicBezTo>
                    <a:pt x="0" y="272"/>
                    <a:pt x="0" y="263"/>
                    <a:pt x="6" y="257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263" y="0"/>
                    <a:pt x="272" y="0"/>
                    <a:pt x="278" y="6"/>
                  </a:cubicBezTo>
                  <a:cubicBezTo>
                    <a:pt x="529" y="257"/>
                    <a:pt x="529" y="257"/>
                    <a:pt x="529" y="257"/>
                  </a:cubicBezTo>
                  <a:cubicBezTo>
                    <a:pt x="535" y="263"/>
                    <a:pt x="535" y="272"/>
                    <a:pt x="529" y="278"/>
                  </a:cubicBezTo>
                  <a:cubicBezTo>
                    <a:pt x="278" y="529"/>
                    <a:pt x="278" y="529"/>
                    <a:pt x="278" y="529"/>
                  </a:cubicBezTo>
                  <a:cubicBezTo>
                    <a:pt x="272" y="535"/>
                    <a:pt x="263" y="535"/>
                    <a:pt x="257" y="529"/>
                  </a:cubicBezTo>
                  <a:lnTo>
                    <a:pt x="6" y="27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7" name="Freeform 8"/>
            <p:cNvSpPr>
              <a:spLocks/>
            </p:cNvSpPr>
            <p:nvPr/>
          </p:nvSpPr>
          <p:spPr bwMode="auto">
            <a:xfrm>
              <a:off x="6525241" y="4307962"/>
              <a:ext cx="1323397" cy="1324841"/>
            </a:xfrm>
            <a:custGeom>
              <a:avLst/>
              <a:gdLst>
                <a:gd name="T0" fmla="*/ 15 w 385"/>
                <a:gd name="T1" fmla="*/ 385 h 385"/>
                <a:gd name="T2" fmla="*/ 0 w 385"/>
                <a:gd name="T3" fmla="*/ 370 h 385"/>
                <a:gd name="T4" fmla="*/ 0 w 385"/>
                <a:gd name="T5" fmla="*/ 15 h 385"/>
                <a:gd name="T6" fmla="*/ 15 w 385"/>
                <a:gd name="T7" fmla="*/ 0 h 385"/>
                <a:gd name="T8" fmla="*/ 370 w 385"/>
                <a:gd name="T9" fmla="*/ 0 h 385"/>
                <a:gd name="T10" fmla="*/ 385 w 385"/>
                <a:gd name="T11" fmla="*/ 15 h 385"/>
                <a:gd name="T12" fmla="*/ 385 w 385"/>
                <a:gd name="T13" fmla="*/ 370 h 385"/>
                <a:gd name="T14" fmla="*/ 370 w 385"/>
                <a:gd name="T15" fmla="*/ 385 h 385"/>
                <a:gd name="T16" fmla="*/ 15 w 385"/>
                <a:gd name="T17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" h="385">
                  <a:moveTo>
                    <a:pt x="15" y="385"/>
                  </a:moveTo>
                  <a:cubicBezTo>
                    <a:pt x="7" y="385"/>
                    <a:pt x="0" y="378"/>
                    <a:pt x="0" y="37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8" y="0"/>
                    <a:pt x="385" y="7"/>
                    <a:pt x="385" y="15"/>
                  </a:cubicBezTo>
                  <a:cubicBezTo>
                    <a:pt x="385" y="370"/>
                    <a:pt x="385" y="370"/>
                    <a:pt x="385" y="370"/>
                  </a:cubicBezTo>
                  <a:cubicBezTo>
                    <a:pt x="385" y="378"/>
                    <a:pt x="378" y="385"/>
                    <a:pt x="370" y="385"/>
                  </a:cubicBezTo>
                  <a:lnTo>
                    <a:pt x="15" y="38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auto">
            <a:xfrm>
              <a:off x="6699954" y="2997031"/>
              <a:ext cx="1834285" cy="1834283"/>
            </a:xfrm>
            <a:custGeom>
              <a:avLst/>
              <a:gdLst>
                <a:gd name="T0" fmla="*/ 278 w 535"/>
                <a:gd name="T1" fmla="*/ 529 h 535"/>
                <a:gd name="T2" fmla="*/ 257 w 535"/>
                <a:gd name="T3" fmla="*/ 529 h 535"/>
                <a:gd name="T4" fmla="*/ 6 w 535"/>
                <a:gd name="T5" fmla="*/ 278 h 535"/>
                <a:gd name="T6" fmla="*/ 6 w 535"/>
                <a:gd name="T7" fmla="*/ 257 h 535"/>
                <a:gd name="T8" fmla="*/ 257 w 535"/>
                <a:gd name="T9" fmla="*/ 6 h 535"/>
                <a:gd name="T10" fmla="*/ 278 w 535"/>
                <a:gd name="T11" fmla="*/ 6 h 535"/>
                <a:gd name="T12" fmla="*/ 529 w 535"/>
                <a:gd name="T13" fmla="*/ 257 h 535"/>
                <a:gd name="T14" fmla="*/ 529 w 535"/>
                <a:gd name="T15" fmla="*/ 278 h 535"/>
                <a:gd name="T16" fmla="*/ 278 w 535"/>
                <a:gd name="T17" fmla="*/ 529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5" h="535">
                  <a:moveTo>
                    <a:pt x="278" y="529"/>
                  </a:moveTo>
                  <a:cubicBezTo>
                    <a:pt x="272" y="535"/>
                    <a:pt x="263" y="535"/>
                    <a:pt x="257" y="529"/>
                  </a:cubicBezTo>
                  <a:cubicBezTo>
                    <a:pt x="6" y="278"/>
                    <a:pt x="6" y="278"/>
                    <a:pt x="6" y="278"/>
                  </a:cubicBezTo>
                  <a:cubicBezTo>
                    <a:pt x="0" y="272"/>
                    <a:pt x="0" y="263"/>
                    <a:pt x="6" y="257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263" y="0"/>
                    <a:pt x="272" y="0"/>
                    <a:pt x="278" y="6"/>
                  </a:cubicBezTo>
                  <a:cubicBezTo>
                    <a:pt x="529" y="257"/>
                    <a:pt x="529" y="257"/>
                    <a:pt x="529" y="257"/>
                  </a:cubicBezTo>
                  <a:cubicBezTo>
                    <a:pt x="535" y="263"/>
                    <a:pt x="535" y="272"/>
                    <a:pt x="529" y="278"/>
                  </a:cubicBezTo>
                  <a:lnTo>
                    <a:pt x="278" y="52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6494466" y="2252297"/>
              <a:ext cx="1321955" cy="1321954"/>
            </a:xfrm>
            <a:custGeom>
              <a:avLst/>
              <a:gdLst>
                <a:gd name="T0" fmla="*/ 370 w 385"/>
                <a:gd name="T1" fmla="*/ 0 h 385"/>
                <a:gd name="T2" fmla="*/ 89 w 385"/>
                <a:gd name="T3" fmla="*/ 0 h 385"/>
                <a:gd name="T4" fmla="*/ 146 w 385"/>
                <a:gd name="T5" fmla="*/ 57 h 385"/>
                <a:gd name="T6" fmla="*/ 146 w 385"/>
                <a:gd name="T7" fmla="*/ 78 h 385"/>
                <a:gd name="T8" fmla="*/ 0 w 385"/>
                <a:gd name="T9" fmla="*/ 224 h 385"/>
                <a:gd name="T10" fmla="*/ 0 w 385"/>
                <a:gd name="T11" fmla="*/ 370 h 385"/>
                <a:gd name="T12" fmla="*/ 15 w 385"/>
                <a:gd name="T13" fmla="*/ 385 h 385"/>
                <a:gd name="T14" fmla="*/ 370 w 385"/>
                <a:gd name="T15" fmla="*/ 385 h 385"/>
                <a:gd name="T16" fmla="*/ 385 w 385"/>
                <a:gd name="T17" fmla="*/ 370 h 385"/>
                <a:gd name="T18" fmla="*/ 385 w 385"/>
                <a:gd name="T19" fmla="*/ 15 h 385"/>
                <a:gd name="T20" fmla="*/ 370 w 385"/>
                <a:gd name="T2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5" h="385">
                  <a:moveTo>
                    <a:pt x="370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46" y="57"/>
                    <a:pt x="146" y="57"/>
                    <a:pt x="146" y="57"/>
                  </a:cubicBezTo>
                  <a:cubicBezTo>
                    <a:pt x="152" y="63"/>
                    <a:pt x="152" y="72"/>
                    <a:pt x="146" y="78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0" y="378"/>
                    <a:pt x="7" y="385"/>
                    <a:pt x="15" y="385"/>
                  </a:cubicBezTo>
                  <a:cubicBezTo>
                    <a:pt x="370" y="385"/>
                    <a:pt x="370" y="385"/>
                    <a:pt x="370" y="385"/>
                  </a:cubicBezTo>
                  <a:cubicBezTo>
                    <a:pt x="378" y="385"/>
                    <a:pt x="385" y="378"/>
                    <a:pt x="385" y="370"/>
                  </a:cubicBezTo>
                  <a:cubicBezTo>
                    <a:pt x="385" y="15"/>
                    <a:pt x="385" y="15"/>
                    <a:pt x="385" y="15"/>
                  </a:cubicBezTo>
                  <a:cubicBezTo>
                    <a:pt x="385" y="7"/>
                    <a:pt x="378" y="0"/>
                    <a:pt x="3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endParaRPr>
            </a:p>
          </p:txBody>
        </p:sp>
        <p:pic>
          <p:nvPicPr>
            <p:cNvPr id="50" name="图片 92"/>
            <p:cNvPicPr>
              <a:picLocks noChangeAspect="1"/>
            </p:cNvPicPr>
            <p:nvPr/>
          </p:nvPicPr>
          <p:blipFill>
            <a:blip r:embed="rId3"/>
            <a:srcRect l="43170"/>
            <a:stretch>
              <a:fillRect/>
            </a:stretch>
          </p:blipFill>
          <p:spPr>
            <a:xfrm rot="21215513">
              <a:off x="5656293" y="2227002"/>
              <a:ext cx="343315" cy="975444"/>
            </a:xfrm>
            <a:custGeom>
              <a:avLst/>
              <a:gdLst>
                <a:gd name="connsiteX0" fmla="*/ 377647 w 377647"/>
                <a:gd name="connsiteY0" fmla="*/ 0 h 1072989"/>
                <a:gd name="connsiteX1" fmla="*/ 377647 w 377647"/>
                <a:gd name="connsiteY1" fmla="*/ 74121 h 1072989"/>
                <a:gd name="connsiteX2" fmla="*/ 333482 w 377647"/>
                <a:gd name="connsiteY2" fmla="*/ 178259 h 1072989"/>
                <a:gd name="connsiteX3" fmla="*/ 30823 w 377647"/>
                <a:gd name="connsiteY3" fmla="*/ 891905 h 1072989"/>
                <a:gd name="connsiteX4" fmla="*/ 60861 w 377647"/>
                <a:gd name="connsiteY4" fmla="*/ 966184 h 1072989"/>
                <a:gd name="connsiteX5" fmla="*/ 280560 w 377647"/>
                <a:gd name="connsiteY5" fmla="*/ 1059359 h 1072989"/>
                <a:gd name="connsiteX6" fmla="*/ 312699 w 377647"/>
                <a:gd name="connsiteY6" fmla="*/ 1072989 h 1072989"/>
                <a:gd name="connsiteX7" fmla="*/ 0 w 377647"/>
                <a:gd name="connsiteY7" fmla="*/ 1072989 h 1072989"/>
                <a:gd name="connsiteX8" fmla="*/ 1071 w 377647"/>
                <a:gd name="connsiteY8" fmla="*/ 1063458 h 1072989"/>
                <a:gd name="connsiteX9" fmla="*/ 110491 w 377647"/>
                <a:gd name="connsiteY9" fmla="*/ 89201 h 1072989"/>
                <a:gd name="connsiteX10" fmla="*/ 120509 w 377647"/>
                <a:gd name="connsiteY10" fmla="*/ 0 h 107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7647" h="1072989">
                  <a:moveTo>
                    <a:pt x="377647" y="0"/>
                  </a:moveTo>
                  <a:lnTo>
                    <a:pt x="377647" y="74121"/>
                  </a:lnTo>
                  <a:lnTo>
                    <a:pt x="333482" y="178259"/>
                  </a:lnTo>
                  <a:cubicBezTo>
                    <a:pt x="259862" y="351848"/>
                    <a:pt x="161703" y="583301"/>
                    <a:pt x="30823" y="891905"/>
                  </a:cubicBezTo>
                  <a:cubicBezTo>
                    <a:pt x="19025" y="919723"/>
                    <a:pt x="33043" y="954386"/>
                    <a:pt x="60861" y="966184"/>
                  </a:cubicBezTo>
                  <a:cubicBezTo>
                    <a:pt x="60861" y="966184"/>
                    <a:pt x="60861" y="966184"/>
                    <a:pt x="280560" y="1059359"/>
                  </a:cubicBezTo>
                  <a:lnTo>
                    <a:pt x="312699" y="1072989"/>
                  </a:lnTo>
                  <a:lnTo>
                    <a:pt x="0" y="1072989"/>
                  </a:lnTo>
                  <a:lnTo>
                    <a:pt x="1071" y="1063458"/>
                  </a:lnTo>
                  <a:cubicBezTo>
                    <a:pt x="20307" y="892184"/>
                    <a:pt x="53436" y="597211"/>
                    <a:pt x="110491" y="89201"/>
                  </a:cubicBezTo>
                  <a:lnTo>
                    <a:pt x="120509" y="0"/>
                  </a:lnTo>
                  <a:close/>
                </a:path>
              </a:pathLst>
            </a:custGeom>
          </p:spPr>
        </p:pic>
        <p:pic>
          <p:nvPicPr>
            <p:cNvPr id="51" name="图片 93"/>
            <p:cNvPicPr>
              <a:picLocks noChangeAspect="1"/>
            </p:cNvPicPr>
            <p:nvPr/>
          </p:nvPicPr>
          <p:blipFill>
            <a:blip r:embed="rId3"/>
            <a:srcRect l="43170"/>
            <a:stretch>
              <a:fillRect/>
            </a:stretch>
          </p:blipFill>
          <p:spPr>
            <a:xfrm rot="2292536">
              <a:off x="6604494" y="2400186"/>
              <a:ext cx="343315" cy="975444"/>
            </a:xfrm>
            <a:custGeom>
              <a:avLst/>
              <a:gdLst>
                <a:gd name="connsiteX0" fmla="*/ 377647 w 377647"/>
                <a:gd name="connsiteY0" fmla="*/ 0 h 1072989"/>
                <a:gd name="connsiteX1" fmla="*/ 377647 w 377647"/>
                <a:gd name="connsiteY1" fmla="*/ 74121 h 1072989"/>
                <a:gd name="connsiteX2" fmla="*/ 333482 w 377647"/>
                <a:gd name="connsiteY2" fmla="*/ 178259 h 1072989"/>
                <a:gd name="connsiteX3" fmla="*/ 30823 w 377647"/>
                <a:gd name="connsiteY3" fmla="*/ 891905 h 1072989"/>
                <a:gd name="connsiteX4" fmla="*/ 60861 w 377647"/>
                <a:gd name="connsiteY4" fmla="*/ 966184 h 1072989"/>
                <a:gd name="connsiteX5" fmla="*/ 280560 w 377647"/>
                <a:gd name="connsiteY5" fmla="*/ 1059359 h 1072989"/>
                <a:gd name="connsiteX6" fmla="*/ 312699 w 377647"/>
                <a:gd name="connsiteY6" fmla="*/ 1072989 h 1072989"/>
                <a:gd name="connsiteX7" fmla="*/ 0 w 377647"/>
                <a:gd name="connsiteY7" fmla="*/ 1072989 h 1072989"/>
                <a:gd name="connsiteX8" fmla="*/ 1071 w 377647"/>
                <a:gd name="connsiteY8" fmla="*/ 1063458 h 1072989"/>
                <a:gd name="connsiteX9" fmla="*/ 110491 w 377647"/>
                <a:gd name="connsiteY9" fmla="*/ 89201 h 1072989"/>
                <a:gd name="connsiteX10" fmla="*/ 120509 w 377647"/>
                <a:gd name="connsiteY10" fmla="*/ 0 h 107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7647" h="1072989">
                  <a:moveTo>
                    <a:pt x="377647" y="0"/>
                  </a:moveTo>
                  <a:lnTo>
                    <a:pt x="377647" y="74121"/>
                  </a:lnTo>
                  <a:lnTo>
                    <a:pt x="333482" y="178259"/>
                  </a:lnTo>
                  <a:cubicBezTo>
                    <a:pt x="259862" y="351848"/>
                    <a:pt x="161703" y="583301"/>
                    <a:pt x="30823" y="891905"/>
                  </a:cubicBezTo>
                  <a:cubicBezTo>
                    <a:pt x="19025" y="919723"/>
                    <a:pt x="33043" y="954386"/>
                    <a:pt x="60861" y="966184"/>
                  </a:cubicBezTo>
                  <a:cubicBezTo>
                    <a:pt x="60861" y="966184"/>
                    <a:pt x="60861" y="966184"/>
                    <a:pt x="280560" y="1059359"/>
                  </a:cubicBezTo>
                  <a:lnTo>
                    <a:pt x="312699" y="1072989"/>
                  </a:lnTo>
                  <a:lnTo>
                    <a:pt x="0" y="1072989"/>
                  </a:lnTo>
                  <a:lnTo>
                    <a:pt x="1071" y="1063458"/>
                  </a:lnTo>
                  <a:cubicBezTo>
                    <a:pt x="20307" y="892184"/>
                    <a:pt x="53436" y="597211"/>
                    <a:pt x="110491" y="89201"/>
                  </a:cubicBezTo>
                  <a:lnTo>
                    <a:pt x="120509" y="0"/>
                  </a:lnTo>
                  <a:close/>
                </a:path>
              </a:pathLst>
            </a:custGeom>
          </p:spPr>
        </p:pic>
        <p:pic>
          <p:nvPicPr>
            <p:cNvPr id="52" name="图片 94"/>
            <p:cNvPicPr>
              <a:picLocks noChangeAspect="1"/>
            </p:cNvPicPr>
            <p:nvPr/>
          </p:nvPicPr>
          <p:blipFill>
            <a:blip r:embed="rId3"/>
            <a:srcRect l="43170"/>
            <a:stretch>
              <a:fillRect/>
            </a:stretch>
          </p:blipFill>
          <p:spPr>
            <a:xfrm rot="5058005">
              <a:off x="7181766" y="3204200"/>
              <a:ext cx="343315" cy="975445"/>
            </a:xfrm>
            <a:custGeom>
              <a:avLst/>
              <a:gdLst>
                <a:gd name="connsiteX0" fmla="*/ 377647 w 377647"/>
                <a:gd name="connsiteY0" fmla="*/ 0 h 1072989"/>
                <a:gd name="connsiteX1" fmla="*/ 377647 w 377647"/>
                <a:gd name="connsiteY1" fmla="*/ 74121 h 1072989"/>
                <a:gd name="connsiteX2" fmla="*/ 333482 w 377647"/>
                <a:gd name="connsiteY2" fmla="*/ 178259 h 1072989"/>
                <a:gd name="connsiteX3" fmla="*/ 30823 w 377647"/>
                <a:gd name="connsiteY3" fmla="*/ 891905 h 1072989"/>
                <a:gd name="connsiteX4" fmla="*/ 60861 w 377647"/>
                <a:gd name="connsiteY4" fmla="*/ 966184 h 1072989"/>
                <a:gd name="connsiteX5" fmla="*/ 280560 w 377647"/>
                <a:gd name="connsiteY5" fmla="*/ 1059359 h 1072989"/>
                <a:gd name="connsiteX6" fmla="*/ 312699 w 377647"/>
                <a:gd name="connsiteY6" fmla="*/ 1072989 h 1072989"/>
                <a:gd name="connsiteX7" fmla="*/ 0 w 377647"/>
                <a:gd name="connsiteY7" fmla="*/ 1072989 h 1072989"/>
                <a:gd name="connsiteX8" fmla="*/ 1071 w 377647"/>
                <a:gd name="connsiteY8" fmla="*/ 1063458 h 1072989"/>
                <a:gd name="connsiteX9" fmla="*/ 110491 w 377647"/>
                <a:gd name="connsiteY9" fmla="*/ 89201 h 1072989"/>
                <a:gd name="connsiteX10" fmla="*/ 120509 w 377647"/>
                <a:gd name="connsiteY10" fmla="*/ 0 h 107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7647" h="1072989">
                  <a:moveTo>
                    <a:pt x="377647" y="0"/>
                  </a:moveTo>
                  <a:lnTo>
                    <a:pt x="377647" y="74121"/>
                  </a:lnTo>
                  <a:lnTo>
                    <a:pt x="333482" y="178259"/>
                  </a:lnTo>
                  <a:cubicBezTo>
                    <a:pt x="259862" y="351848"/>
                    <a:pt x="161703" y="583301"/>
                    <a:pt x="30823" y="891905"/>
                  </a:cubicBezTo>
                  <a:cubicBezTo>
                    <a:pt x="19025" y="919723"/>
                    <a:pt x="33043" y="954386"/>
                    <a:pt x="60861" y="966184"/>
                  </a:cubicBezTo>
                  <a:cubicBezTo>
                    <a:pt x="60861" y="966184"/>
                    <a:pt x="60861" y="966184"/>
                    <a:pt x="280560" y="1059359"/>
                  </a:cubicBezTo>
                  <a:lnTo>
                    <a:pt x="312699" y="1072989"/>
                  </a:lnTo>
                  <a:lnTo>
                    <a:pt x="0" y="1072989"/>
                  </a:lnTo>
                  <a:lnTo>
                    <a:pt x="1071" y="1063458"/>
                  </a:lnTo>
                  <a:cubicBezTo>
                    <a:pt x="20307" y="892184"/>
                    <a:pt x="53436" y="597211"/>
                    <a:pt x="110491" y="89201"/>
                  </a:cubicBezTo>
                  <a:lnTo>
                    <a:pt x="120509" y="0"/>
                  </a:lnTo>
                  <a:close/>
                </a:path>
              </a:pathLst>
            </a:custGeom>
          </p:spPr>
        </p:pic>
        <p:pic>
          <p:nvPicPr>
            <p:cNvPr id="53" name="图片 95"/>
            <p:cNvPicPr>
              <a:picLocks noChangeAspect="1"/>
            </p:cNvPicPr>
            <p:nvPr/>
          </p:nvPicPr>
          <p:blipFill>
            <a:blip r:embed="rId3"/>
            <a:srcRect l="43170"/>
            <a:stretch>
              <a:fillRect/>
            </a:stretch>
          </p:blipFill>
          <p:spPr>
            <a:xfrm rot="7680000">
              <a:off x="7066311" y="4145273"/>
              <a:ext cx="343315" cy="975445"/>
            </a:xfrm>
            <a:custGeom>
              <a:avLst/>
              <a:gdLst>
                <a:gd name="connsiteX0" fmla="*/ 377647 w 377647"/>
                <a:gd name="connsiteY0" fmla="*/ 0 h 1072989"/>
                <a:gd name="connsiteX1" fmla="*/ 377647 w 377647"/>
                <a:gd name="connsiteY1" fmla="*/ 74121 h 1072989"/>
                <a:gd name="connsiteX2" fmla="*/ 333482 w 377647"/>
                <a:gd name="connsiteY2" fmla="*/ 178259 h 1072989"/>
                <a:gd name="connsiteX3" fmla="*/ 30823 w 377647"/>
                <a:gd name="connsiteY3" fmla="*/ 891905 h 1072989"/>
                <a:gd name="connsiteX4" fmla="*/ 60861 w 377647"/>
                <a:gd name="connsiteY4" fmla="*/ 966184 h 1072989"/>
                <a:gd name="connsiteX5" fmla="*/ 280560 w 377647"/>
                <a:gd name="connsiteY5" fmla="*/ 1059359 h 1072989"/>
                <a:gd name="connsiteX6" fmla="*/ 312699 w 377647"/>
                <a:gd name="connsiteY6" fmla="*/ 1072989 h 1072989"/>
                <a:gd name="connsiteX7" fmla="*/ 0 w 377647"/>
                <a:gd name="connsiteY7" fmla="*/ 1072989 h 1072989"/>
                <a:gd name="connsiteX8" fmla="*/ 1071 w 377647"/>
                <a:gd name="connsiteY8" fmla="*/ 1063458 h 1072989"/>
                <a:gd name="connsiteX9" fmla="*/ 110491 w 377647"/>
                <a:gd name="connsiteY9" fmla="*/ 89201 h 1072989"/>
                <a:gd name="connsiteX10" fmla="*/ 120509 w 377647"/>
                <a:gd name="connsiteY10" fmla="*/ 0 h 107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7647" h="1072989">
                  <a:moveTo>
                    <a:pt x="377647" y="0"/>
                  </a:moveTo>
                  <a:lnTo>
                    <a:pt x="377647" y="74121"/>
                  </a:lnTo>
                  <a:lnTo>
                    <a:pt x="333482" y="178259"/>
                  </a:lnTo>
                  <a:cubicBezTo>
                    <a:pt x="259862" y="351848"/>
                    <a:pt x="161703" y="583301"/>
                    <a:pt x="30823" y="891905"/>
                  </a:cubicBezTo>
                  <a:cubicBezTo>
                    <a:pt x="19025" y="919723"/>
                    <a:pt x="33043" y="954386"/>
                    <a:pt x="60861" y="966184"/>
                  </a:cubicBezTo>
                  <a:cubicBezTo>
                    <a:pt x="60861" y="966184"/>
                    <a:pt x="60861" y="966184"/>
                    <a:pt x="280560" y="1059359"/>
                  </a:cubicBezTo>
                  <a:lnTo>
                    <a:pt x="312699" y="1072989"/>
                  </a:lnTo>
                  <a:lnTo>
                    <a:pt x="0" y="1072989"/>
                  </a:lnTo>
                  <a:lnTo>
                    <a:pt x="1071" y="1063458"/>
                  </a:lnTo>
                  <a:cubicBezTo>
                    <a:pt x="20307" y="892184"/>
                    <a:pt x="53436" y="597211"/>
                    <a:pt x="110491" y="89201"/>
                  </a:cubicBezTo>
                  <a:lnTo>
                    <a:pt x="120509" y="0"/>
                  </a:lnTo>
                  <a:close/>
                </a:path>
              </a:pathLst>
            </a:custGeom>
          </p:spPr>
        </p:pic>
        <p:pic>
          <p:nvPicPr>
            <p:cNvPr id="54" name="图片 97"/>
            <p:cNvPicPr>
              <a:picLocks noChangeAspect="1"/>
            </p:cNvPicPr>
            <p:nvPr/>
          </p:nvPicPr>
          <p:blipFill>
            <a:blip r:embed="rId3"/>
            <a:srcRect l="43170"/>
            <a:stretch>
              <a:fillRect/>
            </a:stretch>
          </p:blipFill>
          <p:spPr>
            <a:xfrm rot="13080000">
              <a:off x="5246069" y="4557790"/>
              <a:ext cx="343315" cy="975444"/>
            </a:xfrm>
            <a:custGeom>
              <a:avLst/>
              <a:gdLst>
                <a:gd name="connsiteX0" fmla="*/ 377647 w 377647"/>
                <a:gd name="connsiteY0" fmla="*/ 0 h 1072989"/>
                <a:gd name="connsiteX1" fmla="*/ 377647 w 377647"/>
                <a:gd name="connsiteY1" fmla="*/ 74121 h 1072989"/>
                <a:gd name="connsiteX2" fmla="*/ 333482 w 377647"/>
                <a:gd name="connsiteY2" fmla="*/ 178259 h 1072989"/>
                <a:gd name="connsiteX3" fmla="*/ 30823 w 377647"/>
                <a:gd name="connsiteY3" fmla="*/ 891905 h 1072989"/>
                <a:gd name="connsiteX4" fmla="*/ 60861 w 377647"/>
                <a:gd name="connsiteY4" fmla="*/ 966184 h 1072989"/>
                <a:gd name="connsiteX5" fmla="*/ 280560 w 377647"/>
                <a:gd name="connsiteY5" fmla="*/ 1059359 h 1072989"/>
                <a:gd name="connsiteX6" fmla="*/ 312699 w 377647"/>
                <a:gd name="connsiteY6" fmla="*/ 1072989 h 1072989"/>
                <a:gd name="connsiteX7" fmla="*/ 0 w 377647"/>
                <a:gd name="connsiteY7" fmla="*/ 1072989 h 1072989"/>
                <a:gd name="connsiteX8" fmla="*/ 1071 w 377647"/>
                <a:gd name="connsiteY8" fmla="*/ 1063458 h 1072989"/>
                <a:gd name="connsiteX9" fmla="*/ 110491 w 377647"/>
                <a:gd name="connsiteY9" fmla="*/ 89201 h 1072989"/>
                <a:gd name="connsiteX10" fmla="*/ 120509 w 377647"/>
                <a:gd name="connsiteY10" fmla="*/ 0 h 107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7647" h="1072989">
                  <a:moveTo>
                    <a:pt x="377647" y="0"/>
                  </a:moveTo>
                  <a:lnTo>
                    <a:pt x="377647" y="74121"/>
                  </a:lnTo>
                  <a:lnTo>
                    <a:pt x="333482" y="178259"/>
                  </a:lnTo>
                  <a:cubicBezTo>
                    <a:pt x="259862" y="351848"/>
                    <a:pt x="161703" y="583301"/>
                    <a:pt x="30823" y="891905"/>
                  </a:cubicBezTo>
                  <a:cubicBezTo>
                    <a:pt x="19025" y="919723"/>
                    <a:pt x="33043" y="954386"/>
                    <a:pt x="60861" y="966184"/>
                  </a:cubicBezTo>
                  <a:cubicBezTo>
                    <a:pt x="60861" y="966184"/>
                    <a:pt x="60861" y="966184"/>
                    <a:pt x="280560" y="1059359"/>
                  </a:cubicBezTo>
                  <a:lnTo>
                    <a:pt x="312699" y="1072989"/>
                  </a:lnTo>
                  <a:lnTo>
                    <a:pt x="0" y="1072989"/>
                  </a:lnTo>
                  <a:lnTo>
                    <a:pt x="1071" y="1063458"/>
                  </a:lnTo>
                  <a:cubicBezTo>
                    <a:pt x="20307" y="892184"/>
                    <a:pt x="53436" y="597211"/>
                    <a:pt x="110491" y="89201"/>
                  </a:cubicBezTo>
                  <a:lnTo>
                    <a:pt x="120509" y="0"/>
                  </a:lnTo>
                  <a:close/>
                </a:path>
              </a:pathLst>
            </a:custGeom>
          </p:spPr>
        </p:pic>
        <p:pic>
          <p:nvPicPr>
            <p:cNvPr id="55" name="图片 98"/>
            <p:cNvPicPr>
              <a:picLocks noChangeAspect="1"/>
            </p:cNvPicPr>
            <p:nvPr/>
          </p:nvPicPr>
          <p:blipFill>
            <a:blip r:embed="rId3"/>
            <a:srcRect l="43170"/>
            <a:stretch>
              <a:fillRect/>
            </a:stretch>
          </p:blipFill>
          <p:spPr>
            <a:xfrm rot="15726724">
              <a:off x="4671506" y="3786619"/>
              <a:ext cx="343315" cy="875340"/>
            </a:xfrm>
            <a:custGeom>
              <a:avLst/>
              <a:gdLst>
                <a:gd name="connsiteX0" fmla="*/ 377647 w 377647"/>
                <a:gd name="connsiteY0" fmla="*/ 0 h 1072989"/>
                <a:gd name="connsiteX1" fmla="*/ 377647 w 377647"/>
                <a:gd name="connsiteY1" fmla="*/ 74121 h 1072989"/>
                <a:gd name="connsiteX2" fmla="*/ 333482 w 377647"/>
                <a:gd name="connsiteY2" fmla="*/ 178259 h 1072989"/>
                <a:gd name="connsiteX3" fmla="*/ 30823 w 377647"/>
                <a:gd name="connsiteY3" fmla="*/ 891905 h 1072989"/>
                <a:gd name="connsiteX4" fmla="*/ 60861 w 377647"/>
                <a:gd name="connsiteY4" fmla="*/ 966184 h 1072989"/>
                <a:gd name="connsiteX5" fmla="*/ 280560 w 377647"/>
                <a:gd name="connsiteY5" fmla="*/ 1059359 h 1072989"/>
                <a:gd name="connsiteX6" fmla="*/ 312699 w 377647"/>
                <a:gd name="connsiteY6" fmla="*/ 1072989 h 1072989"/>
                <a:gd name="connsiteX7" fmla="*/ 0 w 377647"/>
                <a:gd name="connsiteY7" fmla="*/ 1072989 h 1072989"/>
                <a:gd name="connsiteX8" fmla="*/ 1071 w 377647"/>
                <a:gd name="connsiteY8" fmla="*/ 1063458 h 1072989"/>
                <a:gd name="connsiteX9" fmla="*/ 110491 w 377647"/>
                <a:gd name="connsiteY9" fmla="*/ 89201 h 1072989"/>
                <a:gd name="connsiteX10" fmla="*/ 120509 w 377647"/>
                <a:gd name="connsiteY10" fmla="*/ 0 h 107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7647" h="1072989">
                  <a:moveTo>
                    <a:pt x="377647" y="0"/>
                  </a:moveTo>
                  <a:lnTo>
                    <a:pt x="377647" y="74121"/>
                  </a:lnTo>
                  <a:lnTo>
                    <a:pt x="333482" y="178259"/>
                  </a:lnTo>
                  <a:cubicBezTo>
                    <a:pt x="259862" y="351848"/>
                    <a:pt x="161703" y="583301"/>
                    <a:pt x="30823" y="891905"/>
                  </a:cubicBezTo>
                  <a:cubicBezTo>
                    <a:pt x="19025" y="919723"/>
                    <a:pt x="33043" y="954386"/>
                    <a:pt x="60861" y="966184"/>
                  </a:cubicBezTo>
                  <a:cubicBezTo>
                    <a:pt x="60861" y="966184"/>
                    <a:pt x="60861" y="966184"/>
                    <a:pt x="280560" y="1059359"/>
                  </a:cubicBezTo>
                  <a:lnTo>
                    <a:pt x="312699" y="1072989"/>
                  </a:lnTo>
                  <a:lnTo>
                    <a:pt x="0" y="1072989"/>
                  </a:lnTo>
                  <a:lnTo>
                    <a:pt x="1071" y="1063458"/>
                  </a:lnTo>
                  <a:cubicBezTo>
                    <a:pt x="20307" y="892184"/>
                    <a:pt x="53436" y="597211"/>
                    <a:pt x="110491" y="89201"/>
                  </a:cubicBezTo>
                  <a:lnTo>
                    <a:pt x="120509" y="0"/>
                  </a:lnTo>
                  <a:close/>
                </a:path>
              </a:pathLst>
            </a:custGeom>
          </p:spPr>
        </p:pic>
        <p:pic>
          <p:nvPicPr>
            <p:cNvPr id="56" name="图片 89"/>
            <p:cNvPicPr>
              <a:picLocks noChangeAspect="1"/>
            </p:cNvPicPr>
            <p:nvPr/>
          </p:nvPicPr>
          <p:blipFill>
            <a:blip r:embed="rId3"/>
            <a:srcRect l="43170"/>
            <a:stretch>
              <a:fillRect/>
            </a:stretch>
          </p:blipFill>
          <p:spPr>
            <a:xfrm rot="18488245">
              <a:off x="4888845" y="2829932"/>
              <a:ext cx="343315" cy="875340"/>
            </a:xfrm>
            <a:custGeom>
              <a:avLst/>
              <a:gdLst>
                <a:gd name="connsiteX0" fmla="*/ 26429 w 377647"/>
                <a:gd name="connsiteY0" fmla="*/ 962874 h 962874"/>
                <a:gd name="connsiteX1" fmla="*/ 0 w 377647"/>
                <a:gd name="connsiteY1" fmla="*/ 962874 h 962874"/>
                <a:gd name="connsiteX2" fmla="*/ 1071 w 377647"/>
                <a:gd name="connsiteY2" fmla="*/ 954321 h 962874"/>
                <a:gd name="connsiteX3" fmla="*/ 1656 w 377647"/>
                <a:gd name="connsiteY3" fmla="*/ 949645 h 962874"/>
                <a:gd name="connsiteX4" fmla="*/ 312699 w 377647"/>
                <a:gd name="connsiteY4" fmla="*/ 962874 h 962874"/>
                <a:gd name="connsiteX5" fmla="*/ 196256 w 377647"/>
                <a:gd name="connsiteY5" fmla="*/ 962874 h 962874"/>
                <a:gd name="connsiteX6" fmla="*/ 215924 w 377647"/>
                <a:gd name="connsiteY6" fmla="*/ 926044 h 962874"/>
                <a:gd name="connsiteX7" fmla="*/ 280560 w 377647"/>
                <a:gd name="connsiteY7" fmla="*/ 950643 h 962874"/>
                <a:gd name="connsiteX8" fmla="*/ 377647 w 377647"/>
                <a:gd name="connsiteY8" fmla="*/ 0 h 962874"/>
                <a:gd name="connsiteX9" fmla="*/ 377647 w 377647"/>
                <a:gd name="connsiteY9" fmla="*/ 66514 h 962874"/>
                <a:gd name="connsiteX10" fmla="*/ 333482 w 377647"/>
                <a:gd name="connsiteY10" fmla="*/ 159965 h 962874"/>
                <a:gd name="connsiteX11" fmla="*/ 122976 w 377647"/>
                <a:gd name="connsiteY11" fmla="*/ 605384 h 962874"/>
                <a:gd name="connsiteX12" fmla="*/ 55894 w 377647"/>
                <a:gd name="connsiteY12" fmla="*/ 747326 h 962874"/>
                <a:gd name="connsiteX13" fmla="*/ 18126 w 377647"/>
                <a:gd name="connsiteY13" fmla="*/ 818048 h 962874"/>
                <a:gd name="connsiteX14" fmla="*/ 18260 w 377647"/>
                <a:gd name="connsiteY14" fmla="*/ 816982 h 962874"/>
                <a:gd name="connsiteX15" fmla="*/ 110491 w 377647"/>
                <a:gd name="connsiteY15" fmla="*/ 80047 h 962874"/>
                <a:gd name="connsiteX16" fmla="*/ 120509 w 377647"/>
                <a:gd name="connsiteY16" fmla="*/ 0 h 962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7647" h="962874">
                  <a:moveTo>
                    <a:pt x="26429" y="962874"/>
                  </a:moveTo>
                  <a:lnTo>
                    <a:pt x="0" y="962874"/>
                  </a:lnTo>
                  <a:lnTo>
                    <a:pt x="1071" y="954321"/>
                  </a:lnTo>
                  <a:lnTo>
                    <a:pt x="1656" y="949645"/>
                  </a:lnTo>
                  <a:close/>
                  <a:moveTo>
                    <a:pt x="312699" y="962874"/>
                  </a:moveTo>
                  <a:lnTo>
                    <a:pt x="196256" y="962874"/>
                  </a:lnTo>
                  <a:lnTo>
                    <a:pt x="215924" y="926044"/>
                  </a:lnTo>
                  <a:lnTo>
                    <a:pt x="280560" y="950643"/>
                  </a:lnTo>
                  <a:close/>
                  <a:moveTo>
                    <a:pt x="377647" y="0"/>
                  </a:moveTo>
                  <a:lnTo>
                    <a:pt x="377647" y="66514"/>
                  </a:lnTo>
                  <a:lnTo>
                    <a:pt x="333482" y="159965"/>
                  </a:lnTo>
                  <a:cubicBezTo>
                    <a:pt x="278267" y="276796"/>
                    <a:pt x="209249" y="422835"/>
                    <a:pt x="122976" y="605384"/>
                  </a:cubicBezTo>
                  <a:lnTo>
                    <a:pt x="55894" y="747326"/>
                  </a:lnTo>
                  <a:lnTo>
                    <a:pt x="18126" y="818048"/>
                  </a:lnTo>
                  <a:lnTo>
                    <a:pt x="18260" y="816982"/>
                  </a:lnTo>
                  <a:cubicBezTo>
                    <a:pt x="38367" y="656325"/>
                    <a:pt x="67700" y="421954"/>
                    <a:pt x="110491" y="80047"/>
                  </a:cubicBezTo>
                  <a:lnTo>
                    <a:pt x="120509" y="0"/>
                  </a:lnTo>
                  <a:close/>
                </a:path>
              </a:pathLst>
            </a:custGeom>
          </p:spPr>
        </p:pic>
        <p:pic>
          <p:nvPicPr>
            <p:cNvPr id="57" name="图片 96"/>
            <p:cNvPicPr>
              <a:picLocks noChangeAspect="1"/>
            </p:cNvPicPr>
            <p:nvPr/>
          </p:nvPicPr>
          <p:blipFill>
            <a:blip r:embed="rId3"/>
            <a:srcRect l="43170"/>
            <a:stretch>
              <a:fillRect/>
            </a:stretch>
          </p:blipFill>
          <p:spPr>
            <a:xfrm rot="10331004">
              <a:off x="6234865" y="4749476"/>
              <a:ext cx="343315" cy="975444"/>
            </a:xfrm>
            <a:custGeom>
              <a:avLst/>
              <a:gdLst>
                <a:gd name="connsiteX0" fmla="*/ 377647 w 377647"/>
                <a:gd name="connsiteY0" fmla="*/ 0 h 1072989"/>
                <a:gd name="connsiteX1" fmla="*/ 377647 w 377647"/>
                <a:gd name="connsiteY1" fmla="*/ 74121 h 1072989"/>
                <a:gd name="connsiteX2" fmla="*/ 333482 w 377647"/>
                <a:gd name="connsiteY2" fmla="*/ 178259 h 1072989"/>
                <a:gd name="connsiteX3" fmla="*/ 30823 w 377647"/>
                <a:gd name="connsiteY3" fmla="*/ 891905 h 1072989"/>
                <a:gd name="connsiteX4" fmla="*/ 60861 w 377647"/>
                <a:gd name="connsiteY4" fmla="*/ 966184 h 1072989"/>
                <a:gd name="connsiteX5" fmla="*/ 280560 w 377647"/>
                <a:gd name="connsiteY5" fmla="*/ 1059359 h 1072989"/>
                <a:gd name="connsiteX6" fmla="*/ 312699 w 377647"/>
                <a:gd name="connsiteY6" fmla="*/ 1072989 h 1072989"/>
                <a:gd name="connsiteX7" fmla="*/ 0 w 377647"/>
                <a:gd name="connsiteY7" fmla="*/ 1072989 h 1072989"/>
                <a:gd name="connsiteX8" fmla="*/ 1071 w 377647"/>
                <a:gd name="connsiteY8" fmla="*/ 1063458 h 1072989"/>
                <a:gd name="connsiteX9" fmla="*/ 110491 w 377647"/>
                <a:gd name="connsiteY9" fmla="*/ 89201 h 1072989"/>
                <a:gd name="connsiteX10" fmla="*/ 120509 w 377647"/>
                <a:gd name="connsiteY10" fmla="*/ 0 h 107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7647" h="1072989">
                  <a:moveTo>
                    <a:pt x="377647" y="0"/>
                  </a:moveTo>
                  <a:lnTo>
                    <a:pt x="377647" y="74121"/>
                  </a:lnTo>
                  <a:lnTo>
                    <a:pt x="333482" y="178259"/>
                  </a:lnTo>
                  <a:cubicBezTo>
                    <a:pt x="259862" y="351848"/>
                    <a:pt x="161703" y="583301"/>
                    <a:pt x="30823" y="891905"/>
                  </a:cubicBezTo>
                  <a:cubicBezTo>
                    <a:pt x="19025" y="919723"/>
                    <a:pt x="33043" y="954386"/>
                    <a:pt x="60861" y="966184"/>
                  </a:cubicBezTo>
                  <a:cubicBezTo>
                    <a:pt x="60861" y="966184"/>
                    <a:pt x="60861" y="966184"/>
                    <a:pt x="280560" y="1059359"/>
                  </a:cubicBezTo>
                  <a:lnTo>
                    <a:pt x="312699" y="1072989"/>
                  </a:lnTo>
                  <a:lnTo>
                    <a:pt x="0" y="1072989"/>
                  </a:lnTo>
                  <a:lnTo>
                    <a:pt x="1071" y="1063458"/>
                  </a:lnTo>
                  <a:cubicBezTo>
                    <a:pt x="20307" y="892184"/>
                    <a:pt x="53436" y="597211"/>
                    <a:pt x="110491" y="89201"/>
                  </a:cubicBezTo>
                  <a:lnTo>
                    <a:pt x="120509" y="0"/>
                  </a:lnTo>
                  <a:close/>
                </a:path>
              </a:pathLst>
            </a:custGeom>
          </p:spPr>
        </p:pic>
        <p:grpSp>
          <p:nvGrpSpPr>
            <p:cNvPr id="58" name="Group 50"/>
            <p:cNvGrpSpPr/>
            <p:nvPr/>
          </p:nvGrpSpPr>
          <p:grpSpPr>
            <a:xfrm>
              <a:off x="4435332" y="3721467"/>
              <a:ext cx="375423" cy="317637"/>
              <a:chOff x="4160838" y="7256463"/>
              <a:chExt cx="1639887" cy="1387475"/>
            </a:xfrm>
            <a:solidFill>
              <a:schemeClr val="bg1"/>
            </a:solidFill>
          </p:grpSpPr>
          <p:sp>
            <p:nvSpPr>
              <p:cNvPr id="78" name="Freeform 92"/>
              <p:cNvSpPr>
                <a:spLocks noEditPoints="1"/>
              </p:cNvSpPr>
              <p:nvPr/>
            </p:nvSpPr>
            <p:spPr bwMode="auto">
              <a:xfrm>
                <a:off x="4160838" y="7256463"/>
                <a:ext cx="1385887" cy="1387475"/>
              </a:xfrm>
              <a:custGeom>
                <a:avLst/>
                <a:gdLst>
                  <a:gd name="T0" fmla="*/ 362 w 367"/>
                  <a:gd name="T1" fmla="*/ 202 h 367"/>
                  <a:gd name="T2" fmla="*/ 359 w 367"/>
                  <a:gd name="T3" fmla="*/ 201 h 367"/>
                  <a:gd name="T4" fmla="*/ 353 w 367"/>
                  <a:gd name="T5" fmla="*/ 203 h 367"/>
                  <a:gd name="T6" fmla="*/ 336 w 367"/>
                  <a:gd name="T7" fmla="*/ 220 h 367"/>
                  <a:gd name="T8" fmla="*/ 334 w 367"/>
                  <a:gd name="T9" fmla="*/ 226 h 367"/>
                  <a:gd name="T10" fmla="*/ 334 w 367"/>
                  <a:gd name="T11" fmla="*/ 292 h 367"/>
                  <a:gd name="T12" fmla="*/ 321 w 367"/>
                  <a:gd name="T13" fmla="*/ 321 h 367"/>
                  <a:gd name="T14" fmla="*/ 292 w 367"/>
                  <a:gd name="T15" fmla="*/ 334 h 367"/>
                  <a:gd name="T16" fmla="*/ 75 w 367"/>
                  <a:gd name="T17" fmla="*/ 334 h 367"/>
                  <a:gd name="T18" fmla="*/ 46 w 367"/>
                  <a:gd name="T19" fmla="*/ 321 h 367"/>
                  <a:gd name="T20" fmla="*/ 33 w 367"/>
                  <a:gd name="T21" fmla="*/ 292 h 367"/>
                  <a:gd name="T22" fmla="*/ 33 w 367"/>
                  <a:gd name="T23" fmla="*/ 75 h 367"/>
                  <a:gd name="T24" fmla="*/ 46 w 367"/>
                  <a:gd name="T25" fmla="*/ 46 h 367"/>
                  <a:gd name="T26" fmla="*/ 75 w 367"/>
                  <a:gd name="T27" fmla="*/ 33 h 367"/>
                  <a:gd name="T28" fmla="*/ 292 w 367"/>
                  <a:gd name="T29" fmla="*/ 33 h 367"/>
                  <a:gd name="T30" fmla="*/ 304 w 367"/>
                  <a:gd name="T31" fmla="*/ 35 h 367"/>
                  <a:gd name="T32" fmla="*/ 306 w 367"/>
                  <a:gd name="T33" fmla="*/ 35 h 367"/>
                  <a:gd name="T34" fmla="*/ 312 w 367"/>
                  <a:gd name="T35" fmla="*/ 33 h 367"/>
                  <a:gd name="T36" fmla="*/ 325 w 367"/>
                  <a:gd name="T37" fmla="*/ 20 h 367"/>
                  <a:gd name="T38" fmla="*/ 327 w 367"/>
                  <a:gd name="T39" fmla="*/ 13 h 367"/>
                  <a:gd name="T40" fmla="*/ 323 w 367"/>
                  <a:gd name="T41" fmla="*/ 7 h 367"/>
                  <a:gd name="T42" fmla="*/ 292 w 367"/>
                  <a:gd name="T43" fmla="*/ 0 h 367"/>
                  <a:gd name="T44" fmla="*/ 75 w 367"/>
                  <a:gd name="T45" fmla="*/ 0 h 367"/>
                  <a:gd name="T46" fmla="*/ 22 w 367"/>
                  <a:gd name="T47" fmla="*/ 22 h 367"/>
                  <a:gd name="T48" fmla="*/ 0 w 367"/>
                  <a:gd name="T49" fmla="*/ 75 h 367"/>
                  <a:gd name="T50" fmla="*/ 0 w 367"/>
                  <a:gd name="T51" fmla="*/ 292 h 367"/>
                  <a:gd name="T52" fmla="*/ 22 w 367"/>
                  <a:gd name="T53" fmla="*/ 345 h 367"/>
                  <a:gd name="T54" fmla="*/ 75 w 367"/>
                  <a:gd name="T55" fmla="*/ 367 h 367"/>
                  <a:gd name="T56" fmla="*/ 292 w 367"/>
                  <a:gd name="T57" fmla="*/ 367 h 367"/>
                  <a:gd name="T58" fmla="*/ 345 w 367"/>
                  <a:gd name="T59" fmla="*/ 345 h 367"/>
                  <a:gd name="T60" fmla="*/ 367 w 367"/>
                  <a:gd name="T61" fmla="*/ 292 h 367"/>
                  <a:gd name="T62" fmla="*/ 367 w 367"/>
                  <a:gd name="T63" fmla="*/ 209 h 367"/>
                  <a:gd name="T64" fmla="*/ 362 w 367"/>
                  <a:gd name="T65" fmla="*/ 202 h 367"/>
                  <a:gd name="T66" fmla="*/ 362 w 367"/>
                  <a:gd name="T67" fmla="*/ 202 h 367"/>
                  <a:gd name="T68" fmla="*/ 362 w 367"/>
                  <a:gd name="T69" fmla="*/ 202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67" h="367">
                    <a:moveTo>
                      <a:pt x="362" y="202"/>
                    </a:moveTo>
                    <a:cubicBezTo>
                      <a:pt x="361" y="201"/>
                      <a:pt x="360" y="201"/>
                      <a:pt x="359" y="201"/>
                    </a:cubicBezTo>
                    <a:cubicBezTo>
                      <a:pt x="356" y="201"/>
                      <a:pt x="354" y="202"/>
                      <a:pt x="353" y="203"/>
                    </a:cubicBezTo>
                    <a:cubicBezTo>
                      <a:pt x="336" y="220"/>
                      <a:pt x="336" y="220"/>
                      <a:pt x="336" y="220"/>
                    </a:cubicBezTo>
                    <a:cubicBezTo>
                      <a:pt x="335" y="222"/>
                      <a:pt x="334" y="224"/>
                      <a:pt x="334" y="226"/>
                    </a:cubicBezTo>
                    <a:cubicBezTo>
                      <a:pt x="334" y="292"/>
                      <a:pt x="334" y="292"/>
                      <a:pt x="334" y="292"/>
                    </a:cubicBezTo>
                    <a:cubicBezTo>
                      <a:pt x="334" y="303"/>
                      <a:pt x="330" y="313"/>
                      <a:pt x="321" y="321"/>
                    </a:cubicBezTo>
                    <a:cubicBezTo>
                      <a:pt x="313" y="330"/>
                      <a:pt x="303" y="334"/>
                      <a:pt x="292" y="334"/>
                    </a:cubicBezTo>
                    <a:cubicBezTo>
                      <a:pt x="75" y="334"/>
                      <a:pt x="75" y="334"/>
                      <a:pt x="75" y="334"/>
                    </a:cubicBezTo>
                    <a:cubicBezTo>
                      <a:pt x="64" y="334"/>
                      <a:pt x="54" y="330"/>
                      <a:pt x="46" y="321"/>
                    </a:cubicBezTo>
                    <a:cubicBezTo>
                      <a:pt x="37" y="313"/>
                      <a:pt x="33" y="303"/>
                      <a:pt x="33" y="292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3" y="64"/>
                      <a:pt x="37" y="54"/>
                      <a:pt x="46" y="46"/>
                    </a:cubicBezTo>
                    <a:cubicBezTo>
                      <a:pt x="54" y="37"/>
                      <a:pt x="64" y="33"/>
                      <a:pt x="75" y="33"/>
                    </a:cubicBezTo>
                    <a:cubicBezTo>
                      <a:pt x="292" y="33"/>
                      <a:pt x="292" y="33"/>
                      <a:pt x="292" y="33"/>
                    </a:cubicBezTo>
                    <a:cubicBezTo>
                      <a:pt x="296" y="33"/>
                      <a:pt x="300" y="34"/>
                      <a:pt x="304" y="35"/>
                    </a:cubicBezTo>
                    <a:cubicBezTo>
                      <a:pt x="305" y="35"/>
                      <a:pt x="306" y="35"/>
                      <a:pt x="306" y="35"/>
                    </a:cubicBezTo>
                    <a:cubicBezTo>
                      <a:pt x="308" y="35"/>
                      <a:pt x="310" y="35"/>
                      <a:pt x="312" y="33"/>
                    </a:cubicBezTo>
                    <a:cubicBezTo>
                      <a:pt x="325" y="20"/>
                      <a:pt x="325" y="20"/>
                      <a:pt x="325" y="20"/>
                    </a:cubicBezTo>
                    <a:cubicBezTo>
                      <a:pt x="327" y="18"/>
                      <a:pt x="328" y="15"/>
                      <a:pt x="327" y="13"/>
                    </a:cubicBezTo>
                    <a:cubicBezTo>
                      <a:pt x="327" y="10"/>
                      <a:pt x="325" y="8"/>
                      <a:pt x="323" y="7"/>
                    </a:cubicBezTo>
                    <a:cubicBezTo>
                      <a:pt x="313" y="2"/>
                      <a:pt x="303" y="0"/>
                      <a:pt x="29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54" y="0"/>
                      <a:pt x="37" y="7"/>
                      <a:pt x="22" y="22"/>
                    </a:cubicBezTo>
                    <a:cubicBezTo>
                      <a:pt x="7" y="37"/>
                      <a:pt x="0" y="54"/>
                      <a:pt x="0" y="75"/>
                    </a:cubicBezTo>
                    <a:cubicBezTo>
                      <a:pt x="0" y="292"/>
                      <a:pt x="0" y="292"/>
                      <a:pt x="0" y="292"/>
                    </a:cubicBezTo>
                    <a:cubicBezTo>
                      <a:pt x="0" y="313"/>
                      <a:pt x="7" y="330"/>
                      <a:pt x="22" y="345"/>
                    </a:cubicBezTo>
                    <a:cubicBezTo>
                      <a:pt x="37" y="360"/>
                      <a:pt x="54" y="367"/>
                      <a:pt x="75" y="367"/>
                    </a:cubicBezTo>
                    <a:cubicBezTo>
                      <a:pt x="292" y="367"/>
                      <a:pt x="292" y="367"/>
                      <a:pt x="292" y="367"/>
                    </a:cubicBezTo>
                    <a:cubicBezTo>
                      <a:pt x="313" y="367"/>
                      <a:pt x="330" y="360"/>
                      <a:pt x="345" y="345"/>
                    </a:cubicBezTo>
                    <a:cubicBezTo>
                      <a:pt x="360" y="330"/>
                      <a:pt x="367" y="313"/>
                      <a:pt x="367" y="292"/>
                    </a:cubicBezTo>
                    <a:cubicBezTo>
                      <a:pt x="367" y="209"/>
                      <a:pt x="367" y="209"/>
                      <a:pt x="367" y="209"/>
                    </a:cubicBezTo>
                    <a:cubicBezTo>
                      <a:pt x="367" y="205"/>
                      <a:pt x="365" y="203"/>
                      <a:pt x="362" y="202"/>
                    </a:cubicBezTo>
                    <a:close/>
                    <a:moveTo>
                      <a:pt x="362" y="202"/>
                    </a:moveTo>
                    <a:cubicBezTo>
                      <a:pt x="362" y="202"/>
                      <a:pt x="362" y="202"/>
                      <a:pt x="362" y="20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9" name="Freeform 93"/>
              <p:cNvSpPr>
                <a:spLocks noEditPoints="1"/>
              </p:cNvSpPr>
              <p:nvPr/>
            </p:nvSpPr>
            <p:spPr bwMode="auto">
              <a:xfrm>
                <a:off x="4413250" y="7319963"/>
                <a:ext cx="1387475" cy="1069975"/>
              </a:xfrm>
              <a:custGeom>
                <a:avLst/>
                <a:gdLst>
                  <a:gd name="T0" fmla="*/ 360 w 367"/>
                  <a:gd name="T1" fmla="*/ 35 h 283"/>
                  <a:gd name="T2" fmla="*/ 332 w 367"/>
                  <a:gd name="T3" fmla="*/ 6 h 283"/>
                  <a:gd name="T4" fmla="*/ 317 w 367"/>
                  <a:gd name="T5" fmla="*/ 0 h 283"/>
                  <a:gd name="T6" fmla="*/ 302 w 367"/>
                  <a:gd name="T7" fmla="*/ 6 h 283"/>
                  <a:gd name="T8" fmla="*/ 133 w 367"/>
                  <a:gd name="T9" fmla="*/ 175 h 283"/>
                  <a:gd name="T10" fmla="*/ 65 w 367"/>
                  <a:gd name="T11" fmla="*/ 106 h 283"/>
                  <a:gd name="T12" fmla="*/ 50 w 367"/>
                  <a:gd name="T13" fmla="*/ 100 h 283"/>
                  <a:gd name="T14" fmla="*/ 35 w 367"/>
                  <a:gd name="T15" fmla="*/ 106 h 283"/>
                  <a:gd name="T16" fmla="*/ 6 w 367"/>
                  <a:gd name="T17" fmla="*/ 135 h 283"/>
                  <a:gd name="T18" fmla="*/ 0 w 367"/>
                  <a:gd name="T19" fmla="*/ 150 h 283"/>
                  <a:gd name="T20" fmla="*/ 6 w 367"/>
                  <a:gd name="T21" fmla="*/ 165 h 283"/>
                  <a:gd name="T22" fmla="*/ 118 w 367"/>
                  <a:gd name="T23" fmla="*/ 277 h 283"/>
                  <a:gd name="T24" fmla="*/ 133 w 367"/>
                  <a:gd name="T25" fmla="*/ 283 h 283"/>
                  <a:gd name="T26" fmla="*/ 148 w 367"/>
                  <a:gd name="T27" fmla="*/ 277 h 283"/>
                  <a:gd name="T28" fmla="*/ 360 w 367"/>
                  <a:gd name="T29" fmla="*/ 65 h 283"/>
                  <a:gd name="T30" fmla="*/ 367 w 367"/>
                  <a:gd name="T31" fmla="*/ 50 h 283"/>
                  <a:gd name="T32" fmla="*/ 360 w 367"/>
                  <a:gd name="T33" fmla="*/ 35 h 283"/>
                  <a:gd name="T34" fmla="*/ 360 w 367"/>
                  <a:gd name="T35" fmla="*/ 35 h 283"/>
                  <a:gd name="T36" fmla="*/ 360 w 367"/>
                  <a:gd name="T37" fmla="*/ 35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7" h="283">
                    <a:moveTo>
                      <a:pt x="360" y="35"/>
                    </a:moveTo>
                    <a:cubicBezTo>
                      <a:pt x="332" y="6"/>
                      <a:pt x="332" y="6"/>
                      <a:pt x="332" y="6"/>
                    </a:cubicBezTo>
                    <a:cubicBezTo>
                      <a:pt x="327" y="2"/>
                      <a:pt x="323" y="0"/>
                      <a:pt x="317" y="0"/>
                    </a:cubicBezTo>
                    <a:cubicBezTo>
                      <a:pt x="311" y="0"/>
                      <a:pt x="306" y="2"/>
                      <a:pt x="302" y="6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65" y="106"/>
                      <a:pt x="65" y="106"/>
                      <a:pt x="65" y="106"/>
                    </a:cubicBezTo>
                    <a:cubicBezTo>
                      <a:pt x="60" y="102"/>
                      <a:pt x="56" y="100"/>
                      <a:pt x="50" y="100"/>
                    </a:cubicBezTo>
                    <a:cubicBezTo>
                      <a:pt x="44" y="100"/>
                      <a:pt x="39" y="102"/>
                      <a:pt x="35" y="106"/>
                    </a:cubicBezTo>
                    <a:cubicBezTo>
                      <a:pt x="6" y="135"/>
                      <a:pt x="6" y="135"/>
                      <a:pt x="6" y="135"/>
                    </a:cubicBezTo>
                    <a:cubicBezTo>
                      <a:pt x="2" y="139"/>
                      <a:pt x="0" y="144"/>
                      <a:pt x="0" y="150"/>
                    </a:cubicBezTo>
                    <a:cubicBezTo>
                      <a:pt x="0" y="156"/>
                      <a:pt x="2" y="161"/>
                      <a:pt x="6" y="165"/>
                    </a:cubicBezTo>
                    <a:cubicBezTo>
                      <a:pt x="118" y="277"/>
                      <a:pt x="118" y="277"/>
                      <a:pt x="118" y="277"/>
                    </a:cubicBezTo>
                    <a:cubicBezTo>
                      <a:pt x="123" y="281"/>
                      <a:pt x="128" y="283"/>
                      <a:pt x="133" y="283"/>
                    </a:cubicBezTo>
                    <a:cubicBezTo>
                      <a:pt x="139" y="283"/>
                      <a:pt x="144" y="281"/>
                      <a:pt x="148" y="277"/>
                    </a:cubicBezTo>
                    <a:cubicBezTo>
                      <a:pt x="360" y="65"/>
                      <a:pt x="360" y="65"/>
                      <a:pt x="360" y="65"/>
                    </a:cubicBezTo>
                    <a:cubicBezTo>
                      <a:pt x="364" y="60"/>
                      <a:pt x="367" y="55"/>
                      <a:pt x="367" y="50"/>
                    </a:cubicBezTo>
                    <a:cubicBezTo>
                      <a:pt x="367" y="44"/>
                      <a:pt x="364" y="39"/>
                      <a:pt x="360" y="35"/>
                    </a:cubicBezTo>
                    <a:close/>
                    <a:moveTo>
                      <a:pt x="360" y="35"/>
                    </a:moveTo>
                    <a:cubicBezTo>
                      <a:pt x="360" y="35"/>
                      <a:pt x="360" y="35"/>
                      <a:pt x="360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59" name="Freeform 118"/>
            <p:cNvSpPr>
              <a:spLocks noEditPoints="1"/>
            </p:cNvSpPr>
            <p:nvPr/>
          </p:nvSpPr>
          <p:spPr bwMode="auto">
            <a:xfrm>
              <a:off x="5952684" y="2243102"/>
              <a:ext cx="346347" cy="346348"/>
            </a:xfrm>
            <a:custGeom>
              <a:avLst/>
              <a:gdLst>
                <a:gd name="T0" fmla="*/ 393 w 400"/>
                <a:gd name="T1" fmla="*/ 162 h 400"/>
                <a:gd name="T2" fmla="*/ 335 w 400"/>
                <a:gd name="T3" fmla="*/ 130 h 400"/>
                <a:gd name="T4" fmla="*/ 362 w 400"/>
                <a:gd name="T5" fmla="*/ 94 h 400"/>
                <a:gd name="T6" fmla="*/ 362 w 400"/>
                <a:gd name="T7" fmla="*/ 82 h 400"/>
                <a:gd name="T8" fmla="*/ 313 w 400"/>
                <a:gd name="T9" fmla="*/ 35 h 400"/>
                <a:gd name="T10" fmla="*/ 269 w 400"/>
                <a:gd name="T11" fmla="*/ 65 h 400"/>
                <a:gd name="T12" fmla="*/ 239 w 400"/>
                <a:gd name="T13" fmla="*/ 8 h 400"/>
                <a:gd name="T14" fmla="*/ 229 w 400"/>
                <a:gd name="T15" fmla="*/ 0 h 400"/>
                <a:gd name="T16" fmla="*/ 162 w 400"/>
                <a:gd name="T17" fmla="*/ 7 h 400"/>
                <a:gd name="T18" fmla="*/ 131 w 400"/>
                <a:gd name="T19" fmla="*/ 66 h 400"/>
                <a:gd name="T20" fmla="*/ 88 w 400"/>
                <a:gd name="T21" fmla="*/ 35 h 400"/>
                <a:gd name="T22" fmla="*/ 38 w 400"/>
                <a:gd name="T23" fmla="*/ 82 h 400"/>
                <a:gd name="T24" fmla="*/ 38 w 400"/>
                <a:gd name="T25" fmla="*/ 94 h 400"/>
                <a:gd name="T26" fmla="*/ 56 w 400"/>
                <a:gd name="T27" fmla="*/ 154 h 400"/>
                <a:gd name="T28" fmla="*/ 2 w 400"/>
                <a:gd name="T29" fmla="*/ 165 h 400"/>
                <a:gd name="T30" fmla="*/ 0 w 400"/>
                <a:gd name="T31" fmla="*/ 229 h 400"/>
                <a:gd name="T32" fmla="*/ 8 w 400"/>
                <a:gd name="T33" fmla="*/ 238 h 400"/>
                <a:gd name="T34" fmla="*/ 66 w 400"/>
                <a:gd name="T35" fmla="*/ 271 h 400"/>
                <a:gd name="T36" fmla="*/ 39 w 400"/>
                <a:gd name="T37" fmla="*/ 307 h 400"/>
                <a:gd name="T38" fmla="*/ 38 w 400"/>
                <a:gd name="T39" fmla="*/ 319 h 400"/>
                <a:gd name="T40" fmla="*/ 88 w 400"/>
                <a:gd name="T41" fmla="*/ 365 h 400"/>
                <a:gd name="T42" fmla="*/ 131 w 400"/>
                <a:gd name="T43" fmla="*/ 335 h 400"/>
                <a:gd name="T44" fmla="*/ 162 w 400"/>
                <a:gd name="T45" fmla="*/ 393 h 400"/>
                <a:gd name="T46" fmla="*/ 171 w 400"/>
                <a:gd name="T47" fmla="*/ 400 h 400"/>
                <a:gd name="T48" fmla="*/ 239 w 400"/>
                <a:gd name="T49" fmla="*/ 393 h 400"/>
                <a:gd name="T50" fmla="*/ 270 w 400"/>
                <a:gd name="T51" fmla="*/ 335 h 400"/>
                <a:gd name="T52" fmla="*/ 313 w 400"/>
                <a:gd name="T53" fmla="*/ 365 h 400"/>
                <a:gd name="T54" fmla="*/ 363 w 400"/>
                <a:gd name="T55" fmla="*/ 319 h 400"/>
                <a:gd name="T56" fmla="*/ 363 w 400"/>
                <a:gd name="T57" fmla="*/ 306 h 400"/>
                <a:gd name="T58" fmla="*/ 345 w 400"/>
                <a:gd name="T59" fmla="*/ 246 h 400"/>
                <a:gd name="T60" fmla="*/ 398 w 400"/>
                <a:gd name="T61" fmla="*/ 236 h 400"/>
                <a:gd name="T62" fmla="*/ 400 w 400"/>
                <a:gd name="T63" fmla="*/ 172 h 400"/>
                <a:gd name="T64" fmla="*/ 247 w 400"/>
                <a:gd name="T65" fmla="*/ 247 h 400"/>
                <a:gd name="T66" fmla="*/ 153 w 400"/>
                <a:gd name="T67" fmla="*/ 247 h 400"/>
                <a:gd name="T68" fmla="*/ 153 w 400"/>
                <a:gd name="T69" fmla="*/ 153 h 400"/>
                <a:gd name="T70" fmla="*/ 247 w 400"/>
                <a:gd name="T71" fmla="*/ 153 h 400"/>
                <a:gd name="T72" fmla="*/ 247 w 400"/>
                <a:gd name="T73" fmla="*/ 247 h 400"/>
                <a:gd name="T74" fmla="*/ 247 w 400"/>
                <a:gd name="T75" fmla="*/ 2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0" h="400">
                  <a:moveTo>
                    <a:pt x="398" y="166"/>
                  </a:moveTo>
                  <a:cubicBezTo>
                    <a:pt x="397" y="164"/>
                    <a:pt x="395" y="163"/>
                    <a:pt x="393" y="162"/>
                  </a:cubicBezTo>
                  <a:cubicBezTo>
                    <a:pt x="345" y="155"/>
                    <a:pt x="345" y="155"/>
                    <a:pt x="345" y="155"/>
                  </a:cubicBezTo>
                  <a:cubicBezTo>
                    <a:pt x="343" y="147"/>
                    <a:pt x="339" y="138"/>
                    <a:pt x="335" y="130"/>
                  </a:cubicBezTo>
                  <a:cubicBezTo>
                    <a:pt x="338" y="125"/>
                    <a:pt x="342" y="119"/>
                    <a:pt x="349" y="111"/>
                  </a:cubicBezTo>
                  <a:cubicBezTo>
                    <a:pt x="355" y="103"/>
                    <a:pt x="359" y="97"/>
                    <a:pt x="362" y="94"/>
                  </a:cubicBezTo>
                  <a:cubicBezTo>
                    <a:pt x="363" y="92"/>
                    <a:pt x="364" y="90"/>
                    <a:pt x="364" y="88"/>
                  </a:cubicBezTo>
                  <a:cubicBezTo>
                    <a:pt x="364" y="85"/>
                    <a:pt x="363" y="84"/>
                    <a:pt x="362" y="82"/>
                  </a:cubicBezTo>
                  <a:cubicBezTo>
                    <a:pt x="356" y="73"/>
                    <a:pt x="342" y="58"/>
                    <a:pt x="319" y="38"/>
                  </a:cubicBezTo>
                  <a:cubicBezTo>
                    <a:pt x="317" y="36"/>
                    <a:pt x="315" y="35"/>
                    <a:pt x="313" y="35"/>
                  </a:cubicBezTo>
                  <a:cubicBezTo>
                    <a:pt x="310" y="35"/>
                    <a:pt x="308" y="36"/>
                    <a:pt x="306" y="38"/>
                  </a:cubicBezTo>
                  <a:cubicBezTo>
                    <a:pt x="269" y="65"/>
                    <a:pt x="269" y="65"/>
                    <a:pt x="269" y="65"/>
                  </a:cubicBezTo>
                  <a:cubicBezTo>
                    <a:pt x="262" y="62"/>
                    <a:pt x="254" y="59"/>
                    <a:pt x="246" y="56"/>
                  </a:cubicBezTo>
                  <a:cubicBezTo>
                    <a:pt x="239" y="8"/>
                    <a:pt x="239" y="8"/>
                    <a:pt x="239" y="8"/>
                  </a:cubicBezTo>
                  <a:cubicBezTo>
                    <a:pt x="238" y="6"/>
                    <a:pt x="237" y="4"/>
                    <a:pt x="236" y="2"/>
                  </a:cubicBezTo>
                  <a:cubicBezTo>
                    <a:pt x="234" y="1"/>
                    <a:pt x="232" y="0"/>
                    <a:pt x="229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66" y="0"/>
                    <a:pt x="163" y="2"/>
                    <a:pt x="162" y="7"/>
                  </a:cubicBezTo>
                  <a:cubicBezTo>
                    <a:pt x="160" y="16"/>
                    <a:pt x="157" y="32"/>
                    <a:pt x="154" y="56"/>
                  </a:cubicBezTo>
                  <a:cubicBezTo>
                    <a:pt x="146" y="58"/>
                    <a:pt x="138" y="62"/>
                    <a:pt x="131" y="66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2" y="36"/>
                    <a:pt x="90" y="35"/>
                    <a:pt x="88" y="35"/>
                  </a:cubicBezTo>
                  <a:cubicBezTo>
                    <a:pt x="84" y="35"/>
                    <a:pt x="76" y="41"/>
                    <a:pt x="63" y="54"/>
                  </a:cubicBezTo>
                  <a:cubicBezTo>
                    <a:pt x="51" y="66"/>
                    <a:pt x="42" y="76"/>
                    <a:pt x="38" y="82"/>
                  </a:cubicBezTo>
                  <a:cubicBezTo>
                    <a:pt x="36" y="84"/>
                    <a:pt x="35" y="86"/>
                    <a:pt x="35" y="88"/>
                  </a:cubicBezTo>
                  <a:cubicBezTo>
                    <a:pt x="35" y="90"/>
                    <a:pt x="36" y="92"/>
                    <a:pt x="38" y="94"/>
                  </a:cubicBezTo>
                  <a:cubicBezTo>
                    <a:pt x="49" y="108"/>
                    <a:pt x="59" y="120"/>
                    <a:pt x="66" y="130"/>
                  </a:cubicBezTo>
                  <a:cubicBezTo>
                    <a:pt x="61" y="138"/>
                    <a:pt x="58" y="146"/>
                    <a:pt x="56" y="154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5" y="162"/>
                    <a:pt x="3" y="163"/>
                    <a:pt x="2" y="165"/>
                  </a:cubicBezTo>
                  <a:cubicBezTo>
                    <a:pt x="1" y="167"/>
                    <a:pt x="0" y="169"/>
                    <a:pt x="0" y="171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31"/>
                    <a:pt x="1" y="233"/>
                    <a:pt x="2" y="235"/>
                  </a:cubicBezTo>
                  <a:cubicBezTo>
                    <a:pt x="3" y="237"/>
                    <a:pt x="5" y="238"/>
                    <a:pt x="8" y="238"/>
                  </a:cubicBezTo>
                  <a:cubicBezTo>
                    <a:pt x="55" y="245"/>
                    <a:pt x="55" y="245"/>
                    <a:pt x="55" y="245"/>
                  </a:cubicBezTo>
                  <a:cubicBezTo>
                    <a:pt x="58" y="254"/>
                    <a:pt x="61" y="262"/>
                    <a:pt x="66" y="271"/>
                  </a:cubicBezTo>
                  <a:cubicBezTo>
                    <a:pt x="63" y="275"/>
                    <a:pt x="58" y="281"/>
                    <a:pt x="52" y="289"/>
                  </a:cubicBezTo>
                  <a:cubicBezTo>
                    <a:pt x="46" y="297"/>
                    <a:pt x="41" y="303"/>
                    <a:pt x="39" y="307"/>
                  </a:cubicBezTo>
                  <a:cubicBezTo>
                    <a:pt x="37" y="309"/>
                    <a:pt x="37" y="310"/>
                    <a:pt x="37" y="313"/>
                  </a:cubicBezTo>
                  <a:cubicBezTo>
                    <a:pt x="37" y="315"/>
                    <a:pt x="37" y="317"/>
                    <a:pt x="38" y="319"/>
                  </a:cubicBezTo>
                  <a:cubicBezTo>
                    <a:pt x="45" y="328"/>
                    <a:pt x="59" y="343"/>
                    <a:pt x="81" y="362"/>
                  </a:cubicBezTo>
                  <a:cubicBezTo>
                    <a:pt x="83" y="364"/>
                    <a:pt x="85" y="365"/>
                    <a:pt x="88" y="365"/>
                  </a:cubicBezTo>
                  <a:cubicBezTo>
                    <a:pt x="90" y="365"/>
                    <a:pt x="93" y="364"/>
                    <a:pt x="94" y="363"/>
                  </a:cubicBezTo>
                  <a:cubicBezTo>
                    <a:pt x="131" y="335"/>
                    <a:pt x="131" y="335"/>
                    <a:pt x="131" y="335"/>
                  </a:cubicBezTo>
                  <a:cubicBezTo>
                    <a:pt x="138" y="339"/>
                    <a:pt x="146" y="342"/>
                    <a:pt x="155" y="345"/>
                  </a:cubicBezTo>
                  <a:cubicBezTo>
                    <a:pt x="162" y="393"/>
                    <a:pt x="162" y="393"/>
                    <a:pt x="162" y="393"/>
                  </a:cubicBezTo>
                  <a:cubicBezTo>
                    <a:pt x="162" y="395"/>
                    <a:pt x="163" y="397"/>
                    <a:pt x="165" y="398"/>
                  </a:cubicBezTo>
                  <a:cubicBezTo>
                    <a:pt x="167" y="400"/>
                    <a:pt x="169" y="400"/>
                    <a:pt x="171" y="400"/>
                  </a:cubicBezTo>
                  <a:cubicBezTo>
                    <a:pt x="229" y="400"/>
                    <a:pt x="229" y="400"/>
                    <a:pt x="229" y="400"/>
                  </a:cubicBezTo>
                  <a:cubicBezTo>
                    <a:pt x="234" y="400"/>
                    <a:pt x="237" y="398"/>
                    <a:pt x="239" y="393"/>
                  </a:cubicBezTo>
                  <a:cubicBezTo>
                    <a:pt x="241" y="384"/>
                    <a:pt x="243" y="368"/>
                    <a:pt x="246" y="345"/>
                  </a:cubicBezTo>
                  <a:cubicBezTo>
                    <a:pt x="254" y="342"/>
                    <a:pt x="262" y="339"/>
                    <a:pt x="270" y="335"/>
                  </a:cubicBezTo>
                  <a:cubicBezTo>
                    <a:pt x="306" y="363"/>
                    <a:pt x="306" y="363"/>
                    <a:pt x="306" y="363"/>
                  </a:cubicBezTo>
                  <a:cubicBezTo>
                    <a:pt x="308" y="364"/>
                    <a:pt x="311" y="365"/>
                    <a:pt x="313" y="365"/>
                  </a:cubicBezTo>
                  <a:cubicBezTo>
                    <a:pt x="316" y="365"/>
                    <a:pt x="325" y="359"/>
                    <a:pt x="337" y="347"/>
                  </a:cubicBezTo>
                  <a:cubicBezTo>
                    <a:pt x="350" y="334"/>
                    <a:pt x="358" y="325"/>
                    <a:pt x="363" y="319"/>
                  </a:cubicBezTo>
                  <a:cubicBezTo>
                    <a:pt x="364" y="317"/>
                    <a:pt x="365" y="315"/>
                    <a:pt x="365" y="313"/>
                  </a:cubicBezTo>
                  <a:cubicBezTo>
                    <a:pt x="365" y="310"/>
                    <a:pt x="364" y="308"/>
                    <a:pt x="363" y="306"/>
                  </a:cubicBezTo>
                  <a:cubicBezTo>
                    <a:pt x="350" y="291"/>
                    <a:pt x="341" y="279"/>
                    <a:pt x="335" y="270"/>
                  </a:cubicBezTo>
                  <a:cubicBezTo>
                    <a:pt x="338" y="264"/>
                    <a:pt x="342" y="256"/>
                    <a:pt x="345" y="246"/>
                  </a:cubicBezTo>
                  <a:cubicBezTo>
                    <a:pt x="393" y="239"/>
                    <a:pt x="393" y="239"/>
                    <a:pt x="393" y="239"/>
                  </a:cubicBezTo>
                  <a:cubicBezTo>
                    <a:pt x="395" y="239"/>
                    <a:pt x="397" y="238"/>
                    <a:pt x="398" y="236"/>
                  </a:cubicBezTo>
                  <a:cubicBezTo>
                    <a:pt x="400" y="234"/>
                    <a:pt x="400" y="232"/>
                    <a:pt x="400" y="230"/>
                  </a:cubicBezTo>
                  <a:cubicBezTo>
                    <a:pt x="400" y="172"/>
                    <a:pt x="400" y="172"/>
                    <a:pt x="400" y="172"/>
                  </a:cubicBezTo>
                  <a:cubicBezTo>
                    <a:pt x="400" y="170"/>
                    <a:pt x="400" y="168"/>
                    <a:pt x="398" y="166"/>
                  </a:cubicBezTo>
                  <a:close/>
                  <a:moveTo>
                    <a:pt x="247" y="247"/>
                  </a:moveTo>
                  <a:cubicBezTo>
                    <a:pt x="234" y="260"/>
                    <a:pt x="219" y="267"/>
                    <a:pt x="200" y="267"/>
                  </a:cubicBezTo>
                  <a:cubicBezTo>
                    <a:pt x="182" y="267"/>
                    <a:pt x="166" y="260"/>
                    <a:pt x="153" y="247"/>
                  </a:cubicBezTo>
                  <a:cubicBezTo>
                    <a:pt x="140" y="234"/>
                    <a:pt x="133" y="219"/>
                    <a:pt x="133" y="200"/>
                  </a:cubicBezTo>
                  <a:cubicBezTo>
                    <a:pt x="133" y="182"/>
                    <a:pt x="140" y="166"/>
                    <a:pt x="153" y="153"/>
                  </a:cubicBezTo>
                  <a:cubicBezTo>
                    <a:pt x="166" y="140"/>
                    <a:pt x="182" y="133"/>
                    <a:pt x="200" y="133"/>
                  </a:cubicBezTo>
                  <a:cubicBezTo>
                    <a:pt x="219" y="133"/>
                    <a:pt x="234" y="140"/>
                    <a:pt x="247" y="153"/>
                  </a:cubicBezTo>
                  <a:cubicBezTo>
                    <a:pt x="260" y="166"/>
                    <a:pt x="267" y="182"/>
                    <a:pt x="267" y="200"/>
                  </a:cubicBezTo>
                  <a:cubicBezTo>
                    <a:pt x="267" y="219"/>
                    <a:pt x="260" y="234"/>
                    <a:pt x="247" y="247"/>
                  </a:cubicBezTo>
                  <a:close/>
                  <a:moveTo>
                    <a:pt x="247" y="247"/>
                  </a:moveTo>
                  <a:cubicBezTo>
                    <a:pt x="247" y="247"/>
                    <a:pt x="247" y="247"/>
                    <a:pt x="247" y="24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grpSp>
          <p:nvGrpSpPr>
            <p:cNvPr id="60" name="Group 54"/>
            <p:cNvGrpSpPr/>
            <p:nvPr/>
          </p:nvGrpSpPr>
          <p:grpSpPr>
            <a:xfrm>
              <a:off x="4898348" y="2680185"/>
              <a:ext cx="402957" cy="317570"/>
              <a:chOff x="4835525" y="7242175"/>
              <a:chExt cx="1760538" cy="1387475"/>
            </a:xfrm>
            <a:solidFill>
              <a:schemeClr val="bg1"/>
            </a:solidFill>
          </p:grpSpPr>
          <p:sp>
            <p:nvSpPr>
              <p:cNvPr id="76" name="Freeform 159"/>
              <p:cNvSpPr>
                <a:spLocks noEditPoints="1"/>
              </p:cNvSpPr>
              <p:nvPr/>
            </p:nvSpPr>
            <p:spPr bwMode="auto">
              <a:xfrm>
                <a:off x="4835525" y="7242175"/>
                <a:ext cx="1384300" cy="1133475"/>
              </a:xfrm>
              <a:custGeom>
                <a:avLst/>
                <a:gdLst>
                  <a:gd name="T0" fmla="*/ 276 w 367"/>
                  <a:gd name="T1" fmla="*/ 249 h 300"/>
                  <a:gd name="T2" fmla="*/ 343 w 367"/>
                  <a:gd name="T3" fmla="*/ 200 h 300"/>
                  <a:gd name="T4" fmla="*/ 367 w 367"/>
                  <a:gd name="T5" fmla="*/ 133 h 300"/>
                  <a:gd name="T6" fmla="*/ 343 w 367"/>
                  <a:gd name="T7" fmla="*/ 66 h 300"/>
                  <a:gd name="T8" fmla="*/ 276 w 367"/>
                  <a:gd name="T9" fmla="*/ 18 h 300"/>
                  <a:gd name="T10" fmla="*/ 184 w 367"/>
                  <a:gd name="T11" fmla="*/ 0 h 300"/>
                  <a:gd name="T12" fmla="*/ 91 w 367"/>
                  <a:gd name="T13" fmla="*/ 18 h 300"/>
                  <a:gd name="T14" fmla="*/ 25 w 367"/>
                  <a:gd name="T15" fmla="*/ 66 h 300"/>
                  <a:gd name="T16" fmla="*/ 0 w 367"/>
                  <a:gd name="T17" fmla="*/ 133 h 300"/>
                  <a:gd name="T18" fmla="*/ 19 w 367"/>
                  <a:gd name="T19" fmla="*/ 192 h 300"/>
                  <a:gd name="T20" fmla="*/ 69 w 367"/>
                  <a:gd name="T21" fmla="*/ 238 h 300"/>
                  <a:gd name="T22" fmla="*/ 64 w 367"/>
                  <a:gd name="T23" fmla="*/ 250 h 300"/>
                  <a:gd name="T24" fmla="*/ 57 w 367"/>
                  <a:gd name="T25" fmla="*/ 260 h 300"/>
                  <a:gd name="T26" fmla="*/ 52 w 367"/>
                  <a:gd name="T27" fmla="*/ 267 h 300"/>
                  <a:gd name="T28" fmla="*/ 45 w 367"/>
                  <a:gd name="T29" fmla="*/ 275 h 300"/>
                  <a:gd name="T30" fmla="*/ 39 w 367"/>
                  <a:gd name="T31" fmla="*/ 281 h 300"/>
                  <a:gd name="T32" fmla="*/ 38 w 367"/>
                  <a:gd name="T33" fmla="*/ 282 h 300"/>
                  <a:gd name="T34" fmla="*/ 37 w 367"/>
                  <a:gd name="T35" fmla="*/ 284 h 300"/>
                  <a:gd name="T36" fmla="*/ 36 w 367"/>
                  <a:gd name="T37" fmla="*/ 285 h 300"/>
                  <a:gd name="T38" fmla="*/ 35 w 367"/>
                  <a:gd name="T39" fmla="*/ 287 h 300"/>
                  <a:gd name="T40" fmla="*/ 34 w 367"/>
                  <a:gd name="T41" fmla="*/ 288 h 300"/>
                  <a:gd name="T42" fmla="*/ 34 w 367"/>
                  <a:gd name="T43" fmla="*/ 289 h 300"/>
                  <a:gd name="T44" fmla="*/ 33 w 367"/>
                  <a:gd name="T45" fmla="*/ 291 h 300"/>
                  <a:gd name="T46" fmla="*/ 34 w 367"/>
                  <a:gd name="T47" fmla="*/ 293 h 300"/>
                  <a:gd name="T48" fmla="*/ 37 w 367"/>
                  <a:gd name="T49" fmla="*/ 298 h 300"/>
                  <a:gd name="T50" fmla="*/ 42 w 367"/>
                  <a:gd name="T51" fmla="*/ 300 h 300"/>
                  <a:gd name="T52" fmla="*/ 43 w 367"/>
                  <a:gd name="T53" fmla="*/ 300 h 300"/>
                  <a:gd name="T54" fmla="*/ 65 w 367"/>
                  <a:gd name="T55" fmla="*/ 296 h 300"/>
                  <a:gd name="T56" fmla="*/ 138 w 367"/>
                  <a:gd name="T57" fmla="*/ 263 h 300"/>
                  <a:gd name="T58" fmla="*/ 184 w 367"/>
                  <a:gd name="T59" fmla="*/ 267 h 300"/>
                  <a:gd name="T60" fmla="*/ 276 w 367"/>
                  <a:gd name="T61" fmla="*/ 249 h 300"/>
                  <a:gd name="T62" fmla="*/ 130 w 367"/>
                  <a:gd name="T63" fmla="*/ 227 h 300"/>
                  <a:gd name="T64" fmla="*/ 118 w 367"/>
                  <a:gd name="T65" fmla="*/ 235 h 300"/>
                  <a:gd name="T66" fmla="*/ 102 w 367"/>
                  <a:gd name="T67" fmla="*/ 246 h 300"/>
                  <a:gd name="T68" fmla="*/ 111 w 367"/>
                  <a:gd name="T69" fmla="*/ 224 h 300"/>
                  <a:gd name="T70" fmla="*/ 86 w 367"/>
                  <a:gd name="T71" fmla="*/ 209 h 300"/>
                  <a:gd name="T72" fmla="*/ 47 w 367"/>
                  <a:gd name="T73" fmla="*/ 175 h 300"/>
                  <a:gd name="T74" fmla="*/ 33 w 367"/>
                  <a:gd name="T75" fmla="*/ 133 h 300"/>
                  <a:gd name="T76" fmla="*/ 54 w 367"/>
                  <a:gd name="T77" fmla="*/ 84 h 300"/>
                  <a:gd name="T78" fmla="*/ 109 w 367"/>
                  <a:gd name="T79" fmla="*/ 47 h 300"/>
                  <a:gd name="T80" fmla="*/ 184 w 367"/>
                  <a:gd name="T81" fmla="*/ 33 h 300"/>
                  <a:gd name="T82" fmla="*/ 258 w 367"/>
                  <a:gd name="T83" fmla="*/ 47 h 300"/>
                  <a:gd name="T84" fmla="*/ 313 w 367"/>
                  <a:gd name="T85" fmla="*/ 84 h 300"/>
                  <a:gd name="T86" fmla="*/ 334 w 367"/>
                  <a:gd name="T87" fmla="*/ 133 h 300"/>
                  <a:gd name="T88" fmla="*/ 313 w 367"/>
                  <a:gd name="T89" fmla="*/ 183 h 300"/>
                  <a:gd name="T90" fmla="*/ 258 w 367"/>
                  <a:gd name="T91" fmla="*/ 220 h 300"/>
                  <a:gd name="T92" fmla="*/ 184 w 367"/>
                  <a:gd name="T93" fmla="*/ 234 h 300"/>
                  <a:gd name="T94" fmla="*/ 144 w 367"/>
                  <a:gd name="T95" fmla="*/ 230 h 300"/>
                  <a:gd name="T96" fmla="*/ 130 w 367"/>
                  <a:gd name="T97" fmla="*/ 227 h 300"/>
                  <a:gd name="T98" fmla="*/ 130 w 367"/>
                  <a:gd name="T99" fmla="*/ 227 h 300"/>
                  <a:gd name="T100" fmla="*/ 130 w 367"/>
                  <a:gd name="T101" fmla="*/ 22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67" h="300">
                    <a:moveTo>
                      <a:pt x="276" y="249"/>
                    </a:moveTo>
                    <a:cubicBezTo>
                      <a:pt x="304" y="237"/>
                      <a:pt x="326" y="221"/>
                      <a:pt x="343" y="200"/>
                    </a:cubicBezTo>
                    <a:cubicBezTo>
                      <a:pt x="359" y="180"/>
                      <a:pt x="367" y="158"/>
                      <a:pt x="367" y="133"/>
                    </a:cubicBezTo>
                    <a:cubicBezTo>
                      <a:pt x="367" y="109"/>
                      <a:pt x="359" y="87"/>
                      <a:pt x="343" y="66"/>
                    </a:cubicBezTo>
                    <a:cubicBezTo>
                      <a:pt x="326" y="46"/>
                      <a:pt x="304" y="30"/>
                      <a:pt x="276" y="18"/>
                    </a:cubicBezTo>
                    <a:cubicBezTo>
                      <a:pt x="247" y="6"/>
                      <a:pt x="217" y="0"/>
                      <a:pt x="184" y="0"/>
                    </a:cubicBezTo>
                    <a:cubicBezTo>
                      <a:pt x="150" y="0"/>
                      <a:pt x="120" y="6"/>
                      <a:pt x="91" y="18"/>
                    </a:cubicBezTo>
                    <a:cubicBezTo>
                      <a:pt x="63" y="30"/>
                      <a:pt x="41" y="46"/>
                      <a:pt x="25" y="66"/>
                    </a:cubicBezTo>
                    <a:cubicBezTo>
                      <a:pt x="8" y="87"/>
                      <a:pt x="0" y="109"/>
                      <a:pt x="0" y="133"/>
                    </a:cubicBezTo>
                    <a:cubicBezTo>
                      <a:pt x="0" y="154"/>
                      <a:pt x="6" y="174"/>
                      <a:pt x="19" y="192"/>
                    </a:cubicBezTo>
                    <a:cubicBezTo>
                      <a:pt x="31" y="210"/>
                      <a:pt x="48" y="226"/>
                      <a:pt x="69" y="238"/>
                    </a:cubicBezTo>
                    <a:cubicBezTo>
                      <a:pt x="68" y="242"/>
                      <a:pt x="66" y="246"/>
                      <a:pt x="64" y="250"/>
                    </a:cubicBezTo>
                    <a:cubicBezTo>
                      <a:pt x="62" y="253"/>
                      <a:pt x="60" y="256"/>
                      <a:pt x="57" y="260"/>
                    </a:cubicBezTo>
                    <a:cubicBezTo>
                      <a:pt x="55" y="263"/>
                      <a:pt x="53" y="265"/>
                      <a:pt x="52" y="267"/>
                    </a:cubicBezTo>
                    <a:cubicBezTo>
                      <a:pt x="50" y="269"/>
                      <a:pt x="48" y="271"/>
                      <a:pt x="45" y="275"/>
                    </a:cubicBezTo>
                    <a:cubicBezTo>
                      <a:pt x="42" y="278"/>
                      <a:pt x="40" y="280"/>
                      <a:pt x="39" y="281"/>
                    </a:cubicBezTo>
                    <a:cubicBezTo>
                      <a:pt x="39" y="281"/>
                      <a:pt x="39" y="282"/>
                      <a:pt x="38" y="282"/>
                    </a:cubicBezTo>
                    <a:cubicBezTo>
                      <a:pt x="37" y="283"/>
                      <a:pt x="37" y="284"/>
                      <a:pt x="37" y="284"/>
                    </a:cubicBezTo>
                    <a:cubicBezTo>
                      <a:pt x="37" y="284"/>
                      <a:pt x="36" y="284"/>
                      <a:pt x="36" y="285"/>
                    </a:cubicBezTo>
                    <a:cubicBezTo>
                      <a:pt x="35" y="286"/>
                      <a:pt x="35" y="287"/>
                      <a:pt x="35" y="287"/>
                    </a:cubicBezTo>
                    <a:cubicBezTo>
                      <a:pt x="34" y="288"/>
                      <a:pt x="34" y="288"/>
                      <a:pt x="34" y="288"/>
                    </a:cubicBezTo>
                    <a:cubicBezTo>
                      <a:pt x="34" y="288"/>
                      <a:pt x="34" y="289"/>
                      <a:pt x="34" y="289"/>
                    </a:cubicBezTo>
                    <a:cubicBezTo>
                      <a:pt x="33" y="290"/>
                      <a:pt x="33" y="290"/>
                      <a:pt x="33" y="291"/>
                    </a:cubicBezTo>
                    <a:cubicBezTo>
                      <a:pt x="33" y="292"/>
                      <a:pt x="33" y="292"/>
                      <a:pt x="34" y="293"/>
                    </a:cubicBezTo>
                    <a:cubicBezTo>
                      <a:pt x="34" y="295"/>
                      <a:pt x="35" y="297"/>
                      <a:pt x="37" y="298"/>
                    </a:cubicBezTo>
                    <a:cubicBezTo>
                      <a:pt x="38" y="300"/>
                      <a:pt x="40" y="300"/>
                      <a:pt x="42" y="300"/>
                    </a:cubicBezTo>
                    <a:cubicBezTo>
                      <a:pt x="43" y="300"/>
                      <a:pt x="43" y="300"/>
                      <a:pt x="43" y="300"/>
                    </a:cubicBezTo>
                    <a:cubicBezTo>
                      <a:pt x="51" y="299"/>
                      <a:pt x="59" y="298"/>
                      <a:pt x="65" y="296"/>
                    </a:cubicBezTo>
                    <a:cubicBezTo>
                      <a:pt x="92" y="289"/>
                      <a:pt x="116" y="278"/>
                      <a:pt x="138" y="263"/>
                    </a:cubicBezTo>
                    <a:cubicBezTo>
                      <a:pt x="153" y="266"/>
                      <a:pt x="169" y="267"/>
                      <a:pt x="184" y="267"/>
                    </a:cubicBezTo>
                    <a:cubicBezTo>
                      <a:pt x="217" y="267"/>
                      <a:pt x="247" y="261"/>
                      <a:pt x="276" y="249"/>
                    </a:cubicBezTo>
                    <a:close/>
                    <a:moveTo>
                      <a:pt x="130" y="227"/>
                    </a:moveTo>
                    <a:cubicBezTo>
                      <a:pt x="118" y="235"/>
                      <a:pt x="118" y="235"/>
                      <a:pt x="118" y="235"/>
                    </a:cubicBezTo>
                    <a:cubicBezTo>
                      <a:pt x="114" y="239"/>
                      <a:pt x="108" y="242"/>
                      <a:pt x="102" y="246"/>
                    </a:cubicBezTo>
                    <a:cubicBezTo>
                      <a:pt x="111" y="224"/>
                      <a:pt x="111" y="224"/>
                      <a:pt x="111" y="224"/>
                    </a:cubicBezTo>
                    <a:cubicBezTo>
                      <a:pt x="86" y="209"/>
                      <a:pt x="86" y="209"/>
                      <a:pt x="86" y="209"/>
                    </a:cubicBezTo>
                    <a:cubicBezTo>
                      <a:pt x="69" y="199"/>
                      <a:pt x="56" y="188"/>
                      <a:pt x="47" y="175"/>
                    </a:cubicBezTo>
                    <a:cubicBezTo>
                      <a:pt x="38" y="161"/>
                      <a:pt x="33" y="148"/>
                      <a:pt x="33" y="133"/>
                    </a:cubicBezTo>
                    <a:cubicBezTo>
                      <a:pt x="33" y="116"/>
                      <a:pt x="40" y="99"/>
                      <a:pt x="54" y="84"/>
                    </a:cubicBezTo>
                    <a:cubicBezTo>
                      <a:pt x="67" y="68"/>
                      <a:pt x="86" y="56"/>
                      <a:pt x="109" y="47"/>
                    </a:cubicBezTo>
                    <a:cubicBezTo>
                      <a:pt x="132" y="38"/>
                      <a:pt x="157" y="33"/>
                      <a:pt x="184" y="33"/>
                    </a:cubicBezTo>
                    <a:cubicBezTo>
                      <a:pt x="210" y="33"/>
                      <a:pt x="235" y="38"/>
                      <a:pt x="258" y="47"/>
                    </a:cubicBezTo>
                    <a:cubicBezTo>
                      <a:pt x="281" y="56"/>
                      <a:pt x="300" y="68"/>
                      <a:pt x="313" y="84"/>
                    </a:cubicBezTo>
                    <a:cubicBezTo>
                      <a:pt x="327" y="99"/>
                      <a:pt x="334" y="116"/>
                      <a:pt x="334" y="133"/>
                    </a:cubicBezTo>
                    <a:cubicBezTo>
                      <a:pt x="334" y="151"/>
                      <a:pt x="327" y="168"/>
                      <a:pt x="313" y="183"/>
                    </a:cubicBezTo>
                    <a:cubicBezTo>
                      <a:pt x="300" y="199"/>
                      <a:pt x="281" y="211"/>
                      <a:pt x="258" y="220"/>
                    </a:cubicBezTo>
                    <a:cubicBezTo>
                      <a:pt x="235" y="229"/>
                      <a:pt x="210" y="234"/>
                      <a:pt x="184" y="234"/>
                    </a:cubicBezTo>
                    <a:cubicBezTo>
                      <a:pt x="171" y="234"/>
                      <a:pt x="157" y="232"/>
                      <a:pt x="144" y="230"/>
                    </a:cubicBezTo>
                    <a:lnTo>
                      <a:pt x="130" y="227"/>
                    </a:lnTo>
                    <a:close/>
                    <a:moveTo>
                      <a:pt x="130" y="227"/>
                    </a:moveTo>
                    <a:cubicBezTo>
                      <a:pt x="130" y="227"/>
                      <a:pt x="130" y="227"/>
                      <a:pt x="130" y="2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7" name="Freeform 160"/>
              <p:cNvSpPr>
                <a:spLocks noEditPoints="1"/>
              </p:cNvSpPr>
              <p:nvPr/>
            </p:nvSpPr>
            <p:spPr bwMode="auto">
              <a:xfrm>
                <a:off x="5441950" y="7596188"/>
                <a:ext cx="1154113" cy="1033462"/>
              </a:xfrm>
              <a:custGeom>
                <a:avLst/>
                <a:gdLst>
                  <a:gd name="T0" fmla="*/ 288 w 306"/>
                  <a:gd name="T1" fmla="*/ 165 h 273"/>
                  <a:gd name="T2" fmla="*/ 306 w 306"/>
                  <a:gd name="T3" fmla="*/ 106 h 273"/>
                  <a:gd name="T4" fmla="*/ 287 w 306"/>
                  <a:gd name="T5" fmla="*/ 46 h 273"/>
                  <a:gd name="T6" fmla="*/ 233 w 306"/>
                  <a:gd name="T7" fmla="*/ 0 h 273"/>
                  <a:gd name="T8" fmla="*/ 239 w 306"/>
                  <a:gd name="T9" fmla="*/ 39 h 273"/>
                  <a:gd name="T10" fmla="*/ 222 w 306"/>
                  <a:gd name="T11" fmla="*/ 106 h 273"/>
                  <a:gd name="T12" fmla="*/ 172 w 306"/>
                  <a:gd name="T13" fmla="*/ 161 h 273"/>
                  <a:gd name="T14" fmla="*/ 103 w 306"/>
                  <a:gd name="T15" fmla="*/ 195 h 273"/>
                  <a:gd name="T16" fmla="*/ 23 w 306"/>
                  <a:gd name="T17" fmla="*/ 206 h 273"/>
                  <a:gd name="T18" fmla="*/ 0 w 306"/>
                  <a:gd name="T19" fmla="*/ 205 h 273"/>
                  <a:gd name="T20" fmla="*/ 123 w 306"/>
                  <a:gd name="T21" fmla="*/ 240 h 273"/>
                  <a:gd name="T22" fmla="*/ 169 w 306"/>
                  <a:gd name="T23" fmla="*/ 236 h 273"/>
                  <a:gd name="T24" fmla="*/ 241 w 306"/>
                  <a:gd name="T25" fmla="*/ 269 h 273"/>
                  <a:gd name="T26" fmla="*/ 263 w 306"/>
                  <a:gd name="T27" fmla="*/ 273 h 273"/>
                  <a:gd name="T28" fmla="*/ 269 w 306"/>
                  <a:gd name="T29" fmla="*/ 271 h 273"/>
                  <a:gd name="T30" fmla="*/ 273 w 306"/>
                  <a:gd name="T31" fmla="*/ 266 h 273"/>
                  <a:gd name="T32" fmla="*/ 273 w 306"/>
                  <a:gd name="T33" fmla="*/ 264 h 273"/>
                  <a:gd name="T34" fmla="*/ 273 w 306"/>
                  <a:gd name="T35" fmla="*/ 262 h 273"/>
                  <a:gd name="T36" fmla="*/ 272 w 306"/>
                  <a:gd name="T37" fmla="*/ 261 h 273"/>
                  <a:gd name="T38" fmla="*/ 272 w 306"/>
                  <a:gd name="T39" fmla="*/ 259 h 273"/>
                  <a:gd name="T40" fmla="*/ 271 w 306"/>
                  <a:gd name="T41" fmla="*/ 258 h 273"/>
                  <a:gd name="T42" fmla="*/ 270 w 306"/>
                  <a:gd name="T43" fmla="*/ 257 h 273"/>
                  <a:gd name="T44" fmla="*/ 268 w 306"/>
                  <a:gd name="T45" fmla="*/ 255 h 273"/>
                  <a:gd name="T46" fmla="*/ 267 w 306"/>
                  <a:gd name="T47" fmla="*/ 254 h 273"/>
                  <a:gd name="T48" fmla="*/ 261 w 306"/>
                  <a:gd name="T49" fmla="*/ 248 h 273"/>
                  <a:gd name="T50" fmla="*/ 255 w 306"/>
                  <a:gd name="T51" fmla="*/ 240 h 273"/>
                  <a:gd name="T52" fmla="*/ 249 w 306"/>
                  <a:gd name="T53" fmla="*/ 232 h 273"/>
                  <a:gd name="T54" fmla="*/ 242 w 306"/>
                  <a:gd name="T55" fmla="*/ 222 h 273"/>
                  <a:gd name="T56" fmla="*/ 237 w 306"/>
                  <a:gd name="T57" fmla="*/ 211 h 273"/>
                  <a:gd name="T58" fmla="*/ 288 w 306"/>
                  <a:gd name="T59" fmla="*/ 165 h 273"/>
                  <a:gd name="T60" fmla="*/ 288 w 306"/>
                  <a:gd name="T61" fmla="*/ 165 h 273"/>
                  <a:gd name="T62" fmla="*/ 288 w 306"/>
                  <a:gd name="T63" fmla="*/ 16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06" h="273">
                    <a:moveTo>
                      <a:pt x="288" y="165"/>
                    </a:moveTo>
                    <a:cubicBezTo>
                      <a:pt x="300" y="147"/>
                      <a:pt x="306" y="127"/>
                      <a:pt x="306" y="106"/>
                    </a:cubicBezTo>
                    <a:cubicBezTo>
                      <a:pt x="306" y="85"/>
                      <a:pt x="300" y="65"/>
                      <a:pt x="287" y="46"/>
                    </a:cubicBezTo>
                    <a:cubicBezTo>
                      <a:pt x="274" y="28"/>
                      <a:pt x="256" y="12"/>
                      <a:pt x="233" y="0"/>
                    </a:cubicBezTo>
                    <a:cubicBezTo>
                      <a:pt x="237" y="13"/>
                      <a:pt x="239" y="26"/>
                      <a:pt x="239" y="39"/>
                    </a:cubicBezTo>
                    <a:cubicBezTo>
                      <a:pt x="239" y="63"/>
                      <a:pt x="234" y="85"/>
                      <a:pt x="222" y="106"/>
                    </a:cubicBezTo>
                    <a:cubicBezTo>
                      <a:pt x="210" y="127"/>
                      <a:pt x="194" y="145"/>
                      <a:pt x="172" y="161"/>
                    </a:cubicBezTo>
                    <a:cubicBezTo>
                      <a:pt x="152" y="176"/>
                      <a:pt x="129" y="187"/>
                      <a:pt x="103" y="195"/>
                    </a:cubicBezTo>
                    <a:cubicBezTo>
                      <a:pt x="77" y="202"/>
                      <a:pt x="51" y="206"/>
                      <a:pt x="23" y="206"/>
                    </a:cubicBezTo>
                    <a:cubicBezTo>
                      <a:pt x="17" y="206"/>
                      <a:pt x="10" y="206"/>
                      <a:pt x="0" y="205"/>
                    </a:cubicBezTo>
                    <a:cubicBezTo>
                      <a:pt x="35" y="228"/>
                      <a:pt x="76" y="240"/>
                      <a:pt x="123" y="240"/>
                    </a:cubicBezTo>
                    <a:cubicBezTo>
                      <a:pt x="138" y="240"/>
                      <a:pt x="153" y="238"/>
                      <a:pt x="169" y="236"/>
                    </a:cubicBezTo>
                    <a:cubicBezTo>
                      <a:pt x="190" y="251"/>
                      <a:pt x="214" y="262"/>
                      <a:pt x="241" y="269"/>
                    </a:cubicBezTo>
                    <a:cubicBezTo>
                      <a:pt x="247" y="270"/>
                      <a:pt x="255" y="272"/>
                      <a:pt x="263" y="273"/>
                    </a:cubicBezTo>
                    <a:cubicBezTo>
                      <a:pt x="266" y="273"/>
                      <a:pt x="267" y="273"/>
                      <a:pt x="269" y="271"/>
                    </a:cubicBezTo>
                    <a:cubicBezTo>
                      <a:pt x="271" y="270"/>
                      <a:pt x="272" y="268"/>
                      <a:pt x="273" y="266"/>
                    </a:cubicBezTo>
                    <a:cubicBezTo>
                      <a:pt x="272" y="264"/>
                      <a:pt x="273" y="264"/>
                      <a:pt x="273" y="264"/>
                    </a:cubicBezTo>
                    <a:cubicBezTo>
                      <a:pt x="273" y="264"/>
                      <a:pt x="273" y="263"/>
                      <a:pt x="273" y="262"/>
                    </a:cubicBezTo>
                    <a:cubicBezTo>
                      <a:pt x="272" y="261"/>
                      <a:pt x="272" y="261"/>
                      <a:pt x="272" y="261"/>
                    </a:cubicBezTo>
                    <a:cubicBezTo>
                      <a:pt x="272" y="259"/>
                      <a:pt x="272" y="259"/>
                      <a:pt x="272" y="259"/>
                    </a:cubicBezTo>
                    <a:cubicBezTo>
                      <a:pt x="271" y="259"/>
                      <a:pt x="271" y="258"/>
                      <a:pt x="271" y="258"/>
                    </a:cubicBezTo>
                    <a:cubicBezTo>
                      <a:pt x="270" y="257"/>
                      <a:pt x="270" y="257"/>
                      <a:pt x="270" y="257"/>
                    </a:cubicBezTo>
                    <a:cubicBezTo>
                      <a:pt x="269" y="256"/>
                      <a:pt x="269" y="256"/>
                      <a:pt x="268" y="255"/>
                    </a:cubicBezTo>
                    <a:cubicBezTo>
                      <a:pt x="268" y="255"/>
                      <a:pt x="268" y="254"/>
                      <a:pt x="267" y="254"/>
                    </a:cubicBezTo>
                    <a:cubicBezTo>
                      <a:pt x="266" y="253"/>
                      <a:pt x="264" y="251"/>
                      <a:pt x="261" y="248"/>
                    </a:cubicBezTo>
                    <a:cubicBezTo>
                      <a:pt x="258" y="244"/>
                      <a:pt x="256" y="242"/>
                      <a:pt x="255" y="240"/>
                    </a:cubicBezTo>
                    <a:cubicBezTo>
                      <a:pt x="253" y="238"/>
                      <a:pt x="251" y="236"/>
                      <a:pt x="249" y="232"/>
                    </a:cubicBezTo>
                    <a:cubicBezTo>
                      <a:pt x="246" y="229"/>
                      <a:pt x="244" y="226"/>
                      <a:pt x="242" y="222"/>
                    </a:cubicBezTo>
                    <a:cubicBezTo>
                      <a:pt x="240" y="219"/>
                      <a:pt x="239" y="215"/>
                      <a:pt x="237" y="211"/>
                    </a:cubicBezTo>
                    <a:cubicBezTo>
                      <a:pt x="258" y="198"/>
                      <a:pt x="275" y="183"/>
                      <a:pt x="288" y="165"/>
                    </a:cubicBezTo>
                    <a:close/>
                    <a:moveTo>
                      <a:pt x="288" y="165"/>
                    </a:moveTo>
                    <a:cubicBezTo>
                      <a:pt x="288" y="165"/>
                      <a:pt x="288" y="165"/>
                      <a:pt x="288" y="16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61" name="Freeform 168"/>
            <p:cNvSpPr>
              <a:spLocks noEditPoints="1"/>
            </p:cNvSpPr>
            <p:nvPr/>
          </p:nvSpPr>
          <p:spPr bwMode="auto">
            <a:xfrm>
              <a:off x="7421509" y="3862365"/>
              <a:ext cx="390240" cy="317570"/>
            </a:xfrm>
            <a:custGeom>
              <a:avLst/>
              <a:gdLst>
                <a:gd name="T0" fmla="*/ 434 w 451"/>
                <a:gd name="T1" fmla="*/ 0 h 367"/>
                <a:gd name="T2" fmla="*/ 155 w 451"/>
                <a:gd name="T3" fmla="*/ 5 h 367"/>
                <a:gd name="T4" fmla="*/ 150 w 451"/>
                <a:gd name="T5" fmla="*/ 67 h 367"/>
                <a:gd name="T6" fmla="*/ 93 w 451"/>
                <a:gd name="T7" fmla="*/ 70 h 367"/>
                <a:gd name="T8" fmla="*/ 28 w 451"/>
                <a:gd name="T9" fmla="*/ 130 h 367"/>
                <a:gd name="T10" fmla="*/ 19 w 451"/>
                <a:gd name="T11" fmla="*/ 146 h 367"/>
                <a:gd name="T12" fmla="*/ 17 w 451"/>
                <a:gd name="T13" fmla="*/ 165 h 367"/>
                <a:gd name="T14" fmla="*/ 17 w 451"/>
                <a:gd name="T15" fmla="*/ 184 h 367"/>
                <a:gd name="T16" fmla="*/ 5 w 451"/>
                <a:gd name="T17" fmla="*/ 272 h 367"/>
                <a:gd name="T18" fmla="*/ 1 w 451"/>
                <a:gd name="T19" fmla="*/ 291 h 367"/>
                <a:gd name="T20" fmla="*/ 9 w 451"/>
                <a:gd name="T21" fmla="*/ 298 h 367"/>
                <a:gd name="T22" fmla="*/ 21 w 451"/>
                <a:gd name="T23" fmla="*/ 300 h 367"/>
                <a:gd name="T24" fmla="*/ 33 w 451"/>
                <a:gd name="T25" fmla="*/ 300 h 367"/>
                <a:gd name="T26" fmla="*/ 70 w 451"/>
                <a:gd name="T27" fmla="*/ 348 h 367"/>
                <a:gd name="T28" fmla="*/ 164 w 451"/>
                <a:gd name="T29" fmla="*/ 348 h 367"/>
                <a:gd name="T30" fmla="*/ 284 w 451"/>
                <a:gd name="T31" fmla="*/ 300 h 367"/>
                <a:gd name="T32" fmla="*/ 350 w 451"/>
                <a:gd name="T33" fmla="*/ 367 h 367"/>
                <a:gd name="T34" fmla="*/ 417 w 451"/>
                <a:gd name="T35" fmla="*/ 300 h 367"/>
                <a:gd name="T36" fmla="*/ 430 w 451"/>
                <a:gd name="T37" fmla="*/ 300 h 367"/>
                <a:gd name="T38" fmla="*/ 442 w 451"/>
                <a:gd name="T39" fmla="*/ 298 h 367"/>
                <a:gd name="T40" fmla="*/ 449 w 451"/>
                <a:gd name="T41" fmla="*/ 291 h 367"/>
                <a:gd name="T42" fmla="*/ 451 w 451"/>
                <a:gd name="T43" fmla="*/ 17 h 367"/>
                <a:gd name="T44" fmla="*/ 140 w 451"/>
                <a:gd name="T45" fmla="*/ 324 h 367"/>
                <a:gd name="T46" fmla="*/ 93 w 451"/>
                <a:gd name="T47" fmla="*/ 324 h 367"/>
                <a:gd name="T48" fmla="*/ 93 w 451"/>
                <a:gd name="T49" fmla="*/ 277 h 367"/>
                <a:gd name="T50" fmla="*/ 140 w 451"/>
                <a:gd name="T51" fmla="*/ 277 h 367"/>
                <a:gd name="T52" fmla="*/ 140 w 451"/>
                <a:gd name="T53" fmla="*/ 324 h 367"/>
                <a:gd name="T54" fmla="*/ 50 w 451"/>
                <a:gd name="T55" fmla="*/ 167 h 367"/>
                <a:gd name="T56" fmla="*/ 52 w 451"/>
                <a:gd name="T57" fmla="*/ 153 h 367"/>
                <a:gd name="T58" fmla="*/ 109 w 451"/>
                <a:gd name="T59" fmla="*/ 100 h 367"/>
                <a:gd name="T60" fmla="*/ 150 w 451"/>
                <a:gd name="T61" fmla="*/ 167 h 367"/>
                <a:gd name="T62" fmla="*/ 350 w 451"/>
                <a:gd name="T63" fmla="*/ 334 h 367"/>
                <a:gd name="T64" fmla="*/ 317 w 451"/>
                <a:gd name="T65" fmla="*/ 300 h 367"/>
                <a:gd name="T66" fmla="*/ 350 w 451"/>
                <a:gd name="T67" fmla="*/ 267 h 367"/>
                <a:gd name="T68" fmla="*/ 384 w 451"/>
                <a:gd name="T69" fmla="*/ 300 h 367"/>
                <a:gd name="T70" fmla="*/ 374 w 451"/>
                <a:gd name="T71" fmla="*/ 32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1" h="367">
                  <a:moveTo>
                    <a:pt x="446" y="5"/>
                  </a:moveTo>
                  <a:cubicBezTo>
                    <a:pt x="442" y="2"/>
                    <a:pt x="438" y="0"/>
                    <a:pt x="434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2" y="0"/>
                    <a:pt x="158" y="2"/>
                    <a:pt x="155" y="5"/>
                  </a:cubicBezTo>
                  <a:cubicBezTo>
                    <a:pt x="152" y="8"/>
                    <a:pt x="150" y="12"/>
                    <a:pt x="150" y="17"/>
                  </a:cubicBezTo>
                  <a:cubicBezTo>
                    <a:pt x="150" y="67"/>
                    <a:pt x="150" y="67"/>
                    <a:pt x="150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4" y="67"/>
                    <a:pt x="99" y="68"/>
                    <a:pt x="93" y="70"/>
                  </a:cubicBezTo>
                  <a:cubicBezTo>
                    <a:pt x="88" y="72"/>
                    <a:pt x="83" y="75"/>
                    <a:pt x="80" y="78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26" y="132"/>
                    <a:pt x="24" y="135"/>
                    <a:pt x="23" y="138"/>
                  </a:cubicBezTo>
                  <a:cubicBezTo>
                    <a:pt x="21" y="141"/>
                    <a:pt x="20" y="144"/>
                    <a:pt x="19" y="146"/>
                  </a:cubicBezTo>
                  <a:cubicBezTo>
                    <a:pt x="18" y="148"/>
                    <a:pt x="18" y="151"/>
                    <a:pt x="17" y="156"/>
                  </a:cubicBezTo>
                  <a:cubicBezTo>
                    <a:pt x="17" y="160"/>
                    <a:pt x="17" y="163"/>
                    <a:pt x="17" y="165"/>
                  </a:cubicBezTo>
                  <a:cubicBezTo>
                    <a:pt x="16" y="166"/>
                    <a:pt x="16" y="170"/>
                    <a:pt x="17" y="174"/>
                  </a:cubicBezTo>
                  <a:cubicBezTo>
                    <a:pt x="17" y="179"/>
                    <a:pt x="17" y="182"/>
                    <a:pt x="17" y="184"/>
                  </a:cubicBezTo>
                  <a:cubicBezTo>
                    <a:pt x="17" y="267"/>
                    <a:pt x="17" y="267"/>
                    <a:pt x="17" y="267"/>
                  </a:cubicBezTo>
                  <a:cubicBezTo>
                    <a:pt x="12" y="267"/>
                    <a:pt x="8" y="269"/>
                    <a:pt x="5" y="272"/>
                  </a:cubicBezTo>
                  <a:cubicBezTo>
                    <a:pt x="2" y="275"/>
                    <a:pt x="0" y="279"/>
                    <a:pt x="0" y="284"/>
                  </a:cubicBezTo>
                  <a:cubicBezTo>
                    <a:pt x="0" y="286"/>
                    <a:pt x="0" y="289"/>
                    <a:pt x="1" y="291"/>
                  </a:cubicBezTo>
                  <a:cubicBezTo>
                    <a:pt x="2" y="293"/>
                    <a:pt x="3" y="294"/>
                    <a:pt x="5" y="295"/>
                  </a:cubicBezTo>
                  <a:cubicBezTo>
                    <a:pt x="6" y="297"/>
                    <a:pt x="8" y="298"/>
                    <a:pt x="9" y="298"/>
                  </a:cubicBezTo>
                  <a:cubicBezTo>
                    <a:pt x="10" y="299"/>
                    <a:pt x="12" y="300"/>
                    <a:pt x="15" y="300"/>
                  </a:cubicBezTo>
                  <a:cubicBezTo>
                    <a:pt x="18" y="300"/>
                    <a:pt x="20" y="300"/>
                    <a:pt x="21" y="300"/>
                  </a:cubicBezTo>
                  <a:cubicBezTo>
                    <a:pt x="22" y="301"/>
                    <a:pt x="24" y="301"/>
                    <a:pt x="28" y="300"/>
                  </a:cubicBezTo>
                  <a:cubicBezTo>
                    <a:pt x="31" y="300"/>
                    <a:pt x="33" y="300"/>
                    <a:pt x="33" y="300"/>
                  </a:cubicBezTo>
                  <a:cubicBezTo>
                    <a:pt x="50" y="300"/>
                    <a:pt x="50" y="300"/>
                    <a:pt x="50" y="300"/>
                  </a:cubicBezTo>
                  <a:cubicBezTo>
                    <a:pt x="50" y="319"/>
                    <a:pt x="57" y="334"/>
                    <a:pt x="70" y="348"/>
                  </a:cubicBezTo>
                  <a:cubicBezTo>
                    <a:pt x="83" y="361"/>
                    <a:pt x="98" y="367"/>
                    <a:pt x="117" y="367"/>
                  </a:cubicBezTo>
                  <a:cubicBezTo>
                    <a:pt x="135" y="367"/>
                    <a:pt x="151" y="361"/>
                    <a:pt x="164" y="348"/>
                  </a:cubicBezTo>
                  <a:cubicBezTo>
                    <a:pt x="177" y="334"/>
                    <a:pt x="184" y="319"/>
                    <a:pt x="184" y="300"/>
                  </a:cubicBezTo>
                  <a:cubicBezTo>
                    <a:pt x="284" y="300"/>
                    <a:pt x="284" y="300"/>
                    <a:pt x="284" y="300"/>
                  </a:cubicBezTo>
                  <a:cubicBezTo>
                    <a:pt x="284" y="319"/>
                    <a:pt x="290" y="334"/>
                    <a:pt x="303" y="348"/>
                  </a:cubicBezTo>
                  <a:cubicBezTo>
                    <a:pt x="316" y="361"/>
                    <a:pt x="332" y="367"/>
                    <a:pt x="350" y="367"/>
                  </a:cubicBezTo>
                  <a:cubicBezTo>
                    <a:pt x="369" y="367"/>
                    <a:pt x="385" y="361"/>
                    <a:pt x="398" y="348"/>
                  </a:cubicBezTo>
                  <a:cubicBezTo>
                    <a:pt x="411" y="334"/>
                    <a:pt x="417" y="319"/>
                    <a:pt x="417" y="300"/>
                  </a:cubicBezTo>
                  <a:cubicBezTo>
                    <a:pt x="418" y="300"/>
                    <a:pt x="420" y="300"/>
                    <a:pt x="423" y="300"/>
                  </a:cubicBezTo>
                  <a:cubicBezTo>
                    <a:pt x="426" y="301"/>
                    <a:pt x="429" y="301"/>
                    <a:pt x="430" y="300"/>
                  </a:cubicBezTo>
                  <a:cubicBezTo>
                    <a:pt x="431" y="300"/>
                    <a:pt x="433" y="300"/>
                    <a:pt x="436" y="300"/>
                  </a:cubicBezTo>
                  <a:cubicBezTo>
                    <a:pt x="438" y="300"/>
                    <a:pt x="440" y="299"/>
                    <a:pt x="442" y="298"/>
                  </a:cubicBezTo>
                  <a:cubicBezTo>
                    <a:pt x="443" y="298"/>
                    <a:pt x="444" y="297"/>
                    <a:pt x="446" y="295"/>
                  </a:cubicBezTo>
                  <a:cubicBezTo>
                    <a:pt x="448" y="294"/>
                    <a:pt x="449" y="293"/>
                    <a:pt x="449" y="291"/>
                  </a:cubicBezTo>
                  <a:cubicBezTo>
                    <a:pt x="450" y="289"/>
                    <a:pt x="451" y="286"/>
                    <a:pt x="451" y="284"/>
                  </a:cubicBezTo>
                  <a:cubicBezTo>
                    <a:pt x="451" y="17"/>
                    <a:pt x="451" y="17"/>
                    <a:pt x="451" y="17"/>
                  </a:cubicBezTo>
                  <a:cubicBezTo>
                    <a:pt x="451" y="12"/>
                    <a:pt x="449" y="8"/>
                    <a:pt x="446" y="5"/>
                  </a:cubicBezTo>
                  <a:close/>
                  <a:moveTo>
                    <a:pt x="140" y="324"/>
                  </a:moveTo>
                  <a:cubicBezTo>
                    <a:pt x="134" y="330"/>
                    <a:pt x="126" y="334"/>
                    <a:pt x="117" y="334"/>
                  </a:cubicBezTo>
                  <a:cubicBezTo>
                    <a:pt x="108" y="334"/>
                    <a:pt x="100" y="330"/>
                    <a:pt x="93" y="324"/>
                  </a:cubicBezTo>
                  <a:cubicBezTo>
                    <a:pt x="87" y="317"/>
                    <a:pt x="83" y="309"/>
                    <a:pt x="83" y="300"/>
                  </a:cubicBezTo>
                  <a:cubicBezTo>
                    <a:pt x="83" y="291"/>
                    <a:pt x="87" y="283"/>
                    <a:pt x="93" y="277"/>
                  </a:cubicBezTo>
                  <a:cubicBezTo>
                    <a:pt x="100" y="270"/>
                    <a:pt x="108" y="267"/>
                    <a:pt x="117" y="267"/>
                  </a:cubicBezTo>
                  <a:cubicBezTo>
                    <a:pt x="126" y="267"/>
                    <a:pt x="134" y="270"/>
                    <a:pt x="140" y="277"/>
                  </a:cubicBezTo>
                  <a:cubicBezTo>
                    <a:pt x="147" y="283"/>
                    <a:pt x="150" y="291"/>
                    <a:pt x="150" y="300"/>
                  </a:cubicBezTo>
                  <a:cubicBezTo>
                    <a:pt x="150" y="309"/>
                    <a:pt x="147" y="317"/>
                    <a:pt x="140" y="324"/>
                  </a:cubicBezTo>
                  <a:close/>
                  <a:moveTo>
                    <a:pt x="150" y="167"/>
                  </a:moveTo>
                  <a:cubicBezTo>
                    <a:pt x="50" y="167"/>
                    <a:pt x="50" y="167"/>
                    <a:pt x="50" y="167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7"/>
                    <a:pt x="51" y="155"/>
                    <a:pt x="52" y="153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5" y="101"/>
                    <a:pt x="107" y="100"/>
                    <a:pt x="109" y="100"/>
                  </a:cubicBezTo>
                  <a:cubicBezTo>
                    <a:pt x="150" y="100"/>
                    <a:pt x="150" y="100"/>
                    <a:pt x="150" y="100"/>
                  </a:cubicBezTo>
                  <a:lnTo>
                    <a:pt x="150" y="167"/>
                  </a:lnTo>
                  <a:close/>
                  <a:moveTo>
                    <a:pt x="374" y="324"/>
                  </a:moveTo>
                  <a:cubicBezTo>
                    <a:pt x="367" y="330"/>
                    <a:pt x="359" y="334"/>
                    <a:pt x="350" y="334"/>
                  </a:cubicBezTo>
                  <a:cubicBezTo>
                    <a:pt x="341" y="334"/>
                    <a:pt x="334" y="330"/>
                    <a:pt x="327" y="324"/>
                  </a:cubicBezTo>
                  <a:cubicBezTo>
                    <a:pt x="320" y="317"/>
                    <a:pt x="317" y="309"/>
                    <a:pt x="317" y="300"/>
                  </a:cubicBezTo>
                  <a:cubicBezTo>
                    <a:pt x="317" y="291"/>
                    <a:pt x="320" y="283"/>
                    <a:pt x="327" y="277"/>
                  </a:cubicBezTo>
                  <a:cubicBezTo>
                    <a:pt x="334" y="270"/>
                    <a:pt x="341" y="267"/>
                    <a:pt x="350" y="267"/>
                  </a:cubicBezTo>
                  <a:cubicBezTo>
                    <a:pt x="359" y="267"/>
                    <a:pt x="367" y="270"/>
                    <a:pt x="374" y="277"/>
                  </a:cubicBezTo>
                  <a:cubicBezTo>
                    <a:pt x="380" y="283"/>
                    <a:pt x="384" y="291"/>
                    <a:pt x="384" y="300"/>
                  </a:cubicBezTo>
                  <a:cubicBezTo>
                    <a:pt x="384" y="309"/>
                    <a:pt x="380" y="317"/>
                    <a:pt x="374" y="324"/>
                  </a:cubicBezTo>
                  <a:close/>
                  <a:moveTo>
                    <a:pt x="374" y="324"/>
                  </a:moveTo>
                  <a:cubicBezTo>
                    <a:pt x="374" y="324"/>
                    <a:pt x="374" y="324"/>
                    <a:pt x="374" y="32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2" name="Freeform 224"/>
            <p:cNvSpPr>
              <a:spLocks noEditPoints="1"/>
            </p:cNvSpPr>
            <p:nvPr/>
          </p:nvSpPr>
          <p:spPr bwMode="auto">
            <a:xfrm>
              <a:off x="6997411" y="2758697"/>
              <a:ext cx="404633" cy="404255"/>
            </a:xfrm>
            <a:custGeom>
              <a:avLst/>
              <a:gdLst>
                <a:gd name="T0" fmla="*/ 347 w 451"/>
                <a:gd name="T1" fmla="*/ 272 h 451"/>
                <a:gd name="T2" fmla="*/ 298 w 451"/>
                <a:gd name="T3" fmla="*/ 273 h 451"/>
                <a:gd name="T4" fmla="*/ 264 w 451"/>
                <a:gd name="T5" fmla="*/ 174 h 451"/>
                <a:gd name="T6" fmla="*/ 264 w 451"/>
                <a:gd name="T7" fmla="*/ 156 h 451"/>
                <a:gd name="T8" fmla="*/ 271 w 451"/>
                <a:gd name="T9" fmla="*/ 162 h 451"/>
                <a:gd name="T10" fmla="*/ 277 w 451"/>
                <a:gd name="T11" fmla="*/ 168 h 451"/>
                <a:gd name="T12" fmla="*/ 285 w 451"/>
                <a:gd name="T13" fmla="*/ 171 h 451"/>
                <a:gd name="T14" fmla="*/ 308 w 451"/>
                <a:gd name="T15" fmla="*/ 164 h 451"/>
                <a:gd name="T16" fmla="*/ 318 w 451"/>
                <a:gd name="T17" fmla="*/ 154 h 451"/>
                <a:gd name="T18" fmla="*/ 326 w 451"/>
                <a:gd name="T19" fmla="*/ 144 h 451"/>
                <a:gd name="T20" fmla="*/ 330 w 451"/>
                <a:gd name="T21" fmla="*/ 131 h 451"/>
                <a:gd name="T22" fmla="*/ 216 w 451"/>
                <a:gd name="T23" fmla="*/ 7 h 451"/>
                <a:gd name="T24" fmla="*/ 191 w 451"/>
                <a:gd name="T25" fmla="*/ 1 h 451"/>
                <a:gd name="T26" fmla="*/ 180 w 451"/>
                <a:gd name="T27" fmla="*/ 7 h 451"/>
                <a:gd name="T28" fmla="*/ 170 w 451"/>
                <a:gd name="T29" fmla="*/ 17 h 451"/>
                <a:gd name="T30" fmla="*/ 159 w 451"/>
                <a:gd name="T31" fmla="*/ 40 h 451"/>
                <a:gd name="T32" fmla="*/ 160 w 451"/>
                <a:gd name="T33" fmla="*/ 49 h 451"/>
                <a:gd name="T34" fmla="*/ 165 w 451"/>
                <a:gd name="T35" fmla="*/ 56 h 451"/>
                <a:gd name="T36" fmla="*/ 170 w 451"/>
                <a:gd name="T37" fmla="*/ 62 h 451"/>
                <a:gd name="T38" fmla="*/ 165 w 451"/>
                <a:gd name="T39" fmla="*/ 61 h 451"/>
                <a:gd name="T40" fmla="*/ 65 w 451"/>
                <a:gd name="T41" fmla="*/ 156 h 451"/>
                <a:gd name="T42" fmla="*/ 65 w 451"/>
                <a:gd name="T43" fmla="*/ 174 h 451"/>
                <a:gd name="T44" fmla="*/ 59 w 451"/>
                <a:gd name="T45" fmla="*/ 167 h 451"/>
                <a:gd name="T46" fmla="*/ 52 w 451"/>
                <a:gd name="T47" fmla="*/ 162 h 451"/>
                <a:gd name="T48" fmla="*/ 44 w 451"/>
                <a:gd name="T49" fmla="*/ 159 h 451"/>
                <a:gd name="T50" fmla="*/ 22 w 451"/>
                <a:gd name="T51" fmla="*/ 166 h 451"/>
                <a:gd name="T52" fmla="*/ 12 w 451"/>
                <a:gd name="T53" fmla="*/ 175 h 451"/>
                <a:gd name="T54" fmla="*/ 4 w 451"/>
                <a:gd name="T55" fmla="*/ 186 h 451"/>
                <a:gd name="T56" fmla="*/ 0 w 451"/>
                <a:gd name="T57" fmla="*/ 198 h 451"/>
                <a:gd name="T58" fmla="*/ 114 w 451"/>
                <a:gd name="T59" fmla="*/ 322 h 451"/>
                <a:gd name="T60" fmla="*/ 138 w 451"/>
                <a:gd name="T61" fmla="*/ 328 h 451"/>
                <a:gd name="T62" fmla="*/ 150 w 451"/>
                <a:gd name="T63" fmla="*/ 322 h 451"/>
                <a:gd name="T64" fmla="*/ 159 w 451"/>
                <a:gd name="T65" fmla="*/ 312 h 451"/>
                <a:gd name="T66" fmla="*/ 171 w 451"/>
                <a:gd name="T67" fmla="*/ 290 h 451"/>
                <a:gd name="T68" fmla="*/ 169 w 451"/>
                <a:gd name="T69" fmla="*/ 281 h 451"/>
                <a:gd name="T70" fmla="*/ 165 w 451"/>
                <a:gd name="T71" fmla="*/ 274 h 451"/>
                <a:gd name="T72" fmla="*/ 159 w 451"/>
                <a:gd name="T73" fmla="*/ 267 h 451"/>
                <a:gd name="T74" fmla="*/ 165 w 451"/>
                <a:gd name="T75" fmla="*/ 268 h 451"/>
                <a:gd name="T76" fmla="*/ 206 w 451"/>
                <a:gd name="T77" fmla="*/ 231 h 451"/>
                <a:gd name="T78" fmla="*/ 262 w 451"/>
                <a:gd name="T79" fmla="*/ 323 h 451"/>
                <a:gd name="T80" fmla="*/ 367 w 451"/>
                <a:gd name="T81" fmla="*/ 442 h 451"/>
                <a:gd name="T82" fmla="*/ 414 w 451"/>
                <a:gd name="T83" fmla="*/ 442 h 451"/>
                <a:gd name="T84" fmla="*/ 451 w 451"/>
                <a:gd name="T85" fmla="*/ 390 h 451"/>
                <a:gd name="T86" fmla="*/ 442 w 451"/>
                <a:gd name="T87" fmla="*/ 366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1" h="451">
                  <a:moveTo>
                    <a:pt x="442" y="366"/>
                  </a:moveTo>
                  <a:cubicBezTo>
                    <a:pt x="347" y="272"/>
                    <a:pt x="347" y="272"/>
                    <a:pt x="347" y="272"/>
                  </a:cubicBezTo>
                  <a:cubicBezTo>
                    <a:pt x="340" y="265"/>
                    <a:pt x="332" y="262"/>
                    <a:pt x="323" y="262"/>
                  </a:cubicBezTo>
                  <a:cubicBezTo>
                    <a:pt x="314" y="262"/>
                    <a:pt x="306" y="266"/>
                    <a:pt x="298" y="273"/>
                  </a:cubicBezTo>
                  <a:cubicBezTo>
                    <a:pt x="232" y="206"/>
                    <a:pt x="232" y="206"/>
                    <a:pt x="232" y="206"/>
                  </a:cubicBezTo>
                  <a:cubicBezTo>
                    <a:pt x="264" y="174"/>
                    <a:pt x="264" y="174"/>
                    <a:pt x="264" y="174"/>
                  </a:cubicBezTo>
                  <a:cubicBezTo>
                    <a:pt x="267" y="171"/>
                    <a:pt x="268" y="168"/>
                    <a:pt x="268" y="165"/>
                  </a:cubicBezTo>
                  <a:cubicBezTo>
                    <a:pt x="268" y="161"/>
                    <a:pt x="267" y="158"/>
                    <a:pt x="264" y="156"/>
                  </a:cubicBezTo>
                  <a:cubicBezTo>
                    <a:pt x="265" y="156"/>
                    <a:pt x="266" y="157"/>
                    <a:pt x="267" y="159"/>
                  </a:cubicBezTo>
                  <a:cubicBezTo>
                    <a:pt x="269" y="161"/>
                    <a:pt x="270" y="162"/>
                    <a:pt x="271" y="162"/>
                  </a:cubicBezTo>
                  <a:cubicBezTo>
                    <a:pt x="271" y="163"/>
                    <a:pt x="272" y="164"/>
                    <a:pt x="274" y="165"/>
                  </a:cubicBezTo>
                  <a:cubicBezTo>
                    <a:pt x="275" y="166"/>
                    <a:pt x="277" y="167"/>
                    <a:pt x="277" y="168"/>
                  </a:cubicBezTo>
                  <a:cubicBezTo>
                    <a:pt x="278" y="168"/>
                    <a:pt x="279" y="168"/>
                    <a:pt x="281" y="169"/>
                  </a:cubicBezTo>
                  <a:cubicBezTo>
                    <a:pt x="282" y="170"/>
                    <a:pt x="284" y="170"/>
                    <a:pt x="285" y="171"/>
                  </a:cubicBezTo>
                  <a:cubicBezTo>
                    <a:pt x="287" y="171"/>
                    <a:pt x="288" y="171"/>
                    <a:pt x="290" y="171"/>
                  </a:cubicBezTo>
                  <a:cubicBezTo>
                    <a:pt x="297" y="171"/>
                    <a:pt x="302" y="169"/>
                    <a:pt x="308" y="164"/>
                  </a:cubicBezTo>
                  <a:cubicBezTo>
                    <a:pt x="308" y="163"/>
                    <a:pt x="310" y="162"/>
                    <a:pt x="312" y="159"/>
                  </a:cubicBezTo>
                  <a:cubicBezTo>
                    <a:pt x="315" y="157"/>
                    <a:pt x="317" y="155"/>
                    <a:pt x="318" y="154"/>
                  </a:cubicBezTo>
                  <a:cubicBezTo>
                    <a:pt x="319" y="153"/>
                    <a:pt x="320" y="152"/>
                    <a:pt x="322" y="150"/>
                  </a:cubicBezTo>
                  <a:cubicBezTo>
                    <a:pt x="324" y="147"/>
                    <a:pt x="325" y="145"/>
                    <a:pt x="326" y="144"/>
                  </a:cubicBezTo>
                  <a:cubicBezTo>
                    <a:pt x="327" y="142"/>
                    <a:pt x="328" y="140"/>
                    <a:pt x="328" y="138"/>
                  </a:cubicBezTo>
                  <a:cubicBezTo>
                    <a:pt x="329" y="136"/>
                    <a:pt x="330" y="134"/>
                    <a:pt x="330" y="131"/>
                  </a:cubicBezTo>
                  <a:cubicBezTo>
                    <a:pt x="330" y="124"/>
                    <a:pt x="327" y="118"/>
                    <a:pt x="322" y="114"/>
                  </a:cubicBezTo>
                  <a:cubicBezTo>
                    <a:pt x="216" y="7"/>
                    <a:pt x="216" y="7"/>
                    <a:pt x="216" y="7"/>
                  </a:cubicBezTo>
                  <a:cubicBezTo>
                    <a:pt x="211" y="2"/>
                    <a:pt x="205" y="0"/>
                    <a:pt x="198" y="0"/>
                  </a:cubicBezTo>
                  <a:cubicBezTo>
                    <a:pt x="196" y="0"/>
                    <a:pt x="194" y="0"/>
                    <a:pt x="191" y="1"/>
                  </a:cubicBezTo>
                  <a:cubicBezTo>
                    <a:pt x="189" y="2"/>
                    <a:pt x="187" y="3"/>
                    <a:pt x="186" y="3"/>
                  </a:cubicBezTo>
                  <a:cubicBezTo>
                    <a:pt x="184" y="4"/>
                    <a:pt x="182" y="6"/>
                    <a:pt x="180" y="7"/>
                  </a:cubicBezTo>
                  <a:cubicBezTo>
                    <a:pt x="178" y="9"/>
                    <a:pt x="176" y="11"/>
                    <a:pt x="175" y="12"/>
                  </a:cubicBezTo>
                  <a:cubicBezTo>
                    <a:pt x="174" y="13"/>
                    <a:pt x="172" y="15"/>
                    <a:pt x="170" y="17"/>
                  </a:cubicBezTo>
                  <a:cubicBezTo>
                    <a:pt x="168" y="20"/>
                    <a:pt x="166" y="21"/>
                    <a:pt x="166" y="22"/>
                  </a:cubicBezTo>
                  <a:cubicBezTo>
                    <a:pt x="161" y="27"/>
                    <a:pt x="159" y="33"/>
                    <a:pt x="159" y="40"/>
                  </a:cubicBezTo>
                  <a:cubicBezTo>
                    <a:pt x="159" y="41"/>
                    <a:pt x="159" y="43"/>
                    <a:pt x="159" y="44"/>
                  </a:cubicBezTo>
                  <a:cubicBezTo>
                    <a:pt x="159" y="46"/>
                    <a:pt x="160" y="47"/>
                    <a:pt x="160" y="49"/>
                  </a:cubicBezTo>
                  <a:cubicBezTo>
                    <a:pt x="161" y="50"/>
                    <a:pt x="162" y="51"/>
                    <a:pt x="162" y="52"/>
                  </a:cubicBezTo>
                  <a:cubicBezTo>
                    <a:pt x="162" y="53"/>
                    <a:pt x="163" y="54"/>
                    <a:pt x="165" y="56"/>
                  </a:cubicBezTo>
                  <a:cubicBezTo>
                    <a:pt x="166" y="57"/>
                    <a:pt x="167" y="58"/>
                    <a:pt x="167" y="59"/>
                  </a:cubicBezTo>
                  <a:cubicBezTo>
                    <a:pt x="167" y="59"/>
                    <a:pt x="169" y="60"/>
                    <a:pt x="170" y="62"/>
                  </a:cubicBezTo>
                  <a:cubicBezTo>
                    <a:pt x="172" y="64"/>
                    <a:pt x="173" y="65"/>
                    <a:pt x="174" y="65"/>
                  </a:cubicBezTo>
                  <a:cubicBezTo>
                    <a:pt x="171" y="63"/>
                    <a:pt x="168" y="61"/>
                    <a:pt x="165" y="61"/>
                  </a:cubicBezTo>
                  <a:cubicBezTo>
                    <a:pt x="161" y="61"/>
                    <a:pt x="158" y="63"/>
                    <a:pt x="156" y="65"/>
                  </a:cubicBezTo>
                  <a:cubicBezTo>
                    <a:pt x="65" y="156"/>
                    <a:pt x="65" y="156"/>
                    <a:pt x="65" y="156"/>
                  </a:cubicBezTo>
                  <a:cubicBezTo>
                    <a:pt x="63" y="158"/>
                    <a:pt x="62" y="161"/>
                    <a:pt x="62" y="165"/>
                  </a:cubicBezTo>
                  <a:cubicBezTo>
                    <a:pt x="62" y="168"/>
                    <a:pt x="63" y="171"/>
                    <a:pt x="65" y="174"/>
                  </a:cubicBezTo>
                  <a:cubicBezTo>
                    <a:pt x="65" y="173"/>
                    <a:pt x="64" y="172"/>
                    <a:pt x="62" y="170"/>
                  </a:cubicBezTo>
                  <a:cubicBezTo>
                    <a:pt x="60" y="168"/>
                    <a:pt x="59" y="167"/>
                    <a:pt x="59" y="167"/>
                  </a:cubicBezTo>
                  <a:cubicBezTo>
                    <a:pt x="58" y="167"/>
                    <a:pt x="57" y="166"/>
                    <a:pt x="56" y="164"/>
                  </a:cubicBezTo>
                  <a:cubicBezTo>
                    <a:pt x="54" y="163"/>
                    <a:pt x="53" y="162"/>
                    <a:pt x="52" y="162"/>
                  </a:cubicBezTo>
                  <a:cubicBezTo>
                    <a:pt x="51" y="161"/>
                    <a:pt x="50" y="161"/>
                    <a:pt x="49" y="160"/>
                  </a:cubicBezTo>
                  <a:cubicBezTo>
                    <a:pt x="47" y="160"/>
                    <a:pt x="46" y="159"/>
                    <a:pt x="44" y="159"/>
                  </a:cubicBezTo>
                  <a:cubicBezTo>
                    <a:pt x="43" y="159"/>
                    <a:pt x="41" y="158"/>
                    <a:pt x="40" y="158"/>
                  </a:cubicBezTo>
                  <a:cubicBezTo>
                    <a:pt x="33" y="158"/>
                    <a:pt x="27" y="161"/>
                    <a:pt x="22" y="166"/>
                  </a:cubicBezTo>
                  <a:cubicBezTo>
                    <a:pt x="21" y="166"/>
                    <a:pt x="20" y="168"/>
                    <a:pt x="17" y="170"/>
                  </a:cubicBezTo>
                  <a:cubicBezTo>
                    <a:pt x="15" y="172"/>
                    <a:pt x="13" y="174"/>
                    <a:pt x="12" y="175"/>
                  </a:cubicBezTo>
                  <a:cubicBezTo>
                    <a:pt x="11" y="176"/>
                    <a:pt x="9" y="178"/>
                    <a:pt x="8" y="180"/>
                  </a:cubicBezTo>
                  <a:cubicBezTo>
                    <a:pt x="6" y="182"/>
                    <a:pt x="4" y="184"/>
                    <a:pt x="4" y="186"/>
                  </a:cubicBezTo>
                  <a:cubicBezTo>
                    <a:pt x="3" y="187"/>
                    <a:pt x="2" y="189"/>
                    <a:pt x="1" y="191"/>
                  </a:cubicBezTo>
                  <a:cubicBezTo>
                    <a:pt x="0" y="194"/>
                    <a:pt x="0" y="196"/>
                    <a:pt x="0" y="198"/>
                  </a:cubicBezTo>
                  <a:cubicBezTo>
                    <a:pt x="0" y="205"/>
                    <a:pt x="2" y="211"/>
                    <a:pt x="7" y="216"/>
                  </a:cubicBezTo>
                  <a:cubicBezTo>
                    <a:pt x="114" y="322"/>
                    <a:pt x="114" y="322"/>
                    <a:pt x="114" y="322"/>
                  </a:cubicBezTo>
                  <a:cubicBezTo>
                    <a:pt x="119" y="327"/>
                    <a:pt x="124" y="329"/>
                    <a:pt x="131" y="329"/>
                  </a:cubicBezTo>
                  <a:cubicBezTo>
                    <a:pt x="134" y="329"/>
                    <a:pt x="136" y="329"/>
                    <a:pt x="138" y="328"/>
                  </a:cubicBezTo>
                  <a:cubicBezTo>
                    <a:pt x="140" y="328"/>
                    <a:pt x="142" y="327"/>
                    <a:pt x="144" y="326"/>
                  </a:cubicBezTo>
                  <a:cubicBezTo>
                    <a:pt x="145" y="325"/>
                    <a:pt x="147" y="324"/>
                    <a:pt x="150" y="322"/>
                  </a:cubicBezTo>
                  <a:cubicBezTo>
                    <a:pt x="152" y="320"/>
                    <a:pt x="154" y="319"/>
                    <a:pt x="154" y="318"/>
                  </a:cubicBezTo>
                  <a:cubicBezTo>
                    <a:pt x="155" y="317"/>
                    <a:pt x="157" y="315"/>
                    <a:pt x="159" y="312"/>
                  </a:cubicBezTo>
                  <a:cubicBezTo>
                    <a:pt x="162" y="310"/>
                    <a:pt x="163" y="308"/>
                    <a:pt x="164" y="308"/>
                  </a:cubicBezTo>
                  <a:cubicBezTo>
                    <a:pt x="169" y="302"/>
                    <a:pt x="171" y="296"/>
                    <a:pt x="171" y="290"/>
                  </a:cubicBezTo>
                  <a:cubicBezTo>
                    <a:pt x="171" y="288"/>
                    <a:pt x="171" y="287"/>
                    <a:pt x="171" y="285"/>
                  </a:cubicBezTo>
                  <a:cubicBezTo>
                    <a:pt x="170" y="284"/>
                    <a:pt x="170" y="282"/>
                    <a:pt x="169" y="281"/>
                  </a:cubicBezTo>
                  <a:cubicBezTo>
                    <a:pt x="169" y="279"/>
                    <a:pt x="168" y="278"/>
                    <a:pt x="168" y="277"/>
                  </a:cubicBezTo>
                  <a:cubicBezTo>
                    <a:pt x="167" y="276"/>
                    <a:pt x="166" y="275"/>
                    <a:pt x="165" y="274"/>
                  </a:cubicBezTo>
                  <a:cubicBezTo>
                    <a:pt x="164" y="272"/>
                    <a:pt x="163" y="271"/>
                    <a:pt x="162" y="271"/>
                  </a:cubicBezTo>
                  <a:cubicBezTo>
                    <a:pt x="162" y="270"/>
                    <a:pt x="161" y="269"/>
                    <a:pt x="159" y="267"/>
                  </a:cubicBezTo>
                  <a:cubicBezTo>
                    <a:pt x="157" y="266"/>
                    <a:pt x="156" y="265"/>
                    <a:pt x="156" y="264"/>
                  </a:cubicBezTo>
                  <a:cubicBezTo>
                    <a:pt x="158" y="267"/>
                    <a:pt x="161" y="268"/>
                    <a:pt x="165" y="268"/>
                  </a:cubicBezTo>
                  <a:cubicBezTo>
                    <a:pt x="168" y="268"/>
                    <a:pt x="171" y="267"/>
                    <a:pt x="174" y="264"/>
                  </a:cubicBezTo>
                  <a:cubicBezTo>
                    <a:pt x="206" y="231"/>
                    <a:pt x="206" y="231"/>
                    <a:pt x="206" y="231"/>
                  </a:cubicBezTo>
                  <a:cubicBezTo>
                    <a:pt x="273" y="298"/>
                    <a:pt x="273" y="298"/>
                    <a:pt x="273" y="298"/>
                  </a:cubicBezTo>
                  <a:cubicBezTo>
                    <a:pt x="266" y="306"/>
                    <a:pt x="262" y="314"/>
                    <a:pt x="262" y="323"/>
                  </a:cubicBezTo>
                  <a:cubicBezTo>
                    <a:pt x="262" y="333"/>
                    <a:pt x="265" y="340"/>
                    <a:pt x="272" y="347"/>
                  </a:cubicBezTo>
                  <a:cubicBezTo>
                    <a:pt x="367" y="442"/>
                    <a:pt x="367" y="442"/>
                    <a:pt x="367" y="442"/>
                  </a:cubicBezTo>
                  <a:cubicBezTo>
                    <a:pt x="373" y="448"/>
                    <a:pt x="381" y="451"/>
                    <a:pt x="390" y="451"/>
                  </a:cubicBezTo>
                  <a:cubicBezTo>
                    <a:pt x="399" y="451"/>
                    <a:pt x="407" y="448"/>
                    <a:pt x="414" y="442"/>
                  </a:cubicBezTo>
                  <a:cubicBezTo>
                    <a:pt x="442" y="413"/>
                    <a:pt x="442" y="413"/>
                    <a:pt x="442" y="413"/>
                  </a:cubicBezTo>
                  <a:cubicBezTo>
                    <a:pt x="448" y="407"/>
                    <a:pt x="451" y="399"/>
                    <a:pt x="451" y="390"/>
                  </a:cubicBezTo>
                  <a:cubicBezTo>
                    <a:pt x="451" y="381"/>
                    <a:pt x="448" y="373"/>
                    <a:pt x="442" y="366"/>
                  </a:cubicBezTo>
                  <a:close/>
                  <a:moveTo>
                    <a:pt x="442" y="366"/>
                  </a:moveTo>
                  <a:cubicBezTo>
                    <a:pt x="442" y="366"/>
                    <a:pt x="442" y="366"/>
                    <a:pt x="442" y="3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grpSp>
          <p:nvGrpSpPr>
            <p:cNvPr id="63" name="Group 59"/>
            <p:cNvGrpSpPr/>
            <p:nvPr/>
          </p:nvGrpSpPr>
          <p:grpSpPr>
            <a:xfrm>
              <a:off x="5950161" y="5253303"/>
              <a:ext cx="366454" cy="365745"/>
              <a:chOff x="-2038350" y="2571750"/>
              <a:chExt cx="1639887" cy="1636713"/>
            </a:xfrm>
            <a:solidFill>
              <a:schemeClr val="bg1"/>
            </a:solidFill>
          </p:grpSpPr>
          <p:sp>
            <p:nvSpPr>
              <p:cNvPr id="68" name="Freeform 443"/>
              <p:cNvSpPr>
                <a:spLocks noEditPoints="1"/>
              </p:cNvSpPr>
              <p:nvPr/>
            </p:nvSpPr>
            <p:spPr bwMode="auto">
              <a:xfrm>
                <a:off x="-2038350" y="3435350"/>
                <a:ext cx="673100" cy="641350"/>
              </a:xfrm>
              <a:custGeom>
                <a:avLst/>
                <a:gdLst>
                  <a:gd name="T0" fmla="*/ 0 w 424"/>
                  <a:gd name="T1" fmla="*/ 345 h 404"/>
                  <a:gd name="T2" fmla="*/ 424 w 424"/>
                  <a:gd name="T3" fmla="*/ 404 h 404"/>
                  <a:gd name="T4" fmla="*/ 424 w 424"/>
                  <a:gd name="T5" fmla="*/ 0 h 404"/>
                  <a:gd name="T6" fmla="*/ 0 w 424"/>
                  <a:gd name="T7" fmla="*/ 0 h 404"/>
                  <a:gd name="T8" fmla="*/ 0 w 424"/>
                  <a:gd name="T9" fmla="*/ 345 h 404"/>
                  <a:gd name="T10" fmla="*/ 0 w 424"/>
                  <a:gd name="T11" fmla="*/ 345 h 404"/>
                  <a:gd name="T12" fmla="*/ 0 w 424"/>
                  <a:gd name="T13" fmla="*/ 345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4" h="404">
                    <a:moveTo>
                      <a:pt x="0" y="345"/>
                    </a:moveTo>
                    <a:lnTo>
                      <a:pt x="424" y="404"/>
                    </a:lnTo>
                    <a:lnTo>
                      <a:pt x="424" y="0"/>
                    </a:lnTo>
                    <a:lnTo>
                      <a:pt x="0" y="0"/>
                    </a:lnTo>
                    <a:lnTo>
                      <a:pt x="0" y="345"/>
                    </a:lnTo>
                    <a:close/>
                    <a:moveTo>
                      <a:pt x="0" y="345"/>
                    </a:moveTo>
                    <a:lnTo>
                      <a:pt x="0" y="3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9" name="Freeform 444"/>
              <p:cNvSpPr>
                <a:spLocks noEditPoints="1"/>
              </p:cNvSpPr>
              <p:nvPr/>
            </p:nvSpPr>
            <p:spPr bwMode="auto">
              <a:xfrm>
                <a:off x="-2038350" y="3435350"/>
                <a:ext cx="673100" cy="641350"/>
              </a:xfrm>
              <a:custGeom>
                <a:avLst/>
                <a:gdLst>
                  <a:gd name="T0" fmla="*/ 0 w 424"/>
                  <a:gd name="T1" fmla="*/ 345 h 404"/>
                  <a:gd name="T2" fmla="*/ 424 w 424"/>
                  <a:gd name="T3" fmla="*/ 404 h 404"/>
                  <a:gd name="T4" fmla="*/ 424 w 424"/>
                  <a:gd name="T5" fmla="*/ 0 h 404"/>
                  <a:gd name="T6" fmla="*/ 0 w 424"/>
                  <a:gd name="T7" fmla="*/ 0 h 404"/>
                  <a:gd name="T8" fmla="*/ 0 w 424"/>
                  <a:gd name="T9" fmla="*/ 345 h 404"/>
                  <a:gd name="T10" fmla="*/ 0 w 424"/>
                  <a:gd name="T11" fmla="*/ 345 h 404"/>
                  <a:gd name="T12" fmla="*/ 0 w 424"/>
                  <a:gd name="T13" fmla="*/ 345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4" h="404">
                    <a:moveTo>
                      <a:pt x="0" y="345"/>
                    </a:moveTo>
                    <a:lnTo>
                      <a:pt x="424" y="404"/>
                    </a:lnTo>
                    <a:lnTo>
                      <a:pt x="424" y="0"/>
                    </a:lnTo>
                    <a:lnTo>
                      <a:pt x="0" y="0"/>
                    </a:lnTo>
                    <a:lnTo>
                      <a:pt x="0" y="345"/>
                    </a:lnTo>
                    <a:moveTo>
                      <a:pt x="0" y="345"/>
                    </a:moveTo>
                    <a:lnTo>
                      <a:pt x="0" y="34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0" name="Freeform 445"/>
              <p:cNvSpPr>
                <a:spLocks noEditPoints="1"/>
              </p:cNvSpPr>
              <p:nvPr/>
            </p:nvSpPr>
            <p:spPr bwMode="auto">
              <a:xfrm>
                <a:off x="-2038350" y="2703513"/>
                <a:ext cx="673100" cy="649288"/>
              </a:xfrm>
              <a:custGeom>
                <a:avLst/>
                <a:gdLst>
                  <a:gd name="T0" fmla="*/ 0 w 424"/>
                  <a:gd name="T1" fmla="*/ 409 h 409"/>
                  <a:gd name="T2" fmla="*/ 424 w 424"/>
                  <a:gd name="T3" fmla="*/ 409 h 409"/>
                  <a:gd name="T4" fmla="*/ 424 w 424"/>
                  <a:gd name="T5" fmla="*/ 0 h 409"/>
                  <a:gd name="T6" fmla="*/ 0 w 424"/>
                  <a:gd name="T7" fmla="*/ 59 h 409"/>
                  <a:gd name="T8" fmla="*/ 0 w 424"/>
                  <a:gd name="T9" fmla="*/ 409 h 409"/>
                  <a:gd name="T10" fmla="*/ 0 w 424"/>
                  <a:gd name="T11" fmla="*/ 409 h 409"/>
                  <a:gd name="T12" fmla="*/ 0 w 424"/>
                  <a:gd name="T13" fmla="*/ 409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4" h="409">
                    <a:moveTo>
                      <a:pt x="0" y="409"/>
                    </a:moveTo>
                    <a:lnTo>
                      <a:pt x="424" y="409"/>
                    </a:lnTo>
                    <a:lnTo>
                      <a:pt x="424" y="0"/>
                    </a:lnTo>
                    <a:lnTo>
                      <a:pt x="0" y="59"/>
                    </a:lnTo>
                    <a:lnTo>
                      <a:pt x="0" y="409"/>
                    </a:lnTo>
                    <a:close/>
                    <a:moveTo>
                      <a:pt x="0" y="409"/>
                    </a:moveTo>
                    <a:lnTo>
                      <a:pt x="0" y="4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1" name="Freeform 446"/>
              <p:cNvSpPr>
                <a:spLocks noEditPoints="1"/>
              </p:cNvSpPr>
              <p:nvPr/>
            </p:nvSpPr>
            <p:spPr bwMode="auto">
              <a:xfrm>
                <a:off x="-2038350" y="2703513"/>
                <a:ext cx="673100" cy="649288"/>
              </a:xfrm>
              <a:custGeom>
                <a:avLst/>
                <a:gdLst>
                  <a:gd name="T0" fmla="*/ 0 w 424"/>
                  <a:gd name="T1" fmla="*/ 409 h 409"/>
                  <a:gd name="T2" fmla="*/ 424 w 424"/>
                  <a:gd name="T3" fmla="*/ 409 h 409"/>
                  <a:gd name="T4" fmla="*/ 424 w 424"/>
                  <a:gd name="T5" fmla="*/ 0 h 409"/>
                  <a:gd name="T6" fmla="*/ 0 w 424"/>
                  <a:gd name="T7" fmla="*/ 59 h 409"/>
                  <a:gd name="T8" fmla="*/ 0 w 424"/>
                  <a:gd name="T9" fmla="*/ 409 h 409"/>
                  <a:gd name="T10" fmla="*/ 0 w 424"/>
                  <a:gd name="T11" fmla="*/ 409 h 409"/>
                  <a:gd name="T12" fmla="*/ 0 w 424"/>
                  <a:gd name="T13" fmla="*/ 409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4" h="409">
                    <a:moveTo>
                      <a:pt x="0" y="409"/>
                    </a:moveTo>
                    <a:lnTo>
                      <a:pt x="424" y="409"/>
                    </a:lnTo>
                    <a:lnTo>
                      <a:pt x="424" y="0"/>
                    </a:lnTo>
                    <a:lnTo>
                      <a:pt x="0" y="59"/>
                    </a:lnTo>
                    <a:lnTo>
                      <a:pt x="0" y="409"/>
                    </a:lnTo>
                    <a:moveTo>
                      <a:pt x="0" y="409"/>
                    </a:moveTo>
                    <a:lnTo>
                      <a:pt x="0" y="40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2" name="Freeform 447"/>
              <p:cNvSpPr>
                <a:spLocks noEditPoints="1"/>
              </p:cNvSpPr>
              <p:nvPr/>
            </p:nvSpPr>
            <p:spPr bwMode="auto">
              <a:xfrm>
                <a:off x="-1293813" y="3435350"/>
                <a:ext cx="895350" cy="773113"/>
              </a:xfrm>
              <a:custGeom>
                <a:avLst/>
                <a:gdLst>
                  <a:gd name="T0" fmla="*/ 0 w 564"/>
                  <a:gd name="T1" fmla="*/ 409 h 487"/>
                  <a:gd name="T2" fmla="*/ 564 w 564"/>
                  <a:gd name="T3" fmla="*/ 487 h 487"/>
                  <a:gd name="T4" fmla="*/ 564 w 564"/>
                  <a:gd name="T5" fmla="*/ 0 h 487"/>
                  <a:gd name="T6" fmla="*/ 0 w 564"/>
                  <a:gd name="T7" fmla="*/ 0 h 487"/>
                  <a:gd name="T8" fmla="*/ 0 w 564"/>
                  <a:gd name="T9" fmla="*/ 409 h 487"/>
                  <a:gd name="T10" fmla="*/ 0 w 564"/>
                  <a:gd name="T11" fmla="*/ 409 h 487"/>
                  <a:gd name="T12" fmla="*/ 0 w 564"/>
                  <a:gd name="T13" fmla="*/ 409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4" h="487">
                    <a:moveTo>
                      <a:pt x="0" y="409"/>
                    </a:moveTo>
                    <a:lnTo>
                      <a:pt x="564" y="487"/>
                    </a:lnTo>
                    <a:lnTo>
                      <a:pt x="564" y="0"/>
                    </a:lnTo>
                    <a:lnTo>
                      <a:pt x="0" y="0"/>
                    </a:lnTo>
                    <a:lnTo>
                      <a:pt x="0" y="409"/>
                    </a:lnTo>
                    <a:close/>
                    <a:moveTo>
                      <a:pt x="0" y="409"/>
                    </a:moveTo>
                    <a:lnTo>
                      <a:pt x="0" y="4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3" name="Freeform 448"/>
              <p:cNvSpPr>
                <a:spLocks noEditPoints="1"/>
              </p:cNvSpPr>
              <p:nvPr/>
            </p:nvSpPr>
            <p:spPr bwMode="auto">
              <a:xfrm>
                <a:off x="-1293813" y="3435350"/>
                <a:ext cx="895350" cy="773113"/>
              </a:xfrm>
              <a:custGeom>
                <a:avLst/>
                <a:gdLst>
                  <a:gd name="T0" fmla="*/ 0 w 564"/>
                  <a:gd name="T1" fmla="*/ 409 h 487"/>
                  <a:gd name="T2" fmla="*/ 564 w 564"/>
                  <a:gd name="T3" fmla="*/ 487 h 487"/>
                  <a:gd name="T4" fmla="*/ 564 w 564"/>
                  <a:gd name="T5" fmla="*/ 0 h 487"/>
                  <a:gd name="T6" fmla="*/ 0 w 564"/>
                  <a:gd name="T7" fmla="*/ 0 h 487"/>
                  <a:gd name="T8" fmla="*/ 0 w 564"/>
                  <a:gd name="T9" fmla="*/ 409 h 487"/>
                  <a:gd name="T10" fmla="*/ 0 w 564"/>
                  <a:gd name="T11" fmla="*/ 409 h 487"/>
                  <a:gd name="T12" fmla="*/ 0 w 564"/>
                  <a:gd name="T13" fmla="*/ 409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4" h="487">
                    <a:moveTo>
                      <a:pt x="0" y="409"/>
                    </a:moveTo>
                    <a:lnTo>
                      <a:pt x="564" y="487"/>
                    </a:lnTo>
                    <a:lnTo>
                      <a:pt x="564" y="0"/>
                    </a:lnTo>
                    <a:lnTo>
                      <a:pt x="0" y="0"/>
                    </a:lnTo>
                    <a:lnTo>
                      <a:pt x="0" y="409"/>
                    </a:lnTo>
                    <a:moveTo>
                      <a:pt x="0" y="409"/>
                    </a:moveTo>
                    <a:lnTo>
                      <a:pt x="0" y="409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4" name="Freeform 449"/>
              <p:cNvSpPr>
                <a:spLocks noEditPoints="1"/>
              </p:cNvSpPr>
              <p:nvPr/>
            </p:nvSpPr>
            <p:spPr bwMode="auto">
              <a:xfrm>
                <a:off x="-1293813" y="2571750"/>
                <a:ext cx="895350" cy="781050"/>
              </a:xfrm>
              <a:custGeom>
                <a:avLst/>
                <a:gdLst>
                  <a:gd name="T0" fmla="*/ 0 w 564"/>
                  <a:gd name="T1" fmla="*/ 78 h 492"/>
                  <a:gd name="T2" fmla="*/ 0 w 564"/>
                  <a:gd name="T3" fmla="*/ 492 h 492"/>
                  <a:gd name="T4" fmla="*/ 564 w 564"/>
                  <a:gd name="T5" fmla="*/ 492 h 492"/>
                  <a:gd name="T6" fmla="*/ 564 w 564"/>
                  <a:gd name="T7" fmla="*/ 0 h 492"/>
                  <a:gd name="T8" fmla="*/ 0 w 564"/>
                  <a:gd name="T9" fmla="*/ 78 h 492"/>
                  <a:gd name="T10" fmla="*/ 0 w 564"/>
                  <a:gd name="T11" fmla="*/ 78 h 492"/>
                  <a:gd name="T12" fmla="*/ 0 w 564"/>
                  <a:gd name="T13" fmla="*/ 78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4" h="492">
                    <a:moveTo>
                      <a:pt x="0" y="78"/>
                    </a:moveTo>
                    <a:lnTo>
                      <a:pt x="0" y="492"/>
                    </a:lnTo>
                    <a:lnTo>
                      <a:pt x="564" y="492"/>
                    </a:lnTo>
                    <a:lnTo>
                      <a:pt x="564" y="0"/>
                    </a:lnTo>
                    <a:lnTo>
                      <a:pt x="0" y="78"/>
                    </a:lnTo>
                    <a:close/>
                    <a:moveTo>
                      <a:pt x="0" y="78"/>
                    </a:moveTo>
                    <a:lnTo>
                      <a:pt x="0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5" name="Freeform 450"/>
              <p:cNvSpPr>
                <a:spLocks noEditPoints="1"/>
              </p:cNvSpPr>
              <p:nvPr/>
            </p:nvSpPr>
            <p:spPr bwMode="auto">
              <a:xfrm>
                <a:off x="-1293813" y="2571750"/>
                <a:ext cx="895350" cy="781050"/>
              </a:xfrm>
              <a:custGeom>
                <a:avLst/>
                <a:gdLst>
                  <a:gd name="T0" fmla="*/ 0 w 564"/>
                  <a:gd name="T1" fmla="*/ 78 h 492"/>
                  <a:gd name="T2" fmla="*/ 0 w 564"/>
                  <a:gd name="T3" fmla="*/ 492 h 492"/>
                  <a:gd name="T4" fmla="*/ 564 w 564"/>
                  <a:gd name="T5" fmla="*/ 492 h 492"/>
                  <a:gd name="T6" fmla="*/ 564 w 564"/>
                  <a:gd name="T7" fmla="*/ 0 h 492"/>
                  <a:gd name="T8" fmla="*/ 0 w 564"/>
                  <a:gd name="T9" fmla="*/ 78 h 492"/>
                  <a:gd name="T10" fmla="*/ 0 w 564"/>
                  <a:gd name="T11" fmla="*/ 78 h 492"/>
                  <a:gd name="T12" fmla="*/ 0 w 564"/>
                  <a:gd name="T13" fmla="*/ 78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4" h="492">
                    <a:moveTo>
                      <a:pt x="0" y="78"/>
                    </a:moveTo>
                    <a:lnTo>
                      <a:pt x="0" y="492"/>
                    </a:lnTo>
                    <a:lnTo>
                      <a:pt x="564" y="492"/>
                    </a:lnTo>
                    <a:lnTo>
                      <a:pt x="564" y="0"/>
                    </a:lnTo>
                    <a:lnTo>
                      <a:pt x="0" y="78"/>
                    </a:lnTo>
                    <a:moveTo>
                      <a:pt x="0" y="78"/>
                    </a:moveTo>
                    <a:lnTo>
                      <a:pt x="0" y="78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64" name="Group 68"/>
            <p:cNvGrpSpPr/>
            <p:nvPr/>
          </p:nvGrpSpPr>
          <p:grpSpPr>
            <a:xfrm>
              <a:off x="6921064" y="4979441"/>
              <a:ext cx="531748" cy="308471"/>
              <a:chOff x="4387850" y="2384425"/>
              <a:chExt cx="9512300" cy="5518151"/>
            </a:xfrm>
            <a:solidFill>
              <a:schemeClr val="bg1"/>
            </a:solidFill>
          </p:grpSpPr>
          <p:sp>
            <p:nvSpPr>
              <p:cNvPr id="66" name="Freeform 491"/>
              <p:cNvSpPr>
                <a:spLocks noEditPoints="1"/>
              </p:cNvSpPr>
              <p:nvPr/>
            </p:nvSpPr>
            <p:spPr bwMode="auto">
              <a:xfrm>
                <a:off x="6305550" y="5221288"/>
                <a:ext cx="5676900" cy="2681288"/>
              </a:xfrm>
              <a:custGeom>
                <a:avLst/>
                <a:gdLst>
                  <a:gd name="T0" fmla="*/ 756 w 1512"/>
                  <a:gd name="T1" fmla="*/ 232 h 714"/>
                  <a:gd name="T2" fmla="*/ 0 w 1512"/>
                  <a:gd name="T3" fmla="*/ 0 h 714"/>
                  <a:gd name="T4" fmla="*/ 0 w 1512"/>
                  <a:gd name="T5" fmla="*/ 388 h 714"/>
                  <a:gd name="T6" fmla="*/ 756 w 1512"/>
                  <a:gd name="T7" fmla="*/ 714 h 714"/>
                  <a:gd name="T8" fmla="*/ 1512 w 1512"/>
                  <a:gd name="T9" fmla="*/ 388 h 714"/>
                  <a:gd name="T10" fmla="*/ 1512 w 1512"/>
                  <a:gd name="T11" fmla="*/ 384 h 714"/>
                  <a:gd name="T12" fmla="*/ 1512 w 1512"/>
                  <a:gd name="T13" fmla="*/ 0 h 714"/>
                  <a:gd name="T14" fmla="*/ 756 w 1512"/>
                  <a:gd name="T15" fmla="*/ 232 h 714"/>
                  <a:gd name="T16" fmla="*/ 756 w 1512"/>
                  <a:gd name="T17" fmla="*/ 232 h 714"/>
                  <a:gd name="T18" fmla="*/ 756 w 1512"/>
                  <a:gd name="T19" fmla="*/ 232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14">
                    <a:moveTo>
                      <a:pt x="756" y="23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88"/>
                      <a:pt x="0" y="388"/>
                      <a:pt x="0" y="388"/>
                    </a:cubicBezTo>
                    <a:cubicBezTo>
                      <a:pt x="0" y="568"/>
                      <a:pt x="339" y="714"/>
                      <a:pt x="756" y="714"/>
                    </a:cubicBezTo>
                    <a:cubicBezTo>
                      <a:pt x="1174" y="714"/>
                      <a:pt x="1512" y="568"/>
                      <a:pt x="1512" y="388"/>
                    </a:cubicBezTo>
                    <a:cubicBezTo>
                      <a:pt x="1512" y="387"/>
                      <a:pt x="1512" y="386"/>
                      <a:pt x="1512" y="384"/>
                    </a:cubicBezTo>
                    <a:cubicBezTo>
                      <a:pt x="1512" y="0"/>
                      <a:pt x="1512" y="0"/>
                      <a:pt x="1512" y="0"/>
                    </a:cubicBezTo>
                    <a:lnTo>
                      <a:pt x="756" y="232"/>
                    </a:lnTo>
                    <a:close/>
                    <a:moveTo>
                      <a:pt x="756" y="232"/>
                    </a:moveTo>
                    <a:cubicBezTo>
                      <a:pt x="756" y="232"/>
                      <a:pt x="756" y="232"/>
                      <a:pt x="756" y="2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67" name="Freeform 492"/>
              <p:cNvSpPr>
                <a:spLocks noEditPoints="1"/>
              </p:cNvSpPr>
              <p:nvPr/>
            </p:nvSpPr>
            <p:spPr bwMode="auto">
              <a:xfrm>
                <a:off x="4387850" y="2384425"/>
                <a:ext cx="9512300" cy="4764088"/>
              </a:xfrm>
              <a:custGeom>
                <a:avLst/>
                <a:gdLst>
                  <a:gd name="T0" fmla="*/ 0 w 2534"/>
                  <a:gd name="T1" fmla="*/ 487 h 1268"/>
                  <a:gd name="T2" fmla="*/ 270 w 2534"/>
                  <a:gd name="T3" fmla="*/ 584 h 1268"/>
                  <a:gd name="T4" fmla="*/ 293 w 2534"/>
                  <a:gd name="T5" fmla="*/ 535 h 1268"/>
                  <a:gd name="T6" fmla="*/ 392 w 2534"/>
                  <a:gd name="T7" fmla="*/ 526 h 1268"/>
                  <a:gd name="T8" fmla="*/ 406 w 2534"/>
                  <a:gd name="T9" fmla="*/ 541 h 1268"/>
                  <a:gd name="T10" fmla="*/ 321 w 2534"/>
                  <a:gd name="T11" fmla="*/ 561 h 1268"/>
                  <a:gd name="T12" fmla="*/ 309 w 2534"/>
                  <a:gd name="T13" fmla="*/ 598 h 1268"/>
                  <a:gd name="T14" fmla="*/ 145 w 2534"/>
                  <a:gd name="T15" fmla="*/ 1196 h 1268"/>
                  <a:gd name="T16" fmla="*/ 385 w 2534"/>
                  <a:gd name="T17" fmla="*/ 1196 h 1268"/>
                  <a:gd name="T18" fmla="*/ 417 w 2534"/>
                  <a:gd name="T19" fmla="*/ 659 h 1268"/>
                  <a:gd name="T20" fmla="*/ 417 w 2534"/>
                  <a:gd name="T21" fmla="*/ 614 h 1268"/>
                  <a:gd name="T22" fmla="*/ 595 w 2534"/>
                  <a:gd name="T23" fmla="*/ 574 h 1268"/>
                  <a:gd name="T24" fmla="*/ 583 w 2534"/>
                  <a:gd name="T25" fmla="*/ 605 h 1268"/>
                  <a:gd name="T26" fmla="*/ 449 w 2534"/>
                  <a:gd name="T27" fmla="*/ 648 h 1268"/>
                  <a:gd name="T28" fmla="*/ 511 w 2534"/>
                  <a:gd name="T29" fmla="*/ 670 h 1268"/>
                  <a:gd name="T30" fmla="*/ 1267 w 2534"/>
                  <a:gd name="T31" fmla="*/ 903 h 1268"/>
                  <a:gd name="T32" fmla="*/ 2023 w 2534"/>
                  <a:gd name="T33" fmla="*/ 670 h 1268"/>
                  <a:gd name="T34" fmla="*/ 2534 w 2534"/>
                  <a:gd name="T35" fmla="*/ 487 h 1268"/>
                  <a:gd name="T36" fmla="*/ 1267 w 2534"/>
                  <a:gd name="T37" fmla="*/ 0 h 1268"/>
                  <a:gd name="T38" fmla="*/ 0 w 2534"/>
                  <a:gd name="T39" fmla="*/ 487 h 1268"/>
                  <a:gd name="T40" fmla="*/ 0 w 2534"/>
                  <a:gd name="T41" fmla="*/ 487 h 1268"/>
                  <a:gd name="T42" fmla="*/ 0 w 2534"/>
                  <a:gd name="T43" fmla="*/ 487 h 1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34" h="1268">
                    <a:moveTo>
                      <a:pt x="0" y="487"/>
                    </a:moveTo>
                    <a:cubicBezTo>
                      <a:pt x="270" y="584"/>
                      <a:pt x="270" y="584"/>
                      <a:pt x="270" y="584"/>
                    </a:cubicBezTo>
                    <a:cubicBezTo>
                      <a:pt x="293" y="535"/>
                      <a:pt x="293" y="535"/>
                      <a:pt x="293" y="535"/>
                    </a:cubicBezTo>
                    <a:cubicBezTo>
                      <a:pt x="392" y="526"/>
                      <a:pt x="392" y="526"/>
                      <a:pt x="392" y="526"/>
                    </a:cubicBezTo>
                    <a:cubicBezTo>
                      <a:pt x="406" y="541"/>
                      <a:pt x="406" y="541"/>
                      <a:pt x="406" y="541"/>
                    </a:cubicBezTo>
                    <a:cubicBezTo>
                      <a:pt x="321" y="561"/>
                      <a:pt x="321" y="561"/>
                      <a:pt x="321" y="561"/>
                    </a:cubicBezTo>
                    <a:cubicBezTo>
                      <a:pt x="309" y="598"/>
                      <a:pt x="309" y="598"/>
                      <a:pt x="309" y="598"/>
                    </a:cubicBezTo>
                    <a:cubicBezTo>
                      <a:pt x="309" y="598"/>
                      <a:pt x="117" y="1000"/>
                      <a:pt x="145" y="1196"/>
                    </a:cubicBezTo>
                    <a:cubicBezTo>
                      <a:pt x="145" y="1196"/>
                      <a:pt x="265" y="1268"/>
                      <a:pt x="385" y="1196"/>
                    </a:cubicBezTo>
                    <a:cubicBezTo>
                      <a:pt x="417" y="659"/>
                      <a:pt x="417" y="659"/>
                      <a:pt x="417" y="659"/>
                    </a:cubicBezTo>
                    <a:cubicBezTo>
                      <a:pt x="417" y="614"/>
                      <a:pt x="417" y="614"/>
                      <a:pt x="417" y="614"/>
                    </a:cubicBezTo>
                    <a:cubicBezTo>
                      <a:pt x="595" y="574"/>
                      <a:pt x="595" y="574"/>
                      <a:pt x="595" y="574"/>
                    </a:cubicBezTo>
                    <a:cubicBezTo>
                      <a:pt x="583" y="605"/>
                      <a:pt x="583" y="605"/>
                      <a:pt x="583" y="605"/>
                    </a:cubicBezTo>
                    <a:cubicBezTo>
                      <a:pt x="449" y="648"/>
                      <a:pt x="449" y="648"/>
                      <a:pt x="449" y="648"/>
                    </a:cubicBezTo>
                    <a:cubicBezTo>
                      <a:pt x="511" y="670"/>
                      <a:pt x="511" y="670"/>
                      <a:pt x="511" y="670"/>
                    </a:cubicBezTo>
                    <a:cubicBezTo>
                      <a:pt x="1267" y="903"/>
                      <a:pt x="1267" y="903"/>
                      <a:pt x="1267" y="903"/>
                    </a:cubicBezTo>
                    <a:cubicBezTo>
                      <a:pt x="2023" y="670"/>
                      <a:pt x="2023" y="670"/>
                      <a:pt x="2023" y="670"/>
                    </a:cubicBezTo>
                    <a:cubicBezTo>
                      <a:pt x="2534" y="487"/>
                      <a:pt x="2534" y="487"/>
                      <a:pt x="2534" y="487"/>
                    </a:cubicBezTo>
                    <a:cubicBezTo>
                      <a:pt x="1267" y="0"/>
                      <a:pt x="1267" y="0"/>
                      <a:pt x="1267" y="0"/>
                    </a:cubicBezTo>
                    <a:lnTo>
                      <a:pt x="0" y="487"/>
                    </a:lnTo>
                    <a:close/>
                    <a:moveTo>
                      <a:pt x="0" y="487"/>
                    </a:moveTo>
                    <a:cubicBezTo>
                      <a:pt x="0" y="487"/>
                      <a:pt x="0" y="487"/>
                      <a:pt x="0" y="48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sp>
          <p:nvSpPr>
            <p:cNvPr id="65" name="Freeform 5"/>
            <p:cNvSpPr>
              <a:spLocks noEditPoints="1"/>
            </p:cNvSpPr>
            <p:nvPr/>
          </p:nvSpPr>
          <p:spPr bwMode="auto">
            <a:xfrm>
              <a:off x="4885293" y="4766606"/>
              <a:ext cx="357386" cy="355977"/>
            </a:xfrm>
            <a:custGeom>
              <a:avLst/>
              <a:gdLst>
                <a:gd name="T0" fmla="*/ 424 w 427"/>
                <a:gd name="T1" fmla="*/ 2 h 425"/>
                <a:gd name="T2" fmla="*/ 418 w 427"/>
                <a:gd name="T3" fmla="*/ 0 h 425"/>
                <a:gd name="T4" fmla="*/ 306 w 427"/>
                <a:gd name="T5" fmla="*/ 19 h 425"/>
                <a:gd name="T6" fmla="*/ 212 w 427"/>
                <a:gd name="T7" fmla="*/ 86 h 425"/>
                <a:gd name="T8" fmla="*/ 166 w 427"/>
                <a:gd name="T9" fmla="*/ 137 h 425"/>
                <a:gd name="T10" fmla="*/ 67 w 427"/>
                <a:gd name="T11" fmla="*/ 142 h 425"/>
                <a:gd name="T12" fmla="*/ 61 w 427"/>
                <a:gd name="T13" fmla="*/ 146 h 425"/>
                <a:gd name="T14" fmla="*/ 2 w 427"/>
                <a:gd name="T15" fmla="*/ 246 h 425"/>
                <a:gd name="T16" fmla="*/ 4 w 427"/>
                <a:gd name="T17" fmla="*/ 256 h 425"/>
                <a:gd name="T18" fmla="*/ 20 w 427"/>
                <a:gd name="T19" fmla="*/ 273 h 425"/>
                <a:gd name="T20" fmla="*/ 26 w 427"/>
                <a:gd name="T21" fmla="*/ 275 h 425"/>
                <a:gd name="T22" fmla="*/ 29 w 427"/>
                <a:gd name="T23" fmla="*/ 275 h 425"/>
                <a:gd name="T24" fmla="*/ 101 w 427"/>
                <a:gd name="T25" fmla="*/ 253 h 425"/>
                <a:gd name="T26" fmla="*/ 174 w 427"/>
                <a:gd name="T27" fmla="*/ 326 h 425"/>
                <a:gd name="T28" fmla="*/ 152 w 427"/>
                <a:gd name="T29" fmla="*/ 398 h 425"/>
                <a:gd name="T30" fmla="*/ 154 w 427"/>
                <a:gd name="T31" fmla="*/ 406 h 425"/>
                <a:gd name="T32" fmla="*/ 170 w 427"/>
                <a:gd name="T33" fmla="*/ 423 h 425"/>
                <a:gd name="T34" fmla="*/ 176 w 427"/>
                <a:gd name="T35" fmla="*/ 425 h 425"/>
                <a:gd name="T36" fmla="*/ 181 w 427"/>
                <a:gd name="T37" fmla="*/ 424 h 425"/>
                <a:gd name="T38" fmla="*/ 281 w 427"/>
                <a:gd name="T39" fmla="*/ 366 h 425"/>
                <a:gd name="T40" fmla="*/ 285 w 427"/>
                <a:gd name="T41" fmla="*/ 359 h 425"/>
                <a:gd name="T42" fmla="*/ 290 w 427"/>
                <a:gd name="T43" fmla="*/ 260 h 425"/>
                <a:gd name="T44" fmla="*/ 341 w 427"/>
                <a:gd name="T45" fmla="*/ 215 h 425"/>
                <a:gd name="T46" fmla="*/ 407 w 427"/>
                <a:gd name="T47" fmla="*/ 121 h 425"/>
                <a:gd name="T48" fmla="*/ 427 w 427"/>
                <a:gd name="T49" fmla="*/ 8 h 425"/>
                <a:gd name="T50" fmla="*/ 424 w 427"/>
                <a:gd name="T51" fmla="*/ 2 h 425"/>
                <a:gd name="T52" fmla="*/ 361 w 427"/>
                <a:gd name="T53" fmla="*/ 101 h 425"/>
                <a:gd name="T54" fmla="*/ 343 w 427"/>
                <a:gd name="T55" fmla="*/ 108 h 425"/>
                <a:gd name="T56" fmla="*/ 326 w 427"/>
                <a:gd name="T57" fmla="*/ 101 h 425"/>
                <a:gd name="T58" fmla="*/ 318 w 427"/>
                <a:gd name="T59" fmla="*/ 83 h 425"/>
                <a:gd name="T60" fmla="*/ 326 w 427"/>
                <a:gd name="T61" fmla="*/ 66 h 425"/>
                <a:gd name="T62" fmla="*/ 343 w 427"/>
                <a:gd name="T63" fmla="*/ 58 h 425"/>
                <a:gd name="T64" fmla="*/ 361 w 427"/>
                <a:gd name="T65" fmla="*/ 66 h 425"/>
                <a:gd name="T66" fmla="*/ 368 w 427"/>
                <a:gd name="T67" fmla="*/ 83 h 425"/>
                <a:gd name="T68" fmla="*/ 361 w 427"/>
                <a:gd name="T69" fmla="*/ 101 h 425"/>
                <a:gd name="T70" fmla="*/ 361 w 427"/>
                <a:gd name="T71" fmla="*/ 101 h 425"/>
                <a:gd name="T72" fmla="*/ 361 w 427"/>
                <a:gd name="T73" fmla="*/ 10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7" h="425">
                  <a:moveTo>
                    <a:pt x="424" y="2"/>
                  </a:moveTo>
                  <a:cubicBezTo>
                    <a:pt x="422" y="1"/>
                    <a:pt x="420" y="0"/>
                    <a:pt x="418" y="0"/>
                  </a:cubicBezTo>
                  <a:cubicBezTo>
                    <a:pt x="373" y="0"/>
                    <a:pt x="335" y="6"/>
                    <a:pt x="306" y="19"/>
                  </a:cubicBezTo>
                  <a:cubicBezTo>
                    <a:pt x="276" y="31"/>
                    <a:pt x="245" y="53"/>
                    <a:pt x="212" y="86"/>
                  </a:cubicBezTo>
                  <a:cubicBezTo>
                    <a:pt x="198" y="100"/>
                    <a:pt x="183" y="117"/>
                    <a:pt x="166" y="137"/>
                  </a:cubicBezTo>
                  <a:cubicBezTo>
                    <a:pt x="67" y="142"/>
                    <a:pt x="67" y="142"/>
                    <a:pt x="67" y="142"/>
                  </a:cubicBezTo>
                  <a:cubicBezTo>
                    <a:pt x="65" y="142"/>
                    <a:pt x="62" y="144"/>
                    <a:pt x="61" y="146"/>
                  </a:cubicBezTo>
                  <a:cubicBezTo>
                    <a:pt x="2" y="246"/>
                    <a:pt x="2" y="246"/>
                    <a:pt x="2" y="246"/>
                  </a:cubicBezTo>
                  <a:cubicBezTo>
                    <a:pt x="0" y="250"/>
                    <a:pt x="1" y="253"/>
                    <a:pt x="4" y="256"/>
                  </a:cubicBezTo>
                  <a:cubicBezTo>
                    <a:pt x="20" y="273"/>
                    <a:pt x="20" y="273"/>
                    <a:pt x="20" y="273"/>
                  </a:cubicBezTo>
                  <a:cubicBezTo>
                    <a:pt x="22" y="275"/>
                    <a:pt x="24" y="275"/>
                    <a:pt x="26" y="275"/>
                  </a:cubicBezTo>
                  <a:cubicBezTo>
                    <a:pt x="27" y="275"/>
                    <a:pt x="28" y="275"/>
                    <a:pt x="29" y="275"/>
                  </a:cubicBezTo>
                  <a:cubicBezTo>
                    <a:pt x="101" y="253"/>
                    <a:pt x="101" y="253"/>
                    <a:pt x="101" y="253"/>
                  </a:cubicBezTo>
                  <a:cubicBezTo>
                    <a:pt x="174" y="326"/>
                    <a:pt x="174" y="326"/>
                    <a:pt x="174" y="326"/>
                  </a:cubicBezTo>
                  <a:cubicBezTo>
                    <a:pt x="152" y="398"/>
                    <a:pt x="152" y="398"/>
                    <a:pt x="152" y="398"/>
                  </a:cubicBezTo>
                  <a:cubicBezTo>
                    <a:pt x="151" y="401"/>
                    <a:pt x="152" y="404"/>
                    <a:pt x="154" y="406"/>
                  </a:cubicBezTo>
                  <a:cubicBezTo>
                    <a:pt x="170" y="423"/>
                    <a:pt x="170" y="423"/>
                    <a:pt x="170" y="423"/>
                  </a:cubicBezTo>
                  <a:cubicBezTo>
                    <a:pt x="172" y="425"/>
                    <a:pt x="174" y="425"/>
                    <a:pt x="176" y="425"/>
                  </a:cubicBezTo>
                  <a:cubicBezTo>
                    <a:pt x="178" y="425"/>
                    <a:pt x="179" y="425"/>
                    <a:pt x="181" y="424"/>
                  </a:cubicBezTo>
                  <a:cubicBezTo>
                    <a:pt x="281" y="366"/>
                    <a:pt x="281" y="366"/>
                    <a:pt x="281" y="366"/>
                  </a:cubicBezTo>
                  <a:cubicBezTo>
                    <a:pt x="283" y="364"/>
                    <a:pt x="285" y="362"/>
                    <a:pt x="285" y="359"/>
                  </a:cubicBezTo>
                  <a:cubicBezTo>
                    <a:pt x="290" y="260"/>
                    <a:pt x="290" y="260"/>
                    <a:pt x="290" y="260"/>
                  </a:cubicBezTo>
                  <a:cubicBezTo>
                    <a:pt x="310" y="244"/>
                    <a:pt x="327" y="228"/>
                    <a:pt x="341" y="215"/>
                  </a:cubicBezTo>
                  <a:cubicBezTo>
                    <a:pt x="372" y="183"/>
                    <a:pt x="394" y="152"/>
                    <a:pt x="407" y="121"/>
                  </a:cubicBezTo>
                  <a:cubicBezTo>
                    <a:pt x="420" y="89"/>
                    <a:pt x="427" y="52"/>
                    <a:pt x="427" y="8"/>
                  </a:cubicBezTo>
                  <a:cubicBezTo>
                    <a:pt x="427" y="6"/>
                    <a:pt x="426" y="4"/>
                    <a:pt x="424" y="2"/>
                  </a:cubicBezTo>
                  <a:close/>
                  <a:moveTo>
                    <a:pt x="361" y="101"/>
                  </a:moveTo>
                  <a:cubicBezTo>
                    <a:pt x="356" y="106"/>
                    <a:pt x="350" y="108"/>
                    <a:pt x="343" y="108"/>
                  </a:cubicBezTo>
                  <a:cubicBezTo>
                    <a:pt x="336" y="108"/>
                    <a:pt x="330" y="106"/>
                    <a:pt x="326" y="101"/>
                  </a:cubicBezTo>
                  <a:cubicBezTo>
                    <a:pt x="321" y="96"/>
                    <a:pt x="318" y="90"/>
                    <a:pt x="318" y="83"/>
                  </a:cubicBezTo>
                  <a:cubicBezTo>
                    <a:pt x="318" y="76"/>
                    <a:pt x="321" y="71"/>
                    <a:pt x="326" y="66"/>
                  </a:cubicBezTo>
                  <a:cubicBezTo>
                    <a:pt x="330" y="61"/>
                    <a:pt x="336" y="58"/>
                    <a:pt x="343" y="58"/>
                  </a:cubicBezTo>
                  <a:cubicBezTo>
                    <a:pt x="350" y="58"/>
                    <a:pt x="356" y="61"/>
                    <a:pt x="361" y="66"/>
                  </a:cubicBezTo>
                  <a:cubicBezTo>
                    <a:pt x="366" y="71"/>
                    <a:pt x="368" y="76"/>
                    <a:pt x="368" y="83"/>
                  </a:cubicBezTo>
                  <a:cubicBezTo>
                    <a:pt x="368" y="90"/>
                    <a:pt x="366" y="96"/>
                    <a:pt x="361" y="101"/>
                  </a:cubicBezTo>
                  <a:close/>
                  <a:moveTo>
                    <a:pt x="361" y="101"/>
                  </a:moveTo>
                  <a:cubicBezTo>
                    <a:pt x="361" y="101"/>
                    <a:pt x="361" y="101"/>
                    <a:pt x="361" y="10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80" name="Group 72"/>
          <p:cNvGrpSpPr/>
          <p:nvPr/>
        </p:nvGrpSpPr>
        <p:grpSpPr>
          <a:xfrm>
            <a:off x="1276457" y="1748324"/>
            <a:ext cx="2189694" cy="1412667"/>
            <a:chOff x="1224519" y="1849144"/>
            <a:chExt cx="1854830" cy="1412667"/>
          </a:xfrm>
        </p:grpSpPr>
        <p:sp>
          <p:nvSpPr>
            <p:cNvPr id="81" name="Rounded Rectangle 73"/>
            <p:cNvSpPr/>
            <p:nvPr/>
          </p:nvSpPr>
          <p:spPr>
            <a:xfrm>
              <a:off x="1868049" y="1849144"/>
              <a:ext cx="567771" cy="56777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000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01</a:t>
              </a:r>
            </a:p>
          </p:txBody>
        </p:sp>
        <p:grpSp>
          <p:nvGrpSpPr>
            <p:cNvPr id="82" name="Group 74"/>
            <p:cNvGrpSpPr/>
            <p:nvPr/>
          </p:nvGrpSpPr>
          <p:grpSpPr>
            <a:xfrm>
              <a:off x="1224519" y="2460917"/>
              <a:ext cx="1854830" cy="800894"/>
              <a:chOff x="3563649" y="4398198"/>
              <a:chExt cx="1854830" cy="800894"/>
            </a:xfrm>
          </p:grpSpPr>
          <p:sp>
            <p:nvSpPr>
              <p:cNvPr id="83" name="Rectangle 75"/>
              <p:cNvSpPr/>
              <p:nvPr/>
            </p:nvSpPr>
            <p:spPr>
              <a:xfrm>
                <a:off x="3563649" y="4718961"/>
                <a:ext cx="1854830" cy="4801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我们凭借自身优势和专业化为客户提供优质的</a:t>
                </a:r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PPT</a:t>
                </a:r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服务。</a:t>
                </a:r>
              </a:p>
            </p:txBody>
          </p:sp>
          <p:sp>
            <p:nvSpPr>
              <p:cNvPr id="84" name="TextBox 76"/>
              <p:cNvSpPr txBox="1"/>
              <p:nvPr/>
            </p:nvSpPr>
            <p:spPr>
              <a:xfrm>
                <a:off x="4021787" y="4398198"/>
                <a:ext cx="9385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标题内容</a:t>
                </a:r>
              </a:p>
            </p:txBody>
          </p:sp>
        </p:grpSp>
      </p:grpSp>
      <p:grpSp>
        <p:nvGrpSpPr>
          <p:cNvPr id="85" name="Group 72"/>
          <p:cNvGrpSpPr/>
          <p:nvPr/>
        </p:nvGrpSpPr>
        <p:grpSpPr>
          <a:xfrm>
            <a:off x="8730052" y="1748324"/>
            <a:ext cx="2189694" cy="1412667"/>
            <a:chOff x="1224519" y="1849144"/>
            <a:chExt cx="1854830" cy="1412667"/>
          </a:xfrm>
        </p:grpSpPr>
        <p:sp>
          <p:nvSpPr>
            <p:cNvPr id="86" name="Rounded Rectangle 73"/>
            <p:cNvSpPr/>
            <p:nvPr/>
          </p:nvSpPr>
          <p:spPr>
            <a:xfrm>
              <a:off x="1868049" y="1849144"/>
              <a:ext cx="567771" cy="56777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000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02</a:t>
              </a:r>
            </a:p>
          </p:txBody>
        </p:sp>
        <p:grpSp>
          <p:nvGrpSpPr>
            <p:cNvPr id="87" name="Group 74"/>
            <p:cNvGrpSpPr/>
            <p:nvPr/>
          </p:nvGrpSpPr>
          <p:grpSpPr>
            <a:xfrm>
              <a:off x="1224519" y="2460917"/>
              <a:ext cx="1854830" cy="800894"/>
              <a:chOff x="3563649" y="4398198"/>
              <a:chExt cx="1854830" cy="800894"/>
            </a:xfrm>
          </p:grpSpPr>
          <p:sp>
            <p:nvSpPr>
              <p:cNvPr id="88" name="Rectangle 75"/>
              <p:cNvSpPr/>
              <p:nvPr/>
            </p:nvSpPr>
            <p:spPr>
              <a:xfrm>
                <a:off x="3563649" y="4718961"/>
                <a:ext cx="1854830" cy="4801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我们凭借自身优势和专业化为客户提供优质的</a:t>
                </a:r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PPT</a:t>
                </a:r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服务。</a:t>
                </a:r>
              </a:p>
            </p:txBody>
          </p:sp>
          <p:sp>
            <p:nvSpPr>
              <p:cNvPr id="89" name="TextBox 76"/>
              <p:cNvSpPr txBox="1"/>
              <p:nvPr/>
            </p:nvSpPr>
            <p:spPr>
              <a:xfrm>
                <a:off x="4021787" y="4398198"/>
                <a:ext cx="9385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2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标题内容</a:t>
                </a:r>
              </a:p>
            </p:txBody>
          </p:sp>
        </p:grpSp>
      </p:grpSp>
      <p:grpSp>
        <p:nvGrpSpPr>
          <p:cNvPr id="90" name="Group 72"/>
          <p:cNvGrpSpPr/>
          <p:nvPr/>
        </p:nvGrpSpPr>
        <p:grpSpPr>
          <a:xfrm>
            <a:off x="1276457" y="3259712"/>
            <a:ext cx="2189694" cy="1412667"/>
            <a:chOff x="1224519" y="1849144"/>
            <a:chExt cx="1854830" cy="1412667"/>
          </a:xfrm>
        </p:grpSpPr>
        <p:sp>
          <p:nvSpPr>
            <p:cNvPr id="91" name="Rounded Rectangle 73"/>
            <p:cNvSpPr/>
            <p:nvPr/>
          </p:nvSpPr>
          <p:spPr>
            <a:xfrm>
              <a:off x="1868049" y="1849144"/>
              <a:ext cx="567771" cy="56777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000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03</a:t>
              </a:r>
            </a:p>
          </p:txBody>
        </p:sp>
        <p:grpSp>
          <p:nvGrpSpPr>
            <p:cNvPr id="92" name="Group 74"/>
            <p:cNvGrpSpPr/>
            <p:nvPr/>
          </p:nvGrpSpPr>
          <p:grpSpPr>
            <a:xfrm>
              <a:off x="1224519" y="2460917"/>
              <a:ext cx="1854830" cy="800894"/>
              <a:chOff x="3563649" y="4398198"/>
              <a:chExt cx="1854830" cy="800894"/>
            </a:xfrm>
          </p:grpSpPr>
          <p:sp>
            <p:nvSpPr>
              <p:cNvPr id="93" name="Rectangle 75"/>
              <p:cNvSpPr/>
              <p:nvPr/>
            </p:nvSpPr>
            <p:spPr>
              <a:xfrm>
                <a:off x="3563649" y="4718961"/>
                <a:ext cx="1854830" cy="4801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我们凭借自身优势和专业化为客户提供优质的</a:t>
                </a:r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PPT</a:t>
                </a:r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服务。</a:t>
                </a:r>
              </a:p>
            </p:txBody>
          </p:sp>
          <p:sp>
            <p:nvSpPr>
              <p:cNvPr id="94" name="TextBox 76"/>
              <p:cNvSpPr txBox="1"/>
              <p:nvPr/>
            </p:nvSpPr>
            <p:spPr>
              <a:xfrm>
                <a:off x="4021787" y="4398198"/>
                <a:ext cx="9385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4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标题内容</a:t>
                </a:r>
              </a:p>
            </p:txBody>
          </p:sp>
        </p:grpSp>
      </p:grpSp>
      <p:grpSp>
        <p:nvGrpSpPr>
          <p:cNvPr id="95" name="Group 72"/>
          <p:cNvGrpSpPr/>
          <p:nvPr/>
        </p:nvGrpSpPr>
        <p:grpSpPr>
          <a:xfrm>
            <a:off x="8730052" y="3259712"/>
            <a:ext cx="2189694" cy="1412667"/>
            <a:chOff x="1224519" y="1849144"/>
            <a:chExt cx="1854830" cy="1412667"/>
          </a:xfrm>
        </p:grpSpPr>
        <p:sp>
          <p:nvSpPr>
            <p:cNvPr id="96" name="Rounded Rectangle 73"/>
            <p:cNvSpPr/>
            <p:nvPr/>
          </p:nvSpPr>
          <p:spPr>
            <a:xfrm>
              <a:off x="1868049" y="1849144"/>
              <a:ext cx="567771" cy="56777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000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04</a:t>
              </a:r>
            </a:p>
          </p:txBody>
        </p:sp>
        <p:grpSp>
          <p:nvGrpSpPr>
            <p:cNvPr id="97" name="Group 74"/>
            <p:cNvGrpSpPr/>
            <p:nvPr/>
          </p:nvGrpSpPr>
          <p:grpSpPr>
            <a:xfrm>
              <a:off x="1224519" y="2460917"/>
              <a:ext cx="1854830" cy="800894"/>
              <a:chOff x="3563649" y="4398198"/>
              <a:chExt cx="1854830" cy="800894"/>
            </a:xfrm>
          </p:grpSpPr>
          <p:sp>
            <p:nvSpPr>
              <p:cNvPr id="98" name="Rectangle 75"/>
              <p:cNvSpPr/>
              <p:nvPr/>
            </p:nvSpPr>
            <p:spPr>
              <a:xfrm>
                <a:off x="3563649" y="4718961"/>
                <a:ext cx="1854830" cy="4801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我们凭借自身优势和专业化为客户提供优质的</a:t>
                </a:r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PPT</a:t>
                </a:r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服务。</a:t>
                </a:r>
              </a:p>
            </p:txBody>
          </p:sp>
          <p:sp>
            <p:nvSpPr>
              <p:cNvPr id="99" name="TextBox 76"/>
              <p:cNvSpPr txBox="1"/>
              <p:nvPr/>
            </p:nvSpPr>
            <p:spPr>
              <a:xfrm>
                <a:off x="4021787" y="4398198"/>
                <a:ext cx="9385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3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标题内容</a:t>
                </a:r>
              </a:p>
            </p:txBody>
          </p:sp>
        </p:grpSp>
      </p:grpSp>
      <p:grpSp>
        <p:nvGrpSpPr>
          <p:cNvPr id="100" name="Group 72"/>
          <p:cNvGrpSpPr/>
          <p:nvPr/>
        </p:nvGrpSpPr>
        <p:grpSpPr>
          <a:xfrm>
            <a:off x="1276457" y="4771100"/>
            <a:ext cx="2189694" cy="1412667"/>
            <a:chOff x="1224519" y="1849144"/>
            <a:chExt cx="1854830" cy="1412667"/>
          </a:xfrm>
        </p:grpSpPr>
        <p:sp>
          <p:nvSpPr>
            <p:cNvPr id="101" name="Rounded Rectangle 73"/>
            <p:cNvSpPr/>
            <p:nvPr/>
          </p:nvSpPr>
          <p:spPr>
            <a:xfrm>
              <a:off x="1868049" y="1849144"/>
              <a:ext cx="567771" cy="567771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000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05</a:t>
              </a:r>
            </a:p>
          </p:txBody>
        </p:sp>
        <p:grpSp>
          <p:nvGrpSpPr>
            <p:cNvPr id="102" name="Group 74"/>
            <p:cNvGrpSpPr/>
            <p:nvPr/>
          </p:nvGrpSpPr>
          <p:grpSpPr>
            <a:xfrm>
              <a:off x="1224519" y="2460917"/>
              <a:ext cx="1854830" cy="800894"/>
              <a:chOff x="3563649" y="4398198"/>
              <a:chExt cx="1854830" cy="800894"/>
            </a:xfrm>
          </p:grpSpPr>
          <p:sp>
            <p:nvSpPr>
              <p:cNvPr id="103" name="Rectangle 75"/>
              <p:cNvSpPr/>
              <p:nvPr/>
            </p:nvSpPr>
            <p:spPr>
              <a:xfrm>
                <a:off x="3563649" y="4718961"/>
                <a:ext cx="1854830" cy="4801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我们凭借自身优势和专业化为客户提供优质的</a:t>
                </a:r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PPT</a:t>
                </a:r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服务。</a:t>
                </a:r>
              </a:p>
            </p:txBody>
          </p:sp>
          <p:sp>
            <p:nvSpPr>
              <p:cNvPr id="104" name="TextBox 76"/>
              <p:cNvSpPr txBox="1"/>
              <p:nvPr/>
            </p:nvSpPr>
            <p:spPr>
              <a:xfrm>
                <a:off x="4021787" y="4398198"/>
                <a:ext cx="9385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5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标题内容</a:t>
                </a:r>
              </a:p>
            </p:txBody>
          </p:sp>
        </p:grpSp>
      </p:grpSp>
      <p:grpSp>
        <p:nvGrpSpPr>
          <p:cNvPr id="105" name="Group 72"/>
          <p:cNvGrpSpPr/>
          <p:nvPr/>
        </p:nvGrpSpPr>
        <p:grpSpPr>
          <a:xfrm>
            <a:off x="8730052" y="4771100"/>
            <a:ext cx="2189694" cy="1412667"/>
            <a:chOff x="1224519" y="1849144"/>
            <a:chExt cx="1854830" cy="1412667"/>
          </a:xfrm>
        </p:grpSpPr>
        <p:sp>
          <p:nvSpPr>
            <p:cNvPr id="106" name="Rounded Rectangle 73"/>
            <p:cNvSpPr/>
            <p:nvPr/>
          </p:nvSpPr>
          <p:spPr>
            <a:xfrm>
              <a:off x="1868049" y="1849144"/>
              <a:ext cx="567771" cy="567771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2000" dirty="0"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06</a:t>
              </a:r>
            </a:p>
          </p:txBody>
        </p:sp>
        <p:grpSp>
          <p:nvGrpSpPr>
            <p:cNvPr id="107" name="Group 74"/>
            <p:cNvGrpSpPr/>
            <p:nvPr/>
          </p:nvGrpSpPr>
          <p:grpSpPr>
            <a:xfrm>
              <a:off x="1224519" y="2460917"/>
              <a:ext cx="1854830" cy="800894"/>
              <a:chOff x="3563649" y="4398198"/>
              <a:chExt cx="1854830" cy="800894"/>
            </a:xfrm>
          </p:grpSpPr>
          <p:sp>
            <p:nvSpPr>
              <p:cNvPr id="108" name="Rectangle 75"/>
              <p:cNvSpPr/>
              <p:nvPr/>
            </p:nvSpPr>
            <p:spPr>
              <a:xfrm>
                <a:off x="3563649" y="4718961"/>
                <a:ext cx="1854830" cy="4801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我们凭借自身优势和专业化为客户提供优质的</a:t>
                </a:r>
                <a:r>
                  <a:rPr lang="en-US" altLang="zh-CN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PPT</a:t>
                </a:r>
                <a:r>
                  <a:rPr lang="zh-CN" altLang="en-US" sz="105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服务。</a:t>
                </a:r>
              </a:p>
            </p:txBody>
          </p:sp>
          <p:sp>
            <p:nvSpPr>
              <p:cNvPr id="109" name="TextBox 76"/>
              <p:cNvSpPr txBox="1"/>
              <p:nvPr/>
            </p:nvSpPr>
            <p:spPr>
              <a:xfrm>
                <a:off x="4021787" y="4398198"/>
                <a:ext cx="93855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accent6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标题内容</a:t>
                </a:r>
              </a:p>
            </p:txBody>
          </p:sp>
        </p:grpSp>
      </p:grpSp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6D26113A-3662-45F4-B740-34D4DAFA9402}"/>
              </a:ext>
            </a:extLst>
          </p:cNvPr>
          <p:cNvSpPr/>
          <p:nvPr/>
        </p:nvSpPr>
        <p:spPr>
          <a:xfrm>
            <a:off x="627392" y="1285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73357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8DA489-6B32-4456-8C20-C9E5A0F6276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20170227大气磅礴公司简介企业宣传PPT模板"/>
</p:tagLst>
</file>

<file path=ppt/theme/theme1.xml><?xml version="1.0" encoding="utf-8"?>
<a:theme xmlns:a="http://schemas.openxmlformats.org/drawingml/2006/main" name="Office 主题​​">
  <a:themeElements>
    <a:clrScheme name="001红色双色">
      <a:dk1>
        <a:srgbClr val="000000"/>
      </a:dk1>
      <a:lt1>
        <a:srgbClr val="FFFFFF"/>
      </a:lt1>
      <a:dk2>
        <a:srgbClr val="3F3F3F"/>
      </a:dk2>
      <a:lt2>
        <a:srgbClr val="E7E6E6"/>
      </a:lt2>
      <a:accent1>
        <a:srgbClr val="AE070F"/>
      </a:accent1>
      <a:accent2>
        <a:srgbClr val="373942"/>
      </a:accent2>
      <a:accent3>
        <a:srgbClr val="AE070F"/>
      </a:accent3>
      <a:accent4>
        <a:srgbClr val="373942"/>
      </a:accent4>
      <a:accent5>
        <a:srgbClr val="AE070F"/>
      </a:accent5>
      <a:accent6>
        <a:srgbClr val="373942"/>
      </a:accent6>
      <a:hlink>
        <a:srgbClr val="AE070F"/>
      </a:hlink>
      <a:folHlink>
        <a:srgbClr val="3F3F3F"/>
      </a:folHlink>
    </a:clrScheme>
    <a:fontScheme name="20170222">
      <a:majorFont>
        <a:latin typeface="Campton Medium"/>
        <a:ea typeface="锐字锐线怒放黑简1.0"/>
        <a:cs typeface=""/>
      </a:majorFont>
      <a:minorFont>
        <a:latin typeface="Campton Light"/>
        <a:ea typeface="方正兰亭准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1480</Words>
  <Application>Microsoft Office PowerPoint</Application>
  <PresentationFormat>宽屏</PresentationFormat>
  <Paragraphs>114</Paragraphs>
  <Slides>14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 Unicode MS</vt:lpstr>
      <vt:lpstr>Campton Light</vt:lpstr>
      <vt:lpstr>Lato Light</vt:lpstr>
      <vt:lpstr>等线</vt:lpstr>
      <vt:lpstr>方正兰亭准黑_GBK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ColourPPT</dc:creator>
  <cp:keywords>www.51pptmoban.com</cp:keywords>
  <cp:lastModifiedBy>YANGS</cp:lastModifiedBy>
  <cp:revision>35</cp:revision>
  <dcterms:created xsi:type="dcterms:W3CDTF">2017-02-27T07:24:23Z</dcterms:created>
  <dcterms:modified xsi:type="dcterms:W3CDTF">2018-05-08T13:29:27Z</dcterms:modified>
</cp:coreProperties>
</file>